
<file path=[Content_Types].xml><?xml version="1.0" encoding="utf-8"?>
<Types xmlns="http://schemas.openxmlformats.org/package/2006/content-types">
  <Override PartName="/ppt/tags/tag569.xml" ContentType="application/vnd.openxmlformats-officedocument.presentationml.tags+xml"/>
  <Override PartName="/ppt/tags/tag755.xml" ContentType="application/vnd.openxmlformats-officedocument.presentationml.tags+xml"/>
  <Override PartName="/ppt/tags/tag941.xml" ContentType="application/vnd.openxmlformats-officedocument.presentationml.tags+xml"/>
  <Override PartName="/ppt/tags/tag1087.xml" ContentType="application/vnd.openxmlformats-officedocument.presentationml.tags+xml"/>
  <Override PartName="/ppt/tags/tag1103.xml" ContentType="application/vnd.openxmlformats-officedocument.presentationml.tags+xml"/>
  <Override PartName="/ppt/tags/tag1579.xml" ContentType="application/vnd.openxmlformats-officedocument.presentationml.tags+xml"/>
  <Override PartName="/ppt/tags/tag263.xml" ContentType="application/vnd.openxmlformats-officedocument.presentationml.tags+xml"/>
  <Override PartName="/ppt/tags/tag1273.xml" ContentType="application/vnd.openxmlformats-officedocument.presentationml.tags+xml"/>
  <Default Extension="xml" ContentType="application/xml"/>
  <Override PartName="/ppt/tags/tag1018.xml" ContentType="application/vnd.openxmlformats-officedocument.presentationml.tags+xml"/>
  <Override PartName="/ppt/tags/tag1204.xml" ContentType="application/vnd.openxmlformats-officedocument.presentationml.tags+xml"/>
  <Override PartName="/ppt/tags/tag63.xml" ContentType="application/vnd.openxmlformats-officedocument.presentationml.tags+xml"/>
  <Override PartName="/ppt/tags/tag178.xml" ContentType="application/vnd.openxmlformats-officedocument.presentationml.tags+xml"/>
  <Override PartName="/ppt/tags/tag364.xml" ContentType="application/vnd.openxmlformats-officedocument.presentationml.tags+xml"/>
  <Override PartName="/ppt/tags/tag856.xml" ContentType="application/vnd.openxmlformats-officedocument.presentationml.tags+xml"/>
  <Override PartName="/ppt/tags/tag1188.xml" ContentType="application/vnd.openxmlformats-officedocument.presentationml.tags+xml"/>
  <Override PartName="/ppt/tags/tag109.xml" ContentType="application/vnd.openxmlformats-officedocument.presentationml.tags+xml"/>
  <Override PartName="/ppt/tags/tag550.xml" ContentType="application/vnd.openxmlformats-officedocument.presentationml.tags+xml"/>
  <Override PartName="/ppt/tags/tag1374.xml" ContentType="application/vnd.openxmlformats-officedocument.presentationml.tags+xml"/>
  <Override PartName="/ppt/tags/tag1560.xml" ContentType="application/vnd.openxmlformats-officedocument.presentationml.tags+xml"/>
  <Override PartName="/ppt/tags/tag279.xml" ContentType="application/vnd.openxmlformats-officedocument.presentationml.tags+xml"/>
  <Override PartName="/ppt/tags/tag957.xml" ContentType="application/vnd.openxmlformats-officedocument.presentationml.tags+xml"/>
  <Override PartName="/ppt/tags/tag1119.xml" ContentType="application/vnd.openxmlformats-officedocument.presentationml.tags+xml"/>
  <Override PartName="/ppt/tags/tag1305.xml" ContentType="application/vnd.openxmlformats-officedocument.presentationml.tags+xml"/>
  <Override PartName="/ppt/tags/tag465.xml" ContentType="application/vnd.openxmlformats-officedocument.presentationml.tags+xml"/>
  <Override PartName="/ppt/tags/tag1289.xml" ContentType="application/vnd.openxmlformats-officedocument.presentationml.tags+xml"/>
  <Override PartName="/ppt/tags/tag1475.xml" ContentType="application/vnd.openxmlformats-officedocument.presentationml.tags+xml"/>
  <Override PartName="/ppt/tags/tag651.xml" ContentType="application/vnd.openxmlformats-officedocument.presentationml.tags+xml"/>
  <Override PartName="/ppt/tags/tag1661.xml" ContentType="application/vnd.openxmlformats-officedocument.presentationml.tags+xml"/>
  <Override PartName="/ppt/tags/tag79.xml" ContentType="application/vnd.openxmlformats-officedocument.presentationml.tags+xml"/>
  <Override PartName="/ppt/tags/tag1406.xml" ContentType="application/vnd.openxmlformats-officedocument.presentationml.tags+xml"/>
  <Override PartName="/ppt/tags/tag566.xml" ContentType="application/vnd.openxmlformats-officedocument.presentationml.tags+xml"/>
  <Override PartName="/ppt/tags/tag752.xml" ContentType="application/vnd.openxmlformats-officedocument.presentationml.tags+xml"/>
  <Override PartName="/ppt/tags/tag1100.xml" ContentType="application/vnd.openxmlformats-officedocument.presentationml.tags+xml"/>
  <Override PartName="/ppt/tags/tag1576.xml" ContentType="application/vnd.openxmlformats-officedocument.presentationml.tags+xml"/>
  <Override PartName="/ppt/tags/tag260.xml" ContentType="application/vnd.openxmlformats-officedocument.presentationml.tags+xml"/>
  <Override PartName="/ppt/tags/tag1084.xml" ContentType="application/vnd.openxmlformats-officedocument.presentationml.tags+xml"/>
  <Override PartName="/ppt/tags/tag1270.xml" ContentType="application/vnd.openxmlformats-officedocument.presentationml.tags+xml"/>
  <Override PartName="/ppt/tags/tag667.xml" ContentType="application/vnd.openxmlformats-officedocument.presentationml.tags+xml"/>
  <Override PartName="/ppt/tags/tag1015.xml" ContentType="application/vnd.openxmlformats-officedocument.presentationml.tags+xml"/>
  <Override PartName="/ppt/tags/tag1507.xml" ContentType="application/vnd.openxmlformats-officedocument.presentationml.tags+xml"/>
  <Override PartName="/ppt/tags/tag175.xml" ContentType="application/vnd.openxmlformats-officedocument.presentationml.tags+xml"/>
  <Override PartName="/ppt/tags/tag853.xml" ContentType="application/vnd.openxmlformats-officedocument.presentationml.tags+xml"/>
  <Override PartName="/ppt/tags/tag1185.xml" ContentType="application/vnd.openxmlformats-officedocument.presentationml.tags+xml"/>
  <Override PartName="/ppt/tags/tag1201.xml" ContentType="application/vnd.openxmlformats-officedocument.presentationml.tags+xml"/>
  <Override PartName="/ppt/tags/tag1677.xml" ContentType="application/vnd.openxmlformats-officedocument.presentationml.tags+xml"/>
  <Override PartName="/ppt/tags/tag60.xml" ContentType="application/vnd.openxmlformats-officedocument.presentationml.tags+xml"/>
  <Override PartName="/ppt/tags/tag361.xml" ContentType="application/vnd.openxmlformats-officedocument.presentationml.tags+xml"/>
  <Override PartName="/ppt/tags/tag1371.xml" ContentType="application/vnd.openxmlformats-officedocument.presentationml.tags+xml"/>
  <Override PartName="/ppt/tags/tag1608.xml" ContentType="application/vnd.openxmlformats-officedocument.presentationml.tags+xml"/>
  <Override PartName="/ppt/tags/tag106.xml" ContentType="application/vnd.openxmlformats-officedocument.presentationml.tags+xml"/>
  <Override PartName="/ppt/tags/tag768.xml" ContentType="application/vnd.openxmlformats-officedocument.presentationml.tags+xml"/>
  <Override PartName="/ppt/tags/tag1116.xml" ContentType="application/vnd.openxmlformats-officedocument.presentationml.tags+xml"/>
  <Override PartName="/ppt/tags/tag276.xml" ContentType="application/vnd.openxmlformats-officedocument.presentationml.tags+xml"/>
  <Override PartName="/ppt/tags/tag462.xml" ContentType="application/vnd.openxmlformats-officedocument.presentationml.tags+xml"/>
  <Override PartName="/ppt/tags/tag954.xml" ContentType="application/vnd.openxmlformats-officedocument.presentationml.tags+xml"/>
  <Override PartName="/ppt/tags/tag1286.xml" ContentType="application/vnd.openxmlformats-officedocument.presentationml.tags+xml"/>
  <Override PartName="/ppt/tags/tag1302.xml" ContentType="application/vnd.openxmlformats-officedocument.presentationml.tags+xml"/>
  <Override PartName="/ppt/tags/tag207.xml" ContentType="application/vnd.openxmlformats-officedocument.presentationml.tags+xml"/>
  <Override PartName="/ppt/tags/tag1472.xml" ContentType="application/vnd.openxmlformats-officedocument.presentationml.tags+xml"/>
  <Override PartName="/ppt/tags/tag869.xml" ContentType="application/vnd.openxmlformats-officedocument.presentationml.tags+xml"/>
  <Override PartName="/ppt/tags/tag1217.xml" ContentType="application/vnd.openxmlformats-officedocument.presentationml.tags+xml"/>
  <Override PartName="/ppt/tags/tag1403.xml" ContentType="application/vnd.openxmlformats-officedocument.presentationml.tags+xml"/>
  <Override PartName="/ppt/tags/tag76.xml" ContentType="application/vnd.openxmlformats-officedocument.presentationml.tags+xml"/>
  <Override PartName="/ppt/tags/tag377.xml" ContentType="application/vnd.openxmlformats-officedocument.presentationml.tags+xml"/>
  <Override PartName="/ppt/tags/tag563.xml" ContentType="application/vnd.openxmlformats-officedocument.presentationml.tags+xml"/>
  <Override PartName="/ppt/tags/tag1387.xml" ContentType="application/vnd.openxmlformats-officedocument.presentationml.tags+xml"/>
  <Override PartName="/ppt/tags/tag1573.xml" ContentType="application/vnd.openxmlformats-officedocument.presentationml.tags+xml"/>
  <Override PartName="/ppt/tags/tag308.xml" ContentType="application/vnd.openxmlformats-officedocument.presentationml.tags+xml"/>
  <Override PartName="/ppt/tags/tag1081.xml" ContentType="application/vnd.openxmlformats-officedocument.presentationml.tags+xml"/>
  <Override PartName="/ppt/tags/tag1318.xml" ContentType="application/vnd.openxmlformats-officedocument.presentationml.tags+xml"/>
  <Override PartName="/ppt/tags/tag478.xml" ContentType="application/vnd.openxmlformats-officedocument.presentationml.tags+xml"/>
  <Override PartName="/ppt/tags/tag1504.xml" ContentType="application/vnd.openxmlformats-officedocument.presentationml.tags+xml"/>
  <Override PartName="/ppt/tags/tag664.xml" ContentType="application/vnd.openxmlformats-officedocument.presentationml.tags+xml"/>
  <Override PartName="/ppt/tags/tag850.xml" ContentType="application/vnd.openxmlformats-officedocument.presentationml.tags+xml"/>
  <Override PartName="/ppt/tags/tag1012.xml" ContentType="application/vnd.openxmlformats-officedocument.presentationml.tags+xml"/>
  <Override PartName="/ppt/tags/tag1488.xml" ContentType="application/vnd.openxmlformats-officedocument.presentationml.tags+xml"/>
  <Override PartName="/ppt/tags/tag1674.xml" ContentType="application/vnd.openxmlformats-officedocument.presentationml.tags+xml"/>
  <Override PartName="/ppt/tags/tag172.xml" ContentType="application/vnd.openxmlformats-officedocument.presentationml.tags+xml"/>
  <Override PartName="/ppt/tags/tag409.xml" ContentType="application/vnd.openxmlformats-officedocument.presentationml.tags+xml"/>
  <Override PartName="/ppt/tags/tag1182.xml" ContentType="application/vnd.openxmlformats-officedocument.presentationml.tags+xml"/>
  <Override PartName="/ppt/tags/tag1419.xml" ContentType="application/vnd.openxmlformats-officedocument.presentationml.tags+xml"/>
  <Override PartName="/ppt/tags/tag103.xml" ContentType="application/vnd.openxmlformats-officedocument.presentationml.tags+xml"/>
  <Override PartName="/ppt/tags/tag579.xml" ContentType="application/vnd.openxmlformats-officedocument.presentationml.tags+xml"/>
  <Override PartName="/ppt/tags/tag1113.xml" ContentType="application/vnd.openxmlformats-officedocument.presentationml.tags+xml"/>
  <Override PartName="/ppt/tags/tag1589.xml" ContentType="application/vnd.openxmlformats-officedocument.presentationml.tags+xml"/>
  <Override PartName="/ppt/tags/tag1605.xml" ContentType="application/vnd.openxmlformats-officedocument.presentationml.tags+xml"/>
  <Override PartName="/ppt/tags/tag273.xml" ContentType="application/vnd.openxmlformats-officedocument.presentationml.tags+xml"/>
  <Override PartName="/ppt/tags/tag765.xml" ContentType="application/vnd.openxmlformats-officedocument.presentationml.tags+xml"/>
  <Override PartName="/ppt/tags/tag951.xml" ContentType="application/vnd.openxmlformats-officedocument.presentationml.tags+xml"/>
  <Override PartName="/ppt/tags/tag1097.xml" ContentType="application/vnd.openxmlformats-officedocument.presentationml.tags+xml"/>
  <Override PartName="/ppt/tags/tag1283.xml" ContentType="application/vnd.openxmlformats-officedocument.presentationml.tags+xml"/>
  <Override PartName="/ppt/tags/tag188.xml" ContentType="application/vnd.openxmlformats-officedocument.presentationml.tags+xml"/>
  <Override PartName="/ppt/tags/tag204.xml" ContentType="application/vnd.openxmlformats-officedocument.presentationml.tags+xml"/>
  <Override PartName="/ppt/tags/tag866.xml" ContentType="application/vnd.openxmlformats-officedocument.presentationml.tags+xml"/>
  <Override PartName="/ppt/tags/tag1028.xml" ContentType="application/vnd.openxmlformats-officedocument.presentationml.tags+xml"/>
  <Override PartName="/ppt/tags/tag1214.xml" ContentType="application/vnd.openxmlformats-officedocument.presentationml.tags+xml"/>
  <Override PartName="/ppt/tags/tag73.xml" ContentType="application/vnd.openxmlformats-officedocument.presentationml.tags+xml"/>
  <Override PartName="/ppt/tags/tag374.xml" ContentType="application/vnd.openxmlformats-officedocument.presentationml.tags+xml"/>
  <Override PartName="/ppt/tags/tag1198.xml" ContentType="application/vnd.openxmlformats-officedocument.presentationml.tags+xml"/>
  <Override PartName="/ppt/tags/tag1384.xml" ContentType="application/vnd.openxmlformats-officedocument.presentationml.tags+xml"/>
  <Override PartName="/ppt/tags/tag1400.xml" ContentType="application/vnd.openxmlformats-officedocument.presentationml.tags+xml"/>
  <Override PartName="/ppt/tags/tag119.xml" ContentType="application/vnd.openxmlformats-officedocument.presentationml.tags+xml"/>
  <Override PartName="/ppt/tags/tag560.xml" ContentType="application/vnd.openxmlformats-officedocument.presentationml.tags+xml"/>
  <Override PartName="/ppt/tags/tag1129.xml" ContentType="application/vnd.openxmlformats-officedocument.presentationml.tags+xml"/>
  <Override PartName="/ppt/tags/tag1570.xml" ContentType="application/vnd.openxmlformats-officedocument.presentationml.tags+xml"/>
  <Override PartName="/ppt/tags/tag289.xml" ContentType="application/vnd.openxmlformats-officedocument.presentationml.tags+xml"/>
  <Override PartName="/ppt/tags/tag305.xml" ContentType="application/vnd.openxmlformats-officedocument.presentationml.tags+xml"/>
  <Override PartName="/ppt/tags/tag636.xml" ContentType="application/vnd.openxmlformats-officedocument.presentationml.tags+xml"/>
  <Override PartName="/ppt/tags/tag822.xml" ContentType="application/vnd.openxmlformats-officedocument.presentationml.tags+xml"/>
  <Override PartName="/ppt/tags/tag967.xml" ContentType="application/vnd.openxmlformats-officedocument.presentationml.tags+xml"/>
  <Override PartName="/ppt/tags/tag1299.xml" ContentType="application/vnd.openxmlformats-officedocument.presentationml.tags+xml"/>
  <Override PartName="/ppt/tags/tag1315.xml" ContentType="application/vnd.openxmlformats-officedocument.presentationml.tags+xml"/>
  <Override PartName="/ppt/tags/tag1501.xml" ContentType="application/vnd.openxmlformats-officedocument.presentationml.tags+xml"/>
  <Override PartName="/ppt/tags/tag1646.xml" ContentType="application/vnd.openxmlformats-officedocument.presentationml.tags+xml"/>
  <Override PartName="/ppt/tags/tag144.xml" ContentType="application/vnd.openxmlformats-officedocument.presentationml.tags+xml"/>
  <Override PartName="/ppt/tags/tag330.xml" ContentType="application/vnd.openxmlformats-officedocument.presentationml.tags+xml"/>
  <Override PartName="/ppt/tags/tag475.xml" ContentType="application/vnd.openxmlformats-officedocument.presentationml.tags+xml"/>
  <Override PartName="/ppt/tags/tag661.xml" ContentType="application/vnd.openxmlformats-officedocument.presentationml.tags+xml"/>
  <Override PartName="/ppt/tags/tag992.xml" ContentType="application/vnd.openxmlformats-officedocument.presentationml.tags+xml"/>
  <Override PartName="/ppt/tags/tag1154.xml" ContentType="application/vnd.openxmlformats-officedocument.presentationml.tags+xml"/>
  <Override PartName="/ppt/tags/tag1340.xml" ContentType="application/vnd.openxmlformats-officedocument.presentationml.tags+xml"/>
  <Override PartName="/ppt/tags/tag1485.xml" ContentType="application/vnd.openxmlformats-officedocument.presentationml.tags+xml"/>
  <Override PartName="/ppt/tags/tag406.xml" ContentType="application/vnd.openxmlformats-officedocument.presentationml.tags+xml"/>
  <Override PartName="/ppt/tags/tag737.xml" ContentType="application/vnd.openxmlformats-officedocument.presentationml.tags+xml"/>
  <Override PartName="/ppt/tags/tag1671.xml" ContentType="application/vnd.openxmlformats-officedocument.presentationml.tags+xml"/>
  <Override PartName="/ppt/tags/tag89.xml" ContentType="application/vnd.openxmlformats-officedocument.presentationml.tags+xml"/>
  <Override PartName="/ppt/tags/tag245.xml" ContentType="application/vnd.openxmlformats-officedocument.presentationml.tags+xml"/>
  <Override PartName="/ppt/tags/tag576.xml" ContentType="application/vnd.openxmlformats-officedocument.presentationml.tags+xml"/>
  <Override PartName="/ppt/tags/tag923.xml" ContentType="application/vnd.openxmlformats-officedocument.presentationml.tags+xml"/>
  <Override PartName="/ppt/tags/tag1069.xml" ContentType="application/vnd.openxmlformats-officedocument.presentationml.tags+xml"/>
  <Override PartName="/ppt/tags/tag1416.xml" ContentType="application/vnd.openxmlformats-officedocument.presentationml.tags+xml"/>
  <Override PartName="/ppt/tags/tag1602.xml" ContentType="application/vnd.openxmlformats-officedocument.presentationml.tags+xml"/>
  <Override PartName="/ppt/tags/tag100.xml" ContentType="application/vnd.openxmlformats-officedocument.presentationml.tags+xml"/>
  <Override PartName="/ppt/tags/tag431.xml" ContentType="application/vnd.openxmlformats-officedocument.presentationml.tags+xml"/>
  <Override PartName="/ppt/tags/tag762.xml" ContentType="application/vnd.openxmlformats-officedocument.presentationml.tags+xml"/>
  <Override PartName="/ppt/tags/tag1094.xml" ContentType="application/vnd.openxmlformats-officedocument.presentationml.tags+xml"/>
  <Override PartName="/ppt/tags/tag1110.xml" ContentType="application/vnd.openxmlformats-officedocument.presentationml.tags+xml"/>
  <Override PartName="/ppt/tags/tag1255.xml" ContentType="application/vnd.openxmlformats-officedocument.presentationml.tags+xml"/>
  <Override PartName="/ppt/tags/tag1441.xml" ContentType="application/vnd.openxmlformats-officedocument.presentationml.tags+xml"/>
  <Override PartName="/ppt/tags/tag1586.xml" ContentType="application/vnd.openxmlformats-officedocument.presentationml.tags+xml"/>
  <Override PartName="/ppt/tags/tag270.xml" ContentType="application/vnd.openxmlformats-officedocument.presentationml.tags+xml"/>
  <Override PartName="/ppt/tags/tag507.xml" ContentType="application/vnd.openxmlformats-officedocument.presentationml.tags+xml"/>
  <Override PartName="/ppt/tags/tag838.xml" ContentType="application/vnd.openxmlformats-officedocument.presentationml.tags+xml"/>
  <Override PartName="/ppt/tags/tag1280.xml" ContentType="application/vnd.openxmlformats-officedocument.presentationml.tags+xml"/>
  <Override PartName="/ppt/tags/tag1517.xml" ContentType="application/vnd.openxmlformats-officedocument.presentationml.tags+xml"/>
  <Override PartName="/ppt/tags/tag45.xml" ContentType="application/vnd.openxmlformats-officedocument.presentationml.tags+xml"/>
  <Override PartName="/ppt/tags/tag201.xml" ContentType="application/vnd.openxmlformats-officedocument.presentationml.tags+xml"/>
  <Override PartName="/ppt/tags/tag346.xml" ContentType="application/vnd.openxmlformats-officedocument.presentationml.tags+xml"/>
  <Override PartName="/ppt/tags/tag532.xml" ContentType="application/vnd.openxmlformats-officedocument.presentationml.tags+xml"/>
  <Override PartName="/ppt/tags/tag677.xml" ContentType="application/vnd.openxmlformats-officedocument.presentationml.tags+xml"/>
  <Override PartName="/ppt/tags/tag1025.xml" ContentType="application/vnd.openxmlformats-officedocument.presentationml.tags+xml"/>
  <Override PartName="/ppt/tags/tag1356.xml" ContentType="application/vnd.openxmlformats-officedocument.presentationml.tags+xml"/>
  <Override PartName="/ppt/tags/tag185.xml" ContentType="application/vnd.openxmlformats-officedocument.presentationml.tags+xml"/>
  <Override PartName="/ppt/tags/tag371.xml" ContentType="application/vnd.openxmlformats-officedocument.presentationml.tags+xml"/>
  <Override PartName="/ppt/tags/tag863.xml" ContentType="application/vnd.openxmlformats-officedocument.presentationml.tags+xml"/>
  <Override PartName="/ppt/tags/tag1195.xml" ContentType="application/vnd.openxmlformats-officedocument.presentationml.tags+xml"/>
  <Override PartName="/ppt/tags/tag1211.xml" ContentType="application/vnd.openxmlformats-officedocument.presentationml.tags+xml"/>
  <Override PartName="/ppt/tags/tag1542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608.xml" ContentType="application/vnd.openxmlformats-officedocument.presentationml.tags+xml"/>
  <Override PartName="/ppt/tags/tag939.xml" ContentType="application/vnd.openxmlformats-officedocument.presentationml.tags+xml"/>
  <Override PartName="/ppt/tags/tag1050.xml" ContentType="application/vnd.openxmlformats-officedocument.presentationml.tags+xml"/>
  <Override PartName="/ppt/tags/tag1381.xml" ContentType="application/vnd.openxmlformats-officedocument.presentationml.tags+xml"/>
  <Override PartName="/ppt/tags/tag1618.xml" ContentType="application/vnd.openxmlformats-officedocument.presentationml.tags+xml"/>
  <Override PartName="/ppt/tags/tag302.xml" ContentType="application/vnd.openxmlformats-officedocument.presentationml.tags+xml"/>
  <Override PartName="/ppt/tags/tag447.xml" ContentType="application/vnd.openxmlformats-officedocument.presentationml.tags+xml"/>
  <Override PartName="/ppt/tags/tag633.xml" ContentType="application/vnd.openxmlformats-officedocument.presentationml.tags+xml"/>
  <Override PartName="/ppt/tags/tag778.xml" ContentType="application/vnd.openxmlformats-officedocument.presentationml.tags+xml"/>
  <Override PartName="/ppt/tags/tag964.xml" ContentType="application/vnd.openxmlformats-officedocument.presentationml.tags+xml"/>
  <Override PartName="/ppt/tags/tag1126.xml" ContentType="application/vnd.openxmlformats-officedocument.presentationml.tags+xml"/>
  <Override PartName="/ppt/tags/tag1312.xml" ContentType="application/vnd.openxmlformats-officedocument.presentationml.tags+xml"/>
  <Override PartName="/ppt/tags/tag1457.xml" ContentType="application/vnd.openxmlformats-officedocument.presentationml.tags+xml"/>
  <Override PartName="/ppt/tags/tag1643.xml" ContentType="application/vnd.openxmlformats-officedocument.presentationml.tags+xml"/>
  <Override PartName="/ppt/tags/tag141.xml" ContentType="application/vnd.openxmlformats-officedocument.presentationml.tags+xml"/>
  <Override PartName="/ppt/tags/tag286.xml" ContentType="application/vnd.openxmlformats-officedocument.presentationml.tags+xml"/>
  <Override PartName="/ppt/tags/tag472.xml" ContentType="application/vnd.openxmlformats-officedocument.presentationml.tags+xml"/>
  <Override PartName="/ppt/tags/tag709.xml" ContentType="application/vnd.openxmlformats-officedocument.presentationml.tags+xml"/>
  <Override PartName="/ppt/tags/tag1151.xml" ContentType="application/vnd.openxmlformats-officedocument.presentationml.tags+xml"/>
  <Override PartName="/ppt/tags/tag1296.xml" ContentType="application/vnd.openxmlformats-officedocument.presentationml.tags+xml"/>
  <Override PartName="/ppt/tags/tag1482.xml" ContentType="application/vnd.openxmlformats-officedocument.presentationml.tags+xml"/>
  <Override PartName="/ppt/tags/tag217.xml" ContentType="application/vnd.openxmlformats-officedocument.presentationml.tags+xml"/>
  <Override PartName="/ppt/tags/tag548.xml" ContentType="application/vnd.openxmlformats-officedocument.presentationml.tags+xml"/>
  <Override PartName="/ppt/tags/tag1227.xml" ContentType="application/vnd.openxmlformats-officedocument.presentationml.tags+xml"/>
  <Override PartName="/ppt/tags/tag86.xml" ContentType="application/vnd.openxmlformats-officedocument.presentationml.tags+xml"/>
  <Override PartName="/ppt/tags/tag387.xml" ContentType="application/vnd.openxmlformats-officedocument.presentationml.tags+xml"/>
  <Override PartName="/ppt/tags/tag403.xml" ContentType="application/vnd.openxmlformats-officedocument.presentationml.tags+xml"/>
  <Override PartName="/ppt/tags/tag734.xml" ContentType="application/vnd.openxmlformats-officedocument.presentationml.tags+xml"/>
  <Override PartName="/ppt/tags/tag879.xml" ContentType="application/vnd.openxmlformats-officedocument.presentationml.tags+xml"/>
  <Override PartName="/ppt/tags/tag920.xml" ContentType="application/vnd.openxmlformats-officedocument.presentationml.tags+xml"/>
  <Override PartName="/ppt/tags/tag1066.xml" ContentType="application/vnd.openxmlformats-officedocument.presentationml.tags+xml"/>
  <Override PartName="/ppt/tags/tag1413.xml" ContentType="application/vnd.openxmlformats-officedocument.presentationml.tags+xml"/>
  <Override PartName="/ppt/tags/tag1558.xml" ContentType="application/vnd.openxmlformats-officedocument.presentationml.tags+xml"/>
  <Override PartName="/ppt/tags/tag242.xml" ContentType="application/vnd.openxmlformats-officedocument.presentationml.tags+xml"/>
  <Override PartName="/ppt/tags/tag573.xml" ContentType="application/vnd.openxmlformats-officedocument.presentationml.tags+xml"/>
  <Override PartName="/ppt/tags/tag1252.xml" ContentType="application/vnd.openxmlformats-officedocument.presentationml.tags+xml"/>
  <Override PartName="/ppt/tags/tag1397.xml" ContentType="application/vnd.openxmlformats-officedocument.presentationml.tags+xml"/>
  <Override PartName="/ppt/tags/tag1583.xml" ContentType="application/vnd.openxmlformats-officedocument.presentationml.tags+xml"/>
  <Override PartName="/ppt/tags/tag17.xml" ContentType="application/vnd.openxmlformats-officedocument.presentationml.tags+xml"/>
  <Override PartName="/ppt/tags/tag318.xml" ContentType="application/vnd.openxmlformats-officedocument.presentationml.tags+xml"/>
  <Override PartName="/ppt/tags/tag504.xml" ContentType="application/vnd.openxmlformats-officedocument.presentationml.tags+xml"/>
  <Override PartName="/ppt/tags/tag649.xml" ContentType="application/vnd.openxmlformats-officedocument.presentationml.tags+xml"/>
  <Override PartName="/ppt/tags/tag1091.xml" ContentType="application/vnd.openxmlformats-officedocument.presentationml.tags+xml"/>
  <Override PartName="/ppt/tags/tag1328.xml" ContentType="application/vnd.openxmlformats-officedocument.presentationml.tags+xml"/>
  <Override PartName="/ppt/tags/tag1659.xml" ContentType="application/vnd.openxmlformats-officedocument.presentationml.tags+xml"/>
  <Override PartName="/ppt/tags/tag157.xml" ContentType="application/vnd.openxmlformats-officedocument.presentationml.tags+xml"/>
  <Override PartName="/ppt/tags/tag343.xml" ContentType="application/vnd.openxmlformats-officedocument.presentationml.tags+xml"/>
  <Override PartName="/ppt/tags/tag488.xml" ContentType="application/vnd.openxmlformats-officedocument.presentationml.tags+xml"/>
  <Override PartName="/ppt/tags/tag835.xml" ContentType="application/vnd.openxmlformats-officedocument.presentationml.tags+xml"/>
  <Override PartName="/ppt/tags/tag1022.xml" ContentType="application/vnd.openxmlformats-officedocument.presentationml.tags+xml"/>
  <Override PartName="/ppt/tags/tag1167.xml" ContentType="application/vnd.openxmlformats-officedocument.presentationml.tags+xml"/>
  <Override PartName="/ppt/tags/tag1498.xml" ContentType="application/vnd.openxmlformats-officedocument.presentationml.tags+xml"/>
  <Override PartName="/ppt/tags/tag1514.xml" ContentType="application/vnd.openxmlformats-officedocument.presentationml.tags+xml"/>
  <Override PartName="/ppt/tags/tag42.xml" ContentType="application/vnd.openxmlformats-officedocument.presentationml.tags+xml"/>
  <Override PartName="/ppt/tags/tag182.xml" ContentType="application/vnd.openxmlformats-officedocument.presentationml.tags+xml"/>
  <Override PartName="/ppt/tags/tag674.xml" ContentType="application/vnd.openxmlformats-officedocument.presentationml.tags+xml"/>
  <Override PartName="/ppt/tags/tag860.xml" ContentType="application/vnd.openxmlformats-officedocument.presentationml.tags+xml"/>
  <Override PartName="/ppt/tags/tag1353.xml" ContentType="application/vnd.openxmlformats-officedocument.presentationml.tags+xml"/>
  <Override PartName="/ppt/tags/tag419.xml" ContentType="application/vnd.openxmlformats-officedocument.presentationml.tags+xml"/>
  <Override PartName="/ppt/tags/tag605.xml" ContentType="application/vnd.openxmlformats-officedocument.presentationml.tags+xml"/>
  <Override PartName="/ppt/tags/tag936.xml" ContentType="application/vnd.openxmlformats-officedocument.presentationml.tags+xml"/>
  <Override PartName="/ppt/tags/tag1192.xml" ContentType="application/vnd.openxmlformats-officedocument.presentationml.tags+xml"/>
  <Override PartName="/ppt/tags/tag1429.xml" ContentType="application/vnd.openxmlformats-officedocument.presentationml.tags+xml"/>
  <Override PartName="/ppt/tags/tag1615.xml" ContentType="application/vnd.openxmlformats-officedocument.presentationml.tags+xml"/>
  <Override PartName="/ppt/tags/tag113.xml" ContentType="application/vnd.openxmlformats-officedocument.presentationml.tags+xml"/>
  <Override PartName="/ppt/tags/tag258.xml" ContentType="application/vnd.openxmlformats-officedocument.presentationml.tags+xml"/>
  <Override PartName="/ppt/tags/tag444.xml" ContentType="application/vnd.openxmlformats-officedocument.presentationml.tags+xml"/>
  <Override PartName="/ppt/tags/tag589.xml" ContentType="application/vnd.openxmlformats-officedocument.presentationml.tags+xml"/>
  <Override PartName="/ppt/tags/tag775.xml" ContentType="application/vnd.openxmlformats-officedocument.presentationml.tags+xml"/>
  <Override PartName="/ppt/tags/tag1123.xml" ContentType="application/vnd.openxmlformats-officedocument.presentationml.tags+xml"/>
  <Override PartName="/ppt/tags/tag1268.xml" ContentType="application/vnd.openxmlformats-officedocument.presentationml.tags+xml"/>
  <Override PartName="/ppt/tags/tag1454.xml" ContentType="application/vnd.openxmlformats-officedocument.presentationml.tags+xml"/>
  <Override PartName="/ppt/tags/tag1599.xml" ContentType="application/vnd.openxmlformats-officedocument.presentationml.tags+xml"/>
  <Override PartName="/ppt/tags/tag283.xml" ContentType="application/vnd.openxmlformats-officedocument.presentationml.tags+xml"/>
  <Override PartName="/ppt/tags/tag630.xml" ContentType="application/vnd.openxmlformats-officedocument.presentationml.tags+xml"/>
  <Override PartName="/ppt/tags/tag961.xml" ContentType="application/vnd.openxmlformats-officedocument.presentationml.tags+xml"/>
  <Override PartName="/ppt/tags/tag1293.xml" ContentType="application/vnd.openxmlformats-officedocument.presentationml.tags+xml"/>
  <Override PartName="/ppt/tags/tag1640.xml" ContentType="application/vnd.openxmlformats-officedocument.presentationml.tags+xml"/>
  <Override PartName="/ppt/tags/tag58.xml" ContentType="application/vnd.openxmlformats-officedocument.presentationml.tags+xml"/>
  <Override PartName="/ppt/tags/tag359.xml" ContentType="application/vnd.openxmlformats-officedocument.presentationml.tags+xml"/>
  <Override PartName="/ppt/tags/tag706.xml" ContentType="application/vnd.openxmlformats-officedocument.presentationml.tags+xml"/>
  <Override PartName="/ppt/tags/tag1038.xml" ContentType="application/vnd.openxmlformats-officedocument.presentationml.tags+xml"/>
  <Override PartName="/ppt/tags/tag1369.xml" ContentType="application/vnd.openxmlformats-officedocument.presentationml.tags+xml"/>
  <Override PartName="/ppt/tags/tag198.xml" ContentType="application/vnd.openxmlformats-officedocument.presentationml.tags+xml"/>
  <Override PartName="/ppt/tags/tag214.xml" ContentType="application/vnd.openxmlformats-officedocument.presentationml.tags+xml"/>
  <Override PartName="/ppt/tags/tag400.xml" ContentType="application/vnd.openxmlformats-officedocument.presentationml.tags+xml"/>
  <Override PartName="/ppt/tags/tag545.xml" ContentType="application/vnd.openxmlformats-officedocument.presentationml.tags+xml"/>
  <Override PartName="/ppt/tags/tag731.xml" ContentType="application/vnd.openxmlformats-officedocument.presentationml.tags+xml"/>
  <Override PartName="/ppt/tags/tag876.xml" ContentType="application/vnd.openxmlformats-officedocument.presentationml.tags+xml"/>
  <Override PartName="/ppt/tags/tag1224.xml" ContentType="application/vnd.openxmlformats-officedocument.presentationml.tags+xml"/>
  <Override PartName="/ppt/tags/tag1410.xml" ContentType="application/vnd.openxmlformats-officedocument.presentationml.tags+xml"/>
  <Override PartName="/ppt/tags/tag1555.xml" ContentType="application/vnd.openxmlformats-officedocument.presentationml.tags+xml"/>
  <Override PartName="/ppt/tags/tag83.xml" ContentType="application/vnd.openxmlformats-officedocument.presentationml.tags+xml"/>
  <Override PartName="/ppt/tags/tag384.xml" ContentType="application/vnd.openxmlformats-officedocument.presentationml.tags+xml"/>
  <Override PartName="/ppt/tags/tag570.xml" ContentType="application/vnd.openxmlformats-officedocument.presentationml.tags+xml"/>
  <Override PartName="/ppt/tags/tag807.xml" ContentType="application/vnd.openxmlformats-officedocument.presentationml.tags+xml"/>
  <Override PartName="/ppt/tags/tag1063.xml" ContentType="application/vnd.openxmlformats-officedocument.presentationml.tags+xml"/>
  <Override PartName="/ppt/tags/tag1394.xml" ContentType="application/vnd.openxmlformats-officedocument.presentationml.tags+xml"/>
  <Override PartName="/ppt/tags/tag14.xml" ContentType="application/vnd.openxmlformats-officedocument.presentationml.tags+xml"/>
  <Override PartName="/ppt/tags/tag129.xml" ContentType="application/vnd.openxmlformats-officedocument.presentationml.tags+xml"/>
  <Override PartName="/ppt/tags/tag315.xml" ContentType="application/vnd.openxmlformats-officedocument.presentationml.tags+xml"/>
  <Override PartName="/ppt/tags/tag646.xml" ContentType="application/vnd.openxmlformats-officedocument.presentationml.tags+xml"/>
  <Override PartName="/ppt/tags/tag1139.xml" ContentType="application/vnd.openxmlformats-officedocument.presentationml.tags+xml"/>
  <Override PartName="/ppt/tags/tag1580.xml" ContentType="application/vnd.openxmlformats-officedocument.presentationml.tags+xml"/>
  <Override PartName="/ppt/tags/tag154.xml" ContentType="application/vnd.openxmlformats-officedocument.presentationml.tags+xml"/>
  <Override PartName="/ppt/tags/tag299.xml" ContentType="application/vnd.openxmlformats-officedocument.presentationml.tags+xml"/>
  <Override PartName="/ppt/tags/tag485.xml" ContentType="application/vnd.openxmlformats-officedocument.presentationml.tags+xml"/>
  <Override PartName="/ppt/tags/tag501.xml" ContentType="application/vnd.openxmlformats-officedocument.presentationml.tags+xml"/>
  <Override PartName="/ppt/tags/tag832.xml" ContentType="application/vnd.openxmlformats-officedocument.presentationml.tags+xml"/>
  <Override PartName="/ppt/tags/tag977.xml" ContentType="application/vnd.openxmlformats-officedocument.presentationml.tags+xml"/>
  <Override PartName="/ppt/tags/tag1325.xml" ContentType="application/vnd.openxmlformats-officedocument.presentationml.tags+xml"/>
  <Override PartName="/ppt/tags/tag1511.xml" ContentType="application/vnd.openxmlformats-officedocument.presentationml.tags+xml"/>
  <Override PartName="/ppt/tags/tag1656.xml" ContentType="application/vnd.openxmlformats-officedocument.presentationml.tags+xml"/>
  <Override PartName="/ppt/tags/tag340.xml" ContentType="application/vnd.openxmlformats-officedocument.presentationml.tags+xml"/>
  <Override PartName="/ppt/tags/tag671.xml" ContentType="application/vnd.openxmlformats-officedocument.presentationml.tags+xml"/>
  <Override PartName="/ppt/tags/tag908.xml" ContentType="application/vnd.openxmlformats-officedocument.presentationml.tags+xml"/>
  <Override PartName="/ppt/tags/tag1164.xml" ContentType="application/vnd.openxmlformats-officedocument.presentationml.tags+xml"/>
  <Override PartName="/ppt/tags/tag1350.xml" ContentType="application/vnd.openxmlformats-officedocument.presentationml.tags+xml"/>
  <Override PartName="/ppt/tags/tag1495.xml" ContentType="application/vnd.openxmlformats-officedocument.presentationml.tags+xml"/>
  <Override PartName="/ppt/tags/tag1681.xml" ContentType="application/vnd.openxmlformats-officedocument.presentationml.tags+xml"/>
  <Override PartName="/ppt/tags/tag416.xml" ContentType="application/vnd.openxmlformats-officedocument.presentationml.tags+xml"/>
  <Override PartName="/ppt/tags/tag747.xml" ContentType="application/vnd.openxmlformats-officedocument.presentationml.tags+xml"/>
  <Override PartName="/ppt/tags/tag1426.xml" ContentType="application/vnd.openxmlformats-officedocument.presentationml.tags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255.xml" ContentType="application/vnd.openxmlformats-officedocument.presentationml.tags+xml"/>
  <Override PartName="/ppt/tags/tag586.xml" ContentType="application/vnd.openxmlformats-officedocument.presentationml.tags+xml"/>
  <Override PartName="/ppt/tags/tag602.xml" ContentType="application/vnd.openxmlformats-officedocument.presentationml.tags+xml"/>
  <Override PartName="/ppt/tags/tag933.xml" ContentType="application/vnd.openxmlformats-officedocument.presentationml.tags+xml"/>
  <Override PartName="/ppt/tags/tag1079.xml" ContentType="application/vnd.openxmlformats-officedocument.presentationml.tags+xml"/>
  <Override PartName="/ppt/tags/tag1265.xml" ContentType="application/vnd.openxmlformats-officedocument.presentationml.tags+xml"/>
  <Override PartName="/ppt/tags/tag1596.xml" ContentType="application/vnd.openxmlformats-officedocument.presentationml.tags+xml"/>
  <Override PartName="/ppt/tags/tag1612.xml" ContentType="application/vnd.openxmlformats-officedocument.presentationml.tags+xml"/>
  <Override PartName="/ppt/tags/tag280.xml" ContentType="application/vnd.openxmlformats-officedocument.presentationml.tags+xml"/>
  <Override PartName="/ppt/tags/tag441.xml" ContentType="application/vnd.openxmlformats-officedocument.presentationml.tags+xml"/>
  <Override PartName="/ppt/tags/tag772.xml" ContentType="application/vnd.openxmlformats-officedocument.presentationml.tags+xml"/>
  <Override PartName="/ppt/tags/tag1120.xml" ContentType="application/vnd.openxmlformats-officedocument.presentationml.tags+xml"/>
  <Override PartName="/ppt/tags/tag1451.xml" ContentType="application/vnd.openxmlformats-officedocument.presentationml.tags+xml"/>
  <Override PartName="/ppt/tags/tag517.xml" ContentType="application/vnd.openxmlformats-officedocument.presentationml.tags+xml"/>
  <Override PartName="/ppt/tags/tag703.xml" ContentType="application/vnd.openxmlformats-officedocument.presentationml.tags+xml"/>
  <Override PartName="/ppt/tags/tag848.xml" ContentType="application/vnd.openxmlformats-officedocument.presentationml.tags+xml"/>
  <Override PartName="/ppt/tags/tag1290.xml" ContentType="application/vnd.openxmlformats-officedocument.presentationml.tags+xml"/>
  <Override PartName="/ppt/tags/tag1527.xml" ContentType="application/vnd.openxmlformats-officedocument.presentationml.tags+xml"/>
  <Override PartName="/ppt/tags/tag55.xml" ContentType="application/vnd.openxmlformats-officedocument.presentationml.tags+xml"/>
  <Override PartName="/ppt/tags/tag211.xml" ContentType="application/vnd.openxmlformats-officedocument.presentationml.tags+xml"/>
  <Override PartName="/ppt/tags/tag356.xml" ContentType="application/vnd.openxmlformats-officedocument.presentationml.tags+xml"/>
  <Override PartName="/ppt/tags/tag542.xml" ContentType="application/vnd.openxmlformats-officedocument.presentationml.tags+xml"/>
  <Override PartName="/ppt/tags/tag687.xml" ContentType="application/vnd.openxmlformats-officedocument.presentationml.tags+xml"/>
  <Override PartName="/ppt/tags/tag873.xml" ContentType="application/vnd.openxmlformats-officedocument.presentationml.tags+xml"/>
  <Override PartName="/ppt/tags/tag1035.xml" ContentType="application/vnd.openxmlformats-officedocument.presentationml.tags+xml"/>
  <Override PartName="/ppt/tags/tag1221.xml" ContentType="application/vnd.openxmlformats-officedocument.presentationml.tags+xml"/>
  <Override PartName="/ppt/tags/tag1366.xml" ContentType="application/vnd.openxmlformats-officedocument.presentationml.tags+xml"/>
  <Override PartName="/ppt/tags/tag1552.xml" ContentType="application/vnd.openxmlformats-officedocument.presentationml.tags+xml"/>
  <Override PartName="/ppt/tags/tag80.xml" ContentType="application/vnd.openxmlformats-officedocument.presentationml.tags+xml"/>
  <Override PartName="/ppt/tags/tag195.xml" ContentType="application/vnd.openxmlformats-officedocument.presentationml.tags+xml"/>
  <Override PartName="/ppt/tags/tag381.xml" ContentType="application/vnd.openxmlformats-officedocument.presentationml.tags+xml"/>
  <Override PartName="/ppt/tags/tag618.xml" ContentType="application/vnd.openxmlformats-officedocument.presentationml.tags+xml"/>
  <Override PartName="/ppt/tags/tag1060.xml" ContentType="application/vnd.openxmlformats-officedocument.presentationml.tags+xml"/>
  <Override PartName="/ppt/tags/tag1391.xml" ContentType="application/vnd.openxmlformats-officedocument.presentationml.tags+xml"/>
  <Override PartName="/ppt/tags/tag126.xml" ContentType="application/vnd.openxmlformats-officedocument.presentationml.tags+xml"/>
  <Override PartName="/ppt/tags/tag457.xml" ContentType="application/vnd.openxmlformats-officedocument.presentationml.tags+xml"/>
  <Override PartName="/ppt/tags/tag804.xml" ContentType="application/vnd.openxmlformats-officedocument.presentationml.tags+xml"/>
  <Override PartName="/ppt/tags/tag949.xml" ContentType="application/vnd.openxmlformats-officedocument.presentationml.tags+xml"/>
  <Override PartName="/ppt/tags/tag1136.xml" ContentType="application/vnd.openxmlformats-officedocument.presentationml.tags+xml"/>
  <Override PartName="/ppt/tags/tag1628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96.xml" ContentType="application/vnd.openxmlformats-officedocument.presentationml.tags+xml"/>
  <Override PartName="/ppt/tags/tag312.xml" ContentType="application/vnd.openxmlformats-officedocument.presentationml.tags+xml"/>
  <Override PartName="/ppt/tags/tag643.xml" ContentType="application/vnd.openxmlformats-officedocument.presentationml.tags+xml"/>
  <Override PartName="/ppt/tags/tag788.xml" ContentType="application/vnd.openxmlformats-officedocument.presentationml.tags+xml"/>
  <Override PartName="/ppt/tags/tag974.xml" ContentType="application/vnd.openxmlformats-officedocument.presentationml.tags+xml"/>
  <Override PartName="/ppt/tags/tag1322.xml" ContentType="application/vnd.openxmlformats-officedocument.presentationml.tags+xml"/>
  <Override PartName="/ppt/tags/tag1467.xml" ContentType="application/vnd.openxmlformats-officedocument.presentationml.tags+xml"/>
  <Override PartName="/ppt/tags/tag1653.xml" ContentType="application/vnd.openxmlformats-officedocument.presentationml.tags+xml"/>
  <Override PartName="/ppt/tags/tag151.xml" ContentType="application/vnd.openxmlformats-officedocument.presentationml.tags+xml"/>
  <Override PartName="/ppt/tags/tag482.xml" ContentType="application/vnd.openxmlformats-officedocument.presentationml.tags+xml"/>
  <Override PartName="/ppt/tags/tag719.xml" ContentType="application/vnd.openxmlformats-officedocument.presentationml.tags+xml"/>
  <Override PartName="/ppt/tags/tag1161.xml" ContentType="application/vnd.openxmlformats-officedocument.presentationml.tags+xml"/>
  <Override PartName="/ppt/tags/tag1492.xml" ContentType="application/vnd.openxmlformats-officedocument.presentationml.tags+xml"/>
  <Override PartName="/ppt/tags/tag227.xml" ContentType="application/vnd.openxmlformats-officedocument.presentationml.tags+xml"/>
  <Override PartName="/ppt/tags/tag413.xml" ContentType="application/vnd.openxmlformats-officedocument.presentationml.tags+xml"/>
  <Override PartName="/ppt/tags/tag558.xml" ContentType="application/vnd.openxmlformats-officedocument.presentationml.tags+xml"/>
  <Override PartName="/ppt/tags/tag889.xml" ContentType="application/vnd.openxmlformats-officedocument.presentationml.tags+xml"/>
  <Override PartName="/ppt/tags/tag905.xml" ContentType="application/vnd.openxmlformats-officedocument.presentationml.tags+xml"/>
  <Override PartName="/ppt/tags/tag1237.xml" ContentType="application/vnd.openxmlformats-officedocument.presentationml.tags+xml"/>
  <Override PartName="/ppt/tags/tag1568.xml" ContentType="application/vnd.openxmlformats-officedocument.presentationml.tags+xml"/>
  <Override PartName="/ppt/tags/tag96.xml" ContentType="application/vnd.openxmlformats-officedocument.presentationml.tags+xml"/>
  <Override PartName="/ppt/tags/tag252.xml" ContentType="application/vnd.openxmlformats-officedocument.presentationml.tags+xml"/>
  <Override PartName="/ppt/tags/tag397.xml" ContentType="application/vnd.openxmlformats-officedocument.presentationml.tags+xml"/>
  <Override PartName="/ppt/tags/tag744.xml" ContentType="application/vnd.openxmlformats-officedocument.presentationml.tags+xml"/>
  <Override PartName="/ppt/tags/tag930.xml" ContentType="application/vnd.openxmlformats-officedocument.presentationml.tags+xml"/>
  <Override PartName="/ppt/tags/tag1076.xml" ContentType="application/vnd.openxmlformats-officedocument.presentationml.tags+xml"/>
  <Override PartName="/ppt/tags/tag1423.xml" ContentType="application/vnd.openxmlformats-officedocument.presentationml.tags+xml"/>
  <Override PartName="/ppt/notesMasters/notesMaster1.xml" ContentType="application/vnd.openxmlformats-officedocument.presentationml.notesMaster+xml"/>
  <Override PartName="/ppt/tags/tag583.xml" ContentType="application/vnd.openxmlformats-officedocument.presentationml.tags+xml"/>
  <Override PartName="/ppt/tags/tag1262.xml" ContentType="application/vnd.openxmlformats-officedocument.presentationml.tags+xml"/>
  <Override PartName="/ppt/tags/tag1593.xml" ContentType="application/vnd.openxmlformats-officedocument.presentationml.tags+xml"/>
  <Override PartName="/ppt/tags/tag27.xml" ContentType="application/vnd.openxmlformats-officedocument.presentationml.tags+xml"/>
  <Override PartName="/ppt/tags/tag328.xml" ContentType="application/vnd.openxmlformats-officedocument.presentationml.tags+xml"/>
  <Override PartName="/ppt/tags/tag514.xml" ContentType="application/vnd.openxmlformats-officedocument.presentationml.tags+xml"/>
  <Override PartName="/ppt/tags/tag659.xml" ContentType="application/vnd.openxmlformats-officedocument.presentationml.tags+xml"/>
  <Override PartName="/ppt/tags/tag845.xml" ContentType="application/vnd.openxmlformats-officedocument.presentationml.tags+xml"/>
  <Override PartName="/ppt/tags/tag1007.xml" ContentType="application/vnd.openxmlformats-officedocument.presentationml.tags+xml"/>
  <Override PartName="/ppt/tags/tag1338.xml" ContentType="application/vnd.openxmlformats-officedocument.presentationml.tags+xml"/>
  <Override PartName="/ppt/tags/tag1524.xml" ContentType="application/vnd.openxmlformats-officedocument.presentationml.tags+xml"/>
  <Override PartName="/ppt/tags/tag1669.xml" ContentType="application/vnd.openxmlformats-officedocument.presentationml.tags+xml"/>
  <Override PartName="/ppt/tags/tag52.xml" ContentType="application/vnd.openxmlformats-officedocument.presentationml.tags+xml"/>
  <Override PartName="/ppt/tags/tag167.xml" ContentType="application/vnd.openxmlformats-officedocument.presentationml.tags+xml"/>
  <Override PartName="/ppt/tags/tag353.xml" ContentType="application/vnd.openxmlformats-officedocument.presentationml.tags+xml"/>
  <Override PartName="/ppt/tags/tag498.xml" ContentType="application/vnd.openxmlformats-officedocument.presentationml.tags+xml"/>
  <Override PartName="/ppt/tags/tag684.xml" ContentType="application/vnd.openxmlformats-officedocument.presentationml.tags+xml"/>
  <Override PartName="/ppt/tags/tag700.xml" ContentType="application/vnd.openxmlformats-officedocument.presentationml.tags+xml"/>
  <Override PartName="/ppt/tags/tag1032.xml" ContentType="application/vnd.openxmlformats-officedocument.presentationml.tags+xml"/>
  <Override PartName="/ppt/tags/tag1177.xml" ContentType="application/vnd.openxmlformats-officedocument.presentationml.tags+xml"/>
  <Override PartName="/ppt/tags/tag1363.xml" ContentType="application/vnd.openxmlformats-officedocument.presentationml.tags+xml"/>
  <Override PartName="/ppt/tags/tag192.xml" ContentType="application/vnd.openxmlformats-officedocument.presentationml.tags+xml"/>
  <Override PartName="/ppt/tags/tag429.xml" ContentType="application/vnd.openxmlformats-officedocument.presentationml.tags+xml"/>
  <Override PartName="/ppt/tags/tag870.xml" ContentType="application/vnd.openxmlformats-officedocument.presentationml.tags+xml"/>
  <Override PartName="/ppt/tags/tag1108.xml" ContentType="application/vnd.openxmlformats-officedocument.presentationml.tags+xml"/>
  <Override PartName="/ppt/tags/tag268.xml" ContentType="application/vnd.openxmlformats-officedocument.presentationml.tags+xml"/>
  <Override PartName="/ppt/tags/tag599.xml" ContentType="application/vnd.openxmlformats-officedocument.presentationml.tags+xml"/>
  <Override PartName="/ppt/tags/tag615.xml" ContentType="application/vnd.openxmlformats-officedocument.presentationml.tags+xml"/>
  <Override PartName="/ppt/tags/tag801.xml" ContentType="application/vnd.openxmlformats-officedocument.presentationml.tags+xml"/>
  <Override PartName="/ppt/tags/tag946.xml" ContentType="application/vnd.openxmlformats-officedocument.presentationml.tags+xml"/>
  <Override PartName="/ppt/tags/tag1439.xml" ContentType="application/vnd.openxmlformats-officedocument.presentationml.tags+xml"/>
  <Override PartName="/ppt/tags/tag1625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23.xml" ContentType="application/vnd.openxmlformats-officedocument.presentationml.tags+xml"/>
  <Override PartName="/ppt/tags/tag454.xml" ContentType="application/vnd.openxmlformats-officedocument.presentationml.tags+xml"/>
  <Override PartName="/ppt/tags/tag640.xml" ContentType="application/vnd.openxmlformats-officedocument.presentationml.tags+xml"/>
  <Override PartName="/ppt/tags/tag785.xml" ContentType="application/vnd.openxmlformats-officedocument.presentationml.tags+xml"/>
  <Override PartName="/ppt/tags/tag1133.xml" ContentType="application/vnd.openxmlformats-officedocument.presentationml.tags+xml"/>
  <Override PartName="/ppt/tags/tag1278.xml" ContentType="application/vnd.openxmlformats-officedocument.presentationml.tags+xml"/>
  <Override PartName="/ppt/tags/tag1464.xml" ContentType="application/vnd.openxmlformats-officedocument.presentationml.tags+xml"/>
  <Override PartName="/ppt/tags/tag293.xml" ContentType="application/vnd.openxmlformats-officedocument.presentationml.tags+xml"/>
  <Override PartName="/ppt/tags/tag716.xml" ContentType="application/vnd.openxmlformats-officedocument.presentationml.tags+xml"/>
  <Override PartName="/ppt/tags/tag971.xml" ContentType="application/vnd.openxmlformats-officedocument.presentationml.tags+xml"/>
  <Override PartName="/ppt/tags/tag1209.xml" ContentType="application/vnd.openxmlformats-officedocument.presentationml.tags+xml"/>
  <Override PartName="/ppt/tags/tag1650.xml" ContentType="application/vnd.openxmlformats-officedocument.presentationml.tags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369.xml" ContentType="application/vnd.openxmlformats-officedocument.presentationml.tags+xml"/>
  <Override PartName="/ppt/tags/tag555.xml" ContentType="application/vnd.openxmlformats-officedocument.presentationml.tags+xml"/>
  <Override PartName="/ppt/tags/tag902.xml" ContentType="application/vnd.openxmlformats-officedocument.presentationml.tags+xml"/>
  <Override PartName="/ppt/tags/tag1048.xml" ContentType="application/vnd.openxmlformats-officedocument.presentationml.tags+xml"/>
  <Override PartName="/ppt/tags/tag1379.xml" ContentType="application/vnd.openxmlformats-officedocument.presentationml.tags+xml"/>
  <Override PartName="/ppt/presentation.xml" ContentType="application/vnd.openxmlformats-officedocument.presentationml.presentation.main+xml"/>
  <Override PartName="/ppt/tags/tag394.xml" ContentType="application/vnd.openxmlformats-officedocument.presentationml.tags+xml"/>
  <Override PartName="/ppt/tags/tag410.xml" ContentType="application/vnd.openxmlformats-officedocument.presentationml.tags+xml"/>
  <Override PartName="/ppt/tags/tag741.xml" ContentType="application/vnd.openxmlformats-officedocument.presentationml.tags+xml"/>
  <Override PartName="/ppt/tags/tag886.xml" ContentType="application/vnd.openxmlformats-officedocument.presentationml.tags+xml"/>
  <Override PartName="/ppt/tags/tag1234.xml" ContentType="application/vnd.openxmlformats-officedocument.presentationml.tags+xml"/>
  <Override PartName="/ppt/tags/tag1420.xml" ContentType="application/vnd.openxmlformats-officedocument.presentationml.tags+xml"/>
  <Override PartName="/ppt/tags/tag1565.xml" ContentType="application/vnd.openxmlformats-officedocument.presentationml.tags+xml"/>
  <Override PartName="/docProps/app.xml" ContentType="application/vnd.openxmlformats-officedocument.extended-propertie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580.xml" ContentType="application/vnd.openxmlformats-officedocument.presentationml.tags+xml"/>
  <Override PartName="/ppt/tags/tag817.xml" ContentType="application/vnd.openxmlformats-officedocument.presentationml.tags+xml"/>
  <Override PartName="/ppt/tags/tag1073.xml" ContentType="application/vnd.openxmlformats-officedocument.presentationml.tags+xml"/>
  <Override PartName="/ppt/tags/tag1590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325.xml" ContentType="application/vnd.openxmlformats-officedocument.presentationml.tags+xml"/>
  <Override PartName="/ppt/tags/tag656.xml" ContentType="application/vnd.openxmlformats-officedocument.presentationml.tags+xml"/>
  <Override PartName="/ppt/tags/tag987.xml" ContentType="application/vnd.openxmlformats-officedocument.presentationml.tags+xml"/>
  <Override PartName="/ppt/tags/tag1004.xml" ContentType="application/vnd.openxmlformats-officedocument.presentationml.tags+xml"/>
  <Override PartName="/ppt/tags/tag1149.xml" ContentType="application/vnd.openxmlformats-officedocument.presentationml.tags+xml"/>
  <Override PartName="/ppt/tags/tag1335.xml" ContentType="application/vnd.openxmlformats-officedocument.presentationml.tags+xml"/>
  <Override PartName="/ppt/tags/tag1666.xml" ContentType="application/vnd.openxmlformats-officedocument.presentationml.tags+xml"/>
  <Override PartName="/ppt/tags/tag164.xml" ContentType="application/vnd.openxmlformats-officedocument.presentationml.tags+xml"/>
  <Override PartName="/ppt/tags/tag495.xml" ContentType="application/vnd.openxmlformats-officedocument.presentationml.tags+xml"/>
  <Override PartName="/ppt/tags/tag511.xml" ContentType="application/vnd.openxmlformats-officedocument.presentationml.tags+xml"/>
  <Override PartName="/ppt/tags/tag842.xml" ContentType="application/vnd.openxmlformats-officedocument.presentationml.tags+xml"/>
  <Override PartName="/ppt/tags/tag1174.xml" ContentType="application/vnd.openxmlformats-officedocument.presentationml.tags+xml"/>
  <Override PartName="/ppt/tags/tag1521.xml" ContentType="application/vnd.openxmlformats-officedocument.presentationml.tags+xml"/>
  <Override PartName="/ppt/tags/tag350.xml" ContentType="application/vnd.openxmlformats-officedocument.presentationml.tags+xml"/>
  <Override PartName="/ppt/tags/tag681.xml" ContentType="application/vnd.openxmlformats-officedocument.presentationml.tags+xml"/>
  <Override PartName="/ppt/tags/tag918.xml" ContentType="application/vnd.openxmlformats-officedocument.presentationml.tags+xml"/>
  <Override PartName="/ppt/tags/tag1360.xml" ContentType="application/vnd.openxmlformats-officedocument.presentationml.tags+xml"/>
  <Override PartName="/ppt/tags/tag426.xml" ContentType="application/vnd.openxmlformats-officedocument.presentationml.tags+xml"/>
  <Override PartName="/ppt/tags/tag612.xml" ContentType="application/vnd.openxmlformats-officedocument.presentationml.tags+xml"/>
  <Override PartName="/ppt/tags/tag757.xml" ContentType="application/vnd.openxmlformats-officedocument.presentationml.tags+xml"/>
  <Override PartName="/ppt/tags/tag943.xml" ContentType="application/vnd.openxmlformats-officedocument.presentationml.tags+xml"/>
  <Override PartName="/ppt/tags/tag1089.xml" ContentType="application/vnd.openxmlformats-officedocument.presentationml.tags+xml"/>
  <Override PartName="/ppt/tags/tag1105.xml" ContentType="application/vnd.openxmlformats-officedocument.presentationml.tags+xml"/>
  <Override PartName="/ppt/tags/tag1436.xml" ContentType="application/vnd.openxmlformats-officedocument.presentationml.tags+xml"/>
  <Override PartName="/ppt/slideLayouts/slideLayout4.xml" ContentType="application/vnd.openxmlformats-officedocument.presentationml.slideLayout+xml"/>
  <Override PartName="/ppt/tags/tag120.xml" ContentType="application/vnd.openxmlformats-officedocument.presentationml.tags+xml"/>
  <Override PartName="/ppt/tags/tag265.xml" ContentType="application/vnd.openxmlformats-officedocument.presentationml.tags+xml"/>
  <Override PartName="/ppt/tags/tag451.xml" ContentType="application/vnd.openxmlformats-officedocument.presentationml.tags+xml"/>
  <Override PartName="/ppt/tags/tag596.xml" ContentType="application/vnd.openxmlformats-officedocument.presentationml.tags+xml"/>
  <Override PartName="/ppt/tags/tag782.xml" ContentType="application/vnd.openxmlformats-officedocument.presentationml.tags+xml"/>
  <Override PartName="/ppt/tags/tag1130.xml" ContentType="application/vnd.openxmlformats-officedocument.presentationml.tags+xml"/>
  <Override PartName="/ppt/tags/tag1275.xml" ContentType="application/vnd.openxmlformats-officedocument.presentationml.tags+xml"/>
  <Override PartName="/ppt/tags/tag1461.xml" ContentType="application/vnd.openxmlformats-officedocument.presentationml.tags+xml"/>
  <Override PartName="/ppt/tags/tag1622.xml" ContentType="application/vnd.openxmlformats-officedocument.presentationml.tags+xml"/>
  <Override PartName="/ppt/slides/slide2.xml" ContentType="application/vnd.openxmlformats-officedocument.presentationml.slide+xml"/>
  <Override PartName="/ppt/tags/tag290.xml" ContentType="application/vnd.openxmlformats-officedocument.presentationml.tags+xml"/>
  <Override PartName="/ppt/tags/tag527.xml" ContentType="application/vnd.openxmlformats-officedocument.presentationml.tags+xml"/>
  <Override PartName="/ppt/tags/tag1206.xml" ContentType="application/vnd.openxmlformats-officedocument.presentationml.tags+xml"/>
  <Override PartName="/ppt/tags/tag366.xml" ContentType="application/vnd.openxmlformats-officedocument.presentationml.tags+xml"/>
  <Override PartName="/ppt/tags/tag713.xml" ContentType="application/vnd.openxmlformats-officedocument.presentationml.tags+xml"/>
  <Override PartName="/ppt/tags/tag858.xml" ContentType="application/vnd.openxmlformats-officedocument.presentationml.tags+xml"/>
  <Override PartName="/ppt/tags/tag1045.xml" ContentType="application/vnd.openxmlformats-officedocument.presentationml.tags+xml"/>
  <Override PartName="/ppt/tags/tag1537.xml" ContentType="application/vnd.openxmlformats-officedocument.presentationml.tags+xml"/>
  <Override PartName="/ppt/tags/tag65.xml" ContentType="application/vnd.openxmlformats-officedocument.presentationml.tags+xml"/>
  <Override PartName="/ppt/tags/tag221.xml" ContentType="application/vnd.openxmlformats-officedocument.presentationml.tags+xml"/>
  <Override PartName="/ppt/tags/tag552.xml" ContentType="application/vnd.openxmlformats-officedocument.presentationml.tags+xml"/>
  <Override PartName="/ppt/tags/tag697.xml" ContentType="application/vnd.openxmlformats-officedocument.presentationml.tags+xml"/>
  <Override PartName="/ppt/tags/tag883.xml" ContentType="application/vnd.openxmlformats-officedocument.presentationml.tags+xml"/>
  <Override PartName="/ppt/tags/tag1231.xml" ContentType="application/vnd.openxmlformats-officedocument.presentationml.tags+xml"/>
  <Override PartName="/ppt/tags/tag1376.xml" ContentType="application/vnd.openxmlformats-officedocument.presentationml.tags+xml"/>
  <Override PartName="/ppt/tags/tag1562.xml" ContentType="application/vnd.openxmlformats-officedocument.presentationml.tags+xml"/>
  <Override PartName="/ppt/tags/tag90.xml" ContentType="application/vnd.openxmlformats-officedocument.presentationml.tags+xml"/>
  <Override PartName="/ppt/tags/tag391.xml" ContentType="application/vnd.openxmlformats-officedocument.presentationml.tags+xml"/>
  <Override PartName="/ppt/tags/tag628.xml" ContentType="application/vnd.openxmlformats-officedocument.presentationml.tags+xml"/>
  <Override PartName="/ppt/tags/tag959.xml" ContentType="application/vnd.openxmlformats-officedocument.presentationml.tags+xml"/>
  <Override PartName="/ppt/tags/tag1070.xml" ContentType="application/vnd.openxmlformats-officedocument.presentationml.tags+xml"/>
  <Override PartName="/ppt/tags/tag1307.xml" ContentType="application/vnd.openxmlformats-officedocument.presentationml.tags+xml"/>
  <Override PartName="/ppt/tags/tag1638.xml" ContentType="application/vnd.openxmlformats-officedocument.presentationml.tags+xml"/>
  <Override PartName="/ppt/tags/tag136.xml" ContentType="application/vnd.openxmlformats-officedocument.presentationml.tags+xml"/>
  <Override PartName="/ppt/tags/tag322.xml" ContentType="application/vnd.openxmlformats-officedocument.presentationml.tags+xml"/>
  <Override PartName="/ppt/tags/tag467.xml" ContentType="application/vnd.openxmlformats-officedocument.presentationml.tags+xml"/>
  <Override PartName="/ppt/tags/tag798.xml" ContentType="application/vnd.openxmlformats-officedocument.presentationml.tags+xml"/>
  <Override PartName="/ppt/tags/tag814.xml" ContentType="application/vnd.openxmlformats-officedocument.presentationml.tags+xml"/>
  <Override PartName="/ppt/tags/tag1146.xml" ContentType="application/vnd.openxmlformats-officedocument.presentationml.tags+xml"/>
  <Override PartName="/ppt/tags/tag1477.xml" ContentType="application/vnd.openxmlformats-officedocument.presentationml.tags+xml"/>
  <Override PartName="/ppt/tags/tag21.xml" ContentType="application/vnd.openxmlformats-officedocument.presentationml.tags+xml"/>
  <Override PartName="/ppt/tags/tag161.xml" ContentType="application/vnd.openxmlformats-officedocument.presentationml.tags+xml"/>
  <Override PartName="/ppt/tags/tag653.xml" ContentType="application/vnd.openxmlformats-officedocument.presentationml.tags+xml"/>
  <Override PartName="/ppt/tags/tag984.xml" ContentType="application/vnd.openxmlformats-officedocument.presentationml.tags+xml"/>
  <Override PartName="/ppt/tags/tag1001.xml" ContentType="application/vnd.openxmlformats-officedocument.presentationml.tags+xml"/>
  <Override PartName="/ppt/tags/tag1332.xml" ContentType="application/vnd.openxmlformats-officedocument.presentationml.tags+xml"/>
  <Override PartName="/ppt/tags/tag1663.xml" ContentType="application/vnd.openxmlformats-officedocument.presentationml.tags+xml"/>
  <Override PartName="/ppt/tags/tag7.xml" ContentType="application/vnd.openxmlformats-officedocument.presentationml.tags+xml"/>
  <Override PartName="/ppt/tags/tag492.xml" ContentType="application/vnd.openxmlformats-officedocument.presentationml.tags+xml"/>
  <Override PartName="/ppt/tags/tag729.xml" ContentType="application/vnd.openxmlformats-officedocument.presentationml.tags+xml"/>
  <Override PartName="/ppt/tags/tag915.xml" ContentType="application/vnd.openxmlformats-officedocument.presentationml.tags+xml"/>
  <Override PartName="/ppt/tags/tag1171.xml" ContentType="application/vnd.openxmlformats-officedocument.presentationml.tags+xml"/>
  <Override PartName="/ppt/tags/tag1408.xml" ContentType="application/vnd.openxmlformats-officedocument.presentationml.tags+xml"/>
  <Override PartName="/ppt/tags/tag237.xml" ContentType="application/vnd.openxmlformats-officedocument.presentationml.tags+xml"/>
  <Override PartName="/ppt/tags/tag423.xml" ContentType="application/vnd.openxmlformats-officedocument.presentationml.tags+xml"/>
  <Override PartName="/ppt/tags/tag568.xml" ContentType="application/vnd.openxmlformats-officedocument.presentationml.tags+xml"/>
  <Override PartName="/ppt/tags/tag754.xml" ContentType="application/vnd.openxmlformats-officedocument.presentationml.tags+xml"/>
  <Override PartName="/ppt/tags/tag899.xml" ContentType="application/vnd.openxmlformats-officedocument.presentationml.tags+xml"/>
  <Override PartName="/ppt/tags/tag1102.xml" ContentType="application/vnd.openxmlformats-officedocument.presentationml.tags+xml"/>
  <Override PartName="/ppt/tags/tag1247.xml" ContentType="application/vnd.openxmlformats-officedocument.presentationml.tags+xml"/>
  <Override PartName="/ppt/tags/tag1433.xml" ContentType="application/vnd.openxmlformats-officedocument.presentationml.tags+xml"/>
  <Override PartName="/ppt/tags/tag1578.xml" ContentType="application/vnd.openxmlformats-officedocument.presentationml.tags+xml"/>
  <Override PartName="/ppt/tags/tag262.xml" ContentType="application/vnd.openxmlformats-officedocument.presentationml.tags+xml"/>
  <Override PartName="/ppt/tags/tag593.xml" ContentType="application/vnd.openxmlformats-officedocument.presentationml.tags+xml"/>
  <Override PartName="/ppt/tags/tag940.xml" ContentType="application/vnd.openxmlformats-officedocument.presentationml.tags+xml"/>
  <Override PartName="/ppt/tags/tag1086.xml" ContentType="application/vnd.openxmlformats-officedocument.presentationml.tags+xml"/>
  <Override PartName="/ppt/tags/tag1272.xml" ContentType="application/vnd.openxmlformats-officedocument.presentationml.tags+xml"/>
  <Override PartName="/ppt/slideLayouts/slideLayout1.xml" ContentType="application/vnd.openxmlformats-officedocument.presentationml.slideLayout+xml"/>
  <Override PartName="/ppt/tags/tag37.xml" ContentType="application/vnd.openxmlformats-officedocument.presentationml.tags+xml"/>
  <Override PartName="/ppt/tags/tag338.xml" ContentType="application/vnd.openxmlformats-officedocument.presentationml.tags+xml"/>
  <Override PartName="/ppt/tags/tag669.xml" ContentType="application/vnd.openxmlformats-officedocument.presentationml.tags+xml"/>
  <Override PartName="/ppt/tags/tag1017.xml" ContentType="application/vnd.openxmlformats-officedocument.presentationml.tags+xml"/>
  <Override PartName="/ppt/tags/tag1509.xml" ContentType="application/vnd.openxmlformats-officedocument.presentationml.tags+xml"/>
  <Override PartName="/ppt/tags/tag177.xml" ContentType="application/vnd.openxmlformats-officedocument.presentationml.tags+xml"/>
  <Override PartName="/ppt/tags/tag524.xml" ContentType="application/vnd.openxmlformats-officedocument.presentationml.tags+xml"/>
  <Override PartName="/ppt/tags/tag710.xml" ContentType="application/vnd.openxmlformats-officedocument.presentationml.tags+xml"/>
  <Override PartName="/ppt/tags/tag855.xml" ContentType="application/vnd.openxmlformats-officedocument.presentationml.tags+xml"/>
  <Override PartName="/ppt/tags/tag1203.xml" ContentType="application/vnd.openxmlformats-officedocument.presentationml.tags+xml"/>
  <Override PartName="/ppt/tags/tag1348.xml" ContentType="application/vnd.openxmlformats-officedocument.presentationml.tags+xml"/>
  <Override PartName="/ppt/tags/tag1534.xml" ContentType="application/vnd.openxmlformats-officedocument.presentationml.tags+xml"/>
  <Override PartName="/ppt/tags/tag1679.xml" ContentType="application/vnd.openxmlformats-officedocument.presentationml.tags+xml"/>
  <Override PartName="/ppt/tags/tag62.xml" ContentType="application/vnd.openxmlformats-officedocument.presentationml.tags+xml"/>
  <Override PartName="/ppt/tags/tag363.xml" ContentType="application/vnd.openxmlformats-officedocument.presentationml.tags+xml"/>
  <Override PartName="/ppt/tags/tag694.xml" ContentType="application/vnd.openxmlformats-officedocument.presentationml.tags+xml"/>
  <Override PartName="/ppt/tags/tag1042.xml" ContentType="application/vnd.openxmlformats-officedocument.presentationml.tags+xml"/>
  <Override PartName="/ppt/tags/tag1187.xml" ContentType="application/vnd.openxmlformats-officedocument.presentationml.tags+xml"/>
  <Override PartName="/ppt/tags/tag1373.xml" ContentType="application/vnd.openxmlformats-officedocument.presentationml.tags+xml"/>
  <Override PartName="/ppt/tags/tag108.xml" ContentType="application/vnd.openxmlformats-officedocument.presentationml.tags+xml"/>
  <Override PartName="/ppt/tags/tag439.xml" ContentType="application/vnd.openxmlformats-officedocument.presentationml.tags+xml"/>
  <Override PartName="/ppt/tags/tag880.xml" ContentType="application/vnd.openxmlformats-officedocument.presentationml.tags+xml"/>
  <Override PartName="/ppt/tags/tag1118.xml" ContentType="application/vnd.openxmlformats-officedocument.presentationml.tags+xml"/>
  <Override PartName="/ppt/tags/tag1449.xml" ContentType="application/vnd.openxmlformats-officedocument.presentationml.tags+xml"/>
  <Override PartName="/ppt/tags/tag133.xml" ContentType="application/vnd.openxmlformats-officedocument.presentationml.tags+xml"/>
  <Override PartName="/ppt/tags/tag278.xml" ContentType="application/vnd.openxmlformats-officedocument.presentationml.tags+xml"/>
  <Override PartName="/ppt/tags/tag625.xml" ContentType="application/vnd.openxmlformats-officedocument.presentationml.tags+xml"/>
  <Override PartName="/ppt/tags/tag811.xml" ContentType="application/vnd.openxmlformats-officedocument.presentationml.tags+xml"/>
  <Override PartName="/ppt/tags/tag956.xml" ContentType="application/vnd.openxmlformats-officedocument.presentationml.tags+xml"/>
  <Override PartName="/ppt/tags/tag1288.xml" ContentType="application/vnd.openxmlformats-officedocument.presentationml.tags+xml"/>
  <Override PartName="/ppt/tags/tag1304.xml" ContentType="application/vnd.openxmlformats-officedocument.presentationml.tags+xml"/>
  <Override PartName="/ppt/tags/tag1635.xml" ContentType="application/vnd.openxmlformats-officedocument.presentationml.tags+xml"/>
  <Override PartName="/ppt/tags/tag209.xml" ContentType="application/vnd.openxmlformats-officedocument.presentationml.tags+xml"/>
  <Override PartName="/ppt/tags/tag464.xml" ContentType="application/vnd.openxmlformats-officedocument.presentationml.tags+xml"/>
  <Override PartName="/ppt/tags/tag650.xml" ContentType="application/vnd.openxmlformats-officedocument.presentationml.tags+xml"/>
  <Override PartName="/ppt/tags/tag795.xml" ContentType="application/vnd.openxmlformats-officedocument.presentationml.tags+xml"/>
  <Override PartName="/ppt/tags/tag981.xml" ContentType="application/vnd.openxmlformats-officedocument.presentationml.tags+xml"/>
  <Override PartName="/ppt/tags/tag1143.xml" ContentType="application/vnd.openxmlformats-officedocument.presentationml.tags+xml"/>
  <Override PartName="/ppt/tags/tag1474.xml" ContentType="application/vnd.openxmlformats-officedocument.presentationml.tags+xml"/>
  <Override PartName="/ppt/tags/tag1660.xml" ContentType="application/vnd.openxmlformats-officedocument.presentationml.tags+xml"/>
  <Override PartName="/ppt/tags/tag4.xml" ContentType="application/vnd.openxmlformats-officedocument.presentationml.tags+xml"/>
  <Override PartName="/ppt/tags/tag726.xml" ContentType="application/vnd.openxmlformats-officedocument.presentationml.tags+xml"/>
  <Override PartName="/ppt/tags/tag1219.xml" ContentType="application/vnd.openxmlformats-officedocument.presentationml.tags+xml"/>
  <Override PartName="/ppt/tags/tag1405.xml" ContentType="application/vnd.openxmlformats-officedocument.presentationml.tags+xml"/>
  <Override PartName="/ppt/tags/tag78.xml" ContentType="application/vnd.openxmlformats-officedocument.presentationml.tags+xml"/>
  <Override PartName="/ppt/tags/tag234.xml" ContentType="application/vnd.openxmlformats-officedocument.presentationml.tags+xml"/>
  <Override PartName="/ppt/tags/tag379.xml" ContentType="application/vnd.openxmlformats-officedocument.presentationml.tags+xml"/>
  <Override PartName="/ppt/tags/tag565.xml" ContentType="application/vnd.openxmlformats-officedocument.presentationml.tags+xml"/>
  <Override PartName="/ppt/tags/tag896.xml" ContentType="application/vnd.openxmlformats-officedocument.presentationml.tags+xml"/>
  <Override PartName="/ppt/tags/tag912.xml" ContentType="application/vnd.openxmlformats-officedocument.presentationml.tags+xml"/>
  <Override PartName="/ppt/tags/tag1058.xml" ContentType="application/vnd.openxmlformats-officedocument.presentationml.tags+xml"/>
  <Override PartName="/ppt/tags/tag1244.xml" ContentType="application/vnd.openxmlformats-officedocument.presentationml.tags+xml"/>
  <Override PartName="/ppt/tags/tag1389.xml" ContentType="application/vnd.openxmlformats-officedocument.presentationml.tags+xml"/>
  <Override PartName="/ppt/tags/tag1575.xml" ContentType="application/vnd.openxmlformats-officedocument.presentationml.tags+xml"/>
  <Override PartName="/ppt/tags/tag420.xml" ContentType="application/vnd.openxmlformats-officedocument.presentationml.tags+xml"/>
  <Override PartName="/ppt/tags/tag751.xml" ContentType="application/vnd.openxmlformats-officedocument.presentationml.tags+xml"/>
  <Override PartName="/ppt/tags/tag1083.xml" ContentType="application/vnd.openxmlformats-officedocument.presentationml.tags+xml"/>
  <Override PartName="/ppt/tags/tag1430.xml" ContentType="application/vnd.openxmlformats-officedocument.presentationml.tags+xml"/>
  <Override PartName="/ppt/tags/tag149.xml" ContentType="application/vnd.openxmlformats-officedocument.presentationml.tags+xml"/>
  <Override PartName="/ppt/tags/tag590.xml" ContentType="application/vnd.openxmlformats-officedocument.presentationml.tags+xml"/>
  <Override PartName="/ppt/tags/tag827.xml" ContentType="application/vnd.openxmlformats-officedocument.presentationml.tags+xml"/>
  <Override PartName="/ppt/tags/tag1159.xml" ContentType="application/vnd.openxmlformats-officedocument.presentationml.tags+xml"/>
  <Override PartName="/ppt/tags/tag1506.xml" ContentType="application/vnd.openxmlformats-officedocument.presentationml.tags+xml"/>
  <Override PartName="/ppt/tags/tag34.xml" ContentType="application/vnd.openxmlformats-officedocument.presentationml.tags+xml"/>
  <Override PartName="/ppt/tags/tag335.xml" ContentType="application/vnd.openxmlformats-officedocument.presentationml.tags+xml"/>
  <Override PartName="/ppt/tags/tag521.xml" ContentType="application/vnd.openxmlformats-officedocument.presentationml.tags+xml"/>
  <Override PartName="/ppt/tags/tag666.xml" ContentType="application/vnd.openxmlformats-officedocument.presentationml.tags+xml"/>
  <Override PartName="/ppt/tags/tag852.xml" ContentType="application/vnd.openxmlformats-officedocument.presentationml.tags+xml"/>
  <Override PartName="/ppt/tags/tag997.xml" ContentType="application/vnd.openxmlformats-officedocument.presentationml.tags+xml"/>
  <Override PartName="/ppt/tags/tag1014.xml" ContentType="application/vnd.openxmlformats-officedocument.presentationml.tags+xml"/>
  <Override PartName="/ppt/tags/tag1200.xml" ContentType="application/vnd.openxmlformats-officedocument.presentationml.tags+xml"/>
  <Override PartName="/ppt/tags/tag1345.xml" ContentType="application/vnd.openxmlformats-officedocument.presentationml.tags+xml"/>
  <Override PartName="/ppt/tags/tag1676.xml" ContentType="application/vnd.openxmlformats-officedocument.presentationml.tags+xml"/>
  <Override PartName="/ppt/tags/tag174.xml" ContentType="application/vnd.openxmlformats-officedocument.presentationml.tags+xml"/>
  <Override PartName="/ppt/tags/tag360.xml" ContentType="application/vnd.openxmlformats-officedocument.presentationml.tags+xml"/>
  <Override PartName="/ppt/tags/tag691.xml" ContentType="application/vnd.openxmlformats-officedocument.presentationml.tags+xml"/>
  <Override PartName="/ppt/tags/tag1184.xml" ContentType="application/vnd.openxmlformats-officedocument.presentationml.tags+xml"/>
  <Override PartName="/ppt/tags/tag1531.xml" ContentType="application/vnd.openxmlformats-officedocument.presentationml.tags+xml"/>
  <Override PartName="/ppt/viewProps.xml" ContentType="application/vnd.openxmlformats-officedocument.presentationml.viewProps+xml"/>
  <Override PartName="/ppt/tags/tag105.xml" ContentType="application/vnd.openxmlformats-officedocument.presentationml.tags+xml"/>
  <Override PartName="/ppt/tags/tag436.xml" ContentType="application/vnd.openxmlformats-officedocument.presentationml.tags+xml"/>
  <Override PartName="/ppt/tags/tag928.xml" ContentType="application/vnd.openxmlformats-officedocument.presentationml.tags+xml"/>
  <Override PartName="/ppt/tags/tag1115.xml" ContentType="application/vnd.openxmlformats-officedocument.presentationml.tags+xml"/>
  <Override PartName="/ppt/tags/tag1370.xml" ContentType="application/vnd.openxmlformats-officedocument.presentationml.tags+xml"/>
  <Override PartName="/ppt/tags/tag1607.xml" ContentType="application/vnd.openxmlformats-officedocument.presentationml.tags+xml"/>
  <Override PartName="/ppt/tags/tag275.xml" ContentType="application/vnd.openxmlformats-officedocument.presentationml.tags+xml"/>
  <Override PartName="/ppt/tags/tag622.xml" ContentType="application/vnd.openxmlformats-officedocument.presentationml.tags+xml"/>
  <Override PartName="/ppt/tags/tag767.xml" ContentType="application/vnd.openxmlformats-officedocument.presentationml.tags+xml"/>
  <Override PartName="/ppt/tags/tag953.xml" ContentType="application/vnd.openxmlformats-officedocument.presentationml.tags+xml"/>
  <Override PartName="/ppt/tags/tag1099.xml" ContentType="application/vnd.openxmlformats-officedocument.presentationml.tags+xml"/>
  <Override PartName="/ppt/tags/tag1301.xml" ContentType="application/vnd.openxmlformats-officedocument.presentationml.tags+xml"/>
  <Override PartName="/ppt/tags/tag1446.xml" ContentType="application/vnd.openxmlformats-officedocument.presentationml.tags+xml"/>
  <Override PartName="/ppt/tags/tag1632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461.xml" ContentType="application/vnd.openxmlformats-officedocument.presentationml.tags+xml"/>
  <Override PartName="/ppt/tags/tag792.xml" ContentType="application/vnd.openxmlformats-officedocument.presentationml.tags+xml"/>
  <Override PartName="/ppt/tags/tag1140.xml" ContentType="application/vnd.openxmlformats-officedocument.presentationml.tags+xml"/>
  <Override PartName="/ppt/tags/tag1285.xml" ContentType="application/vnd.openxmlformats-officedocument.presentationml.tags+xml"/>
  <Override PartName="/ppt/tags/tag1471.xml" ContentType="application/vnd.openxmlformats-officedocument.presentationml.tags+xml"/>
  <Override PartName="/ppt/tags/tag206.xml" ContentType="application/vnd.openxmlformats-officedocument.presentationml.tags+xml"/>
  <Override PartName="/ppt/tags/tag537.xml" ContentType="application/vnd.openxmlformats-officedocument.presentationml.tags+xml"/>
  <Override PartName="/ppt/tags/tag868.xml" ContentType="application/vnd.openxmlformats-officedocument.presentationml.tags+xml"/>
  <Override PartName="/ppt/tags/tag1216.xml" ContentType="application/vnd.openxmlformats-officedocument.presentationml.tags+xml"/>
  <Override PartName="/ppt/tags/tag1547.xml" ContentType="application/vnd.openxmlformats-officedocument.presentationml.tags+xml"/>
  <Override PartName="/ppt/tags/tag1.xml" ContentType="application/vnd.openxmlformats-officedocument.presentationml.tags+xml"/>
  <Override PartName="/ppt/tags/tag75.xml" ContentType="application/vnd.openxmlformats-officedocument.presentationml.tags+xml"/>
  <Override PartName="/ppt/tags/tag231.xml" ContentType="application/vnd.openxmlformats-officedocument.presentationml.tags+xml"/>
  <Override PartName="/ppt/tags/tag376.xml" ContentType="application/vnd.openxmlformats-officedocument.presentationml.tags+xml"/>
  <Override PartName="/ppt/tags/tag723.xml" ContentType="application/vnd.openxmlformats-officedocument.presentationml.tags+xml"/>
  <Override PartName="/ppt/tags/tag1055.xml" ContentType="application/vnd.openxmlformats-officedocument.presentationml.tags+xml"/>
  <Override PartName="/ppt/tags/tag1386.xml" ContentType="application/vnd.openxmlformats-officedocument.presentationml.tags+xml"/>
  <Override PartName="/ppt/tags/tag1402.xml" ContentType="application/vnd.openxmlformats-officedocument.presentationml.tags+xml"/>
  <Override PartName="/ppt/tags/tag562.xml" ContentType="application/vnd.openxmlformats-officedocument.presentationml.tags+xml"/>
  <Override PartName="/ppt/tags/tag893.xml" ContentType="application/vnd.openxmlformats-officedocument.presentationml.tags+xml"/>
  <Override PartName="/ppt/tags/tag1241.xml" ContentType="application/vnd.openxmlformats-officedocument.presentationml.tags+xml"/>
  <Override PartName="/ppt/tags/tag1572.xml" ContentType="application/vnd.openxmlformats-officedocument.presentationml.tags+xml"/>
  <Override PartName="/ppt/tags/tag307.xml" ContentType="application/vnd.openxmlformats-officedocument.presentationml.tags+xml"/>
  <Override PartName="/ppt/tags/tag638.xml" ContentType="application/vnd.openxmlformats-officedocument.presentationml.tags+xml"/>
  <Override PartName="/ppt/tags/tag824.xml" ContentType="application/vnd.openxmlformats-officedocument.presentationml.tags+xml"/>
  <Override PartName="/ppt/tags/tag969.xml" ContentType="application/vnd.openxmlformats-officedocument.presentationml.tags+xml"/>
  <Override PartName="/ppt/tags/tag1080.xml" ContentType="application/vnd.openxmlformats-officedocument.presentationml.tags+xml"/>
  <Override PartName="/ppt/tags/tag1317.xml" ContentType="application/vnd.openxmlformats-officedocument.presentationml.tags+xml"/>
  <Override PartName="/ppt/tags/tag1503.xml" ContentType="application/vnd.openxmlformats-officedocument.presentationml.tags+xml"/>
  <Override PartName="/ppt/tags/tag1648.xml" ContentType="application/vnd.openxmlformats-officedocument.presentationml.tags+xml"/>
  <Override PartName="/ppt/tags/tag31.xml" ContentType="application/vnd.openxmlformats-officedocument.presentationml.tags+xml"/>
  <Override PartName="/ppt/tags/tag146.xml" ContentType="application/vnd.openxmlformats-officedocument.presentationml.tags+xml"/>
  <Override PartName="/ppt/tags/tag332.xml" ContentType="application/vnd.openxmlformats-officedocument.presentationml.tags+xml"/>
  <Override PartName="/ppt/tags/tag477.xml" ContentType="application/vnd.openxmlformats-officedocument.presentationml.tags+xml"/>
  <Override PartName="/ppt/tags/tag663.xml" ContentType="application/vnd.openxmlformats-officedocument.presentationml.tags+xml"/>
  <Override PartName="/ppt/tags/tag1011.xml" ContentType="application/vnd.openxmlformats-officedocument.presentationml.tags+xml"/>
  <Override PartName="/ppt/tags/tag1156.xml" ContentType="application/vnd.openxmlformats-officedocument.presentationml.tags+xml"/>
  <Override PartName="/ppt/tags/tag1342.xml" ContentType="application/vnd.openxmlformats-officedocument.presentationml.tags+xml"/>
  <Override PartName="/ppt/tags/tag1487.xml" ContentType="application/vnd.openxmlformats-officedocument.presentationml.tags+xml"/>
  <Override PartName="/ppt/tags/tag171.xml" ContentType="application/vnd.openxmlformats-officedocument.presentationml.tags+xml"/>
  <Override PartName="/ppt/tags/tag408.xml" ContentType="application/vnd.openxmlformats-officedocument.presentationml.tags+xml"/>
  <Override PartName="/ppt/tags/tag739.xml" ContentType="application/vnd.openxmlformats-officedocument.presentationml.tags+xml"/>
  <Override PartName="/ppt/tags/tag994.xml" ContentType="application/vnd.openxmlformats-officedocument.presentationml.tags+xml"/>
  <Override PartName="/ppt/tags/tag1181.xml" ContentType="application/vnd.openxmlformats-officedocument.presentationml.tags+xml"/>
  <Override PartName="/ppt/tags/tag1673.xml" ContentType="application/vnd.openxmlformats-officedocument.presentationml.tags+xml"/>
  <Override PartName="/docProps/core.xml" ContentType="application/vnd.openxmlformats-package.core-properties+xml"/>
  <Override PartName="/ppt/tags/tag247.xml" ContentType="application/vnd.openxmlformats-officedocument.presentationml.tags+xml"/>
  <Override PartName="/ppt/tags/tag578.xml" ContentType="application/vnd.openxmlformats-officedocument.presentationml.tags+xml"/>
  <Override PartName="/ppt/tags/tag925.xml" ContentType="application/vnd.openxmlformats-officedocument.presentationml.tags+xml"/>
  <Override PartName="/ppt/tags/tag1418.xml" ContentType="application/vnd.openxmlformats-officedocument.presentationml.tags+xml"/>
  <Override PartName="/ppt/tags/tag1604.xml" ContentType="application/vnd.openxmlformats-officedocument.presentationml.tags+xml"/>
  <Override PartName="/ppt/tags/tag102.xml" ContentType="application/vnd.openxmlformats-officedocument.presentationml.tags+xml"/>
  <Override PartName="/ppt/tags/tag433.xml" ContentType="application/vnd.openxmlformats-officedocument.presentationml.tags+xml"/>
  <Override PartName="/ppt/tags/tag764.xml" ContentType="application/vnd.openxmlformats-officedocument.presentationml.tags+xml"/>
  <Override PartName="/ppt/tags/tag1112.xml" ContentType="application/vnd.openxmlformats-officedocument.presentationml.tags+xml"/>
  <Override PartName="/ppt/tags/tag1257.xml" ContentType="application/vnd.openxmlformats-officedocument.presentationml.tags+xml"/>
  <Override PartName="/ppt/tags/tag1443.xml" ContentType="application/vnd.openxmlformats-officedocument.presentationml.tags+xml"/>
  <Override PartName="/ppt/tags/tag1588.xml" ContentType="application/vnd.openxmlformats-officedocument.presentationml.tags+xml"/>
  <Override PartName="/ppt/tags/tag272.xml" ContentType="application/vnd.openxmlformats-officedocument.presentationml.tags+xml"/>
  <Override PartName="/ppt/tags/tag509.xml" ContentType="application/vnd.openxmlformats-officedocument.presentationml.tags+xml"/>
  <Override PartName="/ppt/tags/tag950.xml" ContentType="application/vnd.openxmlformats-officedocument.presentationml.tags+xml"/>
  <Override PartName="/ppt/tags/tag1096.xml" ContentType="application/vnd.openxmlformats-officedocument.presentationml.tags+xml"/>
  <Override PartName="/ppt/tags/tag1282.xml" ContentType="application/vnd.openxmlformats-officedocument.presentationml.tags+xml"/>
  <Override PartName="/ppt/tags/tag1519.xml" ContentType="application/vnd.openxmlformats-officedocument.presentationml.tags+xml"/>
  <Override PartName="/ppt/tags/tag47.xml" ContentType="application/vnd.openxmlformats-officedocument.presentationml.tags+xml"/>
  <Override PartName="/ppt/tags/tag203.xml" ContentType="application/vnd.openxmlformats-officedocument.presentationml.tags+xml"/>
  <Override PartName="/ppt/tags/tag348.xml" ContentType="application/vnd.openxmlformats-officedocument.presentationml.tags+xml"/>
  <Override PartName="/ppt/tags/tag679.xml" ContentType="application/vnd.openxmlformats-officedocument.presentationml.tags+xml"/>
  <Override PartName="/ppt/tags/tag1027.xml" ContentType="application/vnd.openxmlformats-officedocument.presentationml.tags+xml"/>
  <Override PartName="/ppt/tags/tag1358.xml" ContentType="application/vnd.openxmlformats-officedocument.presentationml.tags+xml"/>
  <Override PartName="/ppt/tags/tag187.xml" ContentType="application/vnd.openxmlformats-officedocument.presentationml.tags+xml"/>
  <Override PartName="/ppt/tags/tag534.xml" ContentType="application/vnd.openxmlformats-officedocument.presentationml.tags+xml"/>
  <Override PartName="/ppt/tags/tag720.xml" ContentType="application/vnd.openxmlformats-officedocument.presentationml.tags+xml"/>
  <Override PartName="/ppt/tags/tag865.xml" ContentType="application/vnd.openxmlformats-officedocument.presentationml.tags+xml"/>
  <Override PartName="/ppt/tags/tag1197.xml" ContentType="application/vnd.openxmlformats-officedocument.presentationml.tags+xml"/>
  <Override PartName="/ppt/tags/tag1213.xml" ContentType="application/vnd.openxmlformats-officedocument.presentationml.tags+xml"/>
  <Override PartName="/ppt/tags/tag1544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373.xml" ContentType="application/vnd.openxmlformats-officedocument.presentationml.tags+xml"/>
  <Override PartName="/ppt/tags/tag890.xml" ContentType="application/vnd.openxmlformats-officedocument.presentationml.tags+xml"/>
  <Override PartName="/ppt/tags/tag1052.xml" ContentType="application/vnd.openxmlformats-officedocument.presentationml.tags+xml"/>
  <Override PartName="/ppt/tags/tag1383.xml" ContentType="application/vnd.openxmlformats-officedocument.presentationml.tags+xml"/>
  <Override PartName="/ppt/tags/tag304.xml" ContentType="application/vnd.openxmlformats-officedocument.presentationml.tags+xml"/>
  <Override PartName="/ppt/tags/tag449.xml" ContentType="application/vnd.openxmlformats-officedocument.presentationml.tags+xml"/>
  <Override PartName="/ppt/tags/tag635.xml" ContentType="application/vnd.openxmlformats-officedocument.presentationml.tags+xml"/>
  <Override PartName="/ppt/tags/tag966.xml" ContentType="application/vnd.openxmlformats-officedocument.presentationml.tags+xml"/>
  <Override PartName="/ppt/tags/tag1128.xml" ContentType="application/vnd.openxmlformats-officedocument.presentationml.tags+xml"/>
  <Override PartName="/ppt/tags/tag1314.xml" ContentType="application/vnd.openxmlformats-officedocument.presentationml.tags+xml"/>
  <Override PartName="/ppt/tags/tag1459.xml" ContentType="application/vnd.openxmlformats-officedocument.presentationml.tags+xml"/>
  <Override PartName="/ppt/tags/tag143.xml" ContentType="application/vnd.openxmlformats-officedocument.presentationml.tags+xml"/>
  <Override PartName="/ppt/tags/tag288.xml" ContentType="application/vnd.openxmlformats-officedocument.presentationml.tags+xml"/>
  <Override PartName="/ppt/tags/tag474.xml" ContentType="application/vnd.openxmlformats-officedocument.presentationml.tags+xml"/>
  <Override PartName="/ppt/tags/tag821.xml" ContentType="application/vnd.openxmlformats-officedocument.presentationml.tags+xml"/>
  <Override PartName="/ppt/tags/tag1153.xml" ContentType="application/vnd.openxmlformats-officedocument.presentationml.tags+xml"/>
  <Override PartName="/ppt/tags/tag1298.xml" ContentType="application/vnd.openxmlformats-officedocument.presentationml.tags+xml"/>
  <Override PartName="/ppt/tags/tag1484.xml" ContentType="application/vnd.openxmlformats-officedocument.presentationml.tags+xml"/>
  <Override PartName="/ppt/tags/tag1500.xml" ContentType="application/vnd.openxmlformats-officedocument.presentationml.tags+xml"/>
  <Override PartName="/ppt/tags/tag1645.xml" ContentType="application/vnd.openxmlformats-officedocument.presentationml.tags+xml"/>
  <Override PartName="/ppt/tags/tag219.xml" ContentType="application/vnd.openxmlformats-officedocument.presentationml.tags+xml"/>
  <Override PartName="/ppt/tags/tag660.xml" ContentType="application/vnd.openxmlformats-officedocument.presentationml.tags+xml"/>
  <Override PartName="/ppt/tags/tag991.xml" ContentType="application/vnd.openxmlformats-officedocument.presentationml.tags+xml"/>
  <Override PartName="/ppt/tags/tag1229.xml" ContentType="application/vnd.openxmlformats-officedocument.presentationml.tags+xml"/>
  <Override PartName="/ppt/tags/tag1670.xml" ContentType="application/vnd.openxmlformats-officedocument.presentationml.tags+xml"/>
  <Override PartName="/ppt/tags/tag389.xml" ContentType="application/vnd.openxmlformats-officedocument.presentationml.tags+xml"/>
  <Override PartName="/ppt/tags/tag405.xml" ContentType="application/vnd.openxmlformats-officedocument.presentationml.tags+xml"/>
  <Override PartName="/ppt/tags/tag736.xml" ContentType="application/vnd.openxmlformats-officedocument.presentationml.tags+xml"/>
  <Override PartName="/ppt/tags/tag922.xml" ContentType="application/vnd.openxmlformats-officedocument.presentationml.tags+xml"/>
  <Override PartName="/ppt/tags/tag1068.xml" ContentType="application/vnd.openxmlformats-officedocument.presentationml.tags+xml"/>
  <Override PartName="/ppt/tags/tag1415.xml" ContentType="application/vnd.openxmlformats-officedocument.presentationml.tags+xml"/>
  <Override PartName="/ppt/tags/tag88.xml" ContentType="application/vnd.openxmlformats-officedocument.presentationml.tags+xml"/>
  <Override PartName="/ppt/tags/tag244.xml" ContentType="application/vnd.openxmlformats-officedocument.presentationml.tags+xml"/>
  <Override PartName="/ppt/tags/tag430.xml" ContentType="application/vnd.openxmlformats-officedocument.presentationml.tags+xml"/>
  <Override PartName="/ppt/tags/tag575.xml" ContentType="application/vnd.openxmlformats-officedocument.presentationml.tags+xml"/>
  <Override PartName="/ppt/tags/tag761.xml" ContentType="application/vnd.openxmlformats-officedocument.presentationml.tags+xml"/>
  <Override PartName="/ppt/tags/tag1254.xml" ContentType="application/vnd.openxmlformats-officedocument.presentationml.tags+xml"/>
  <Override PartName="/ppt/tags/tag1399.xml" ContentType="application/vnd.openxmlformats-officedocument.presentationml.tags+xml"/>
  <Override PartName="/ppt/tags/tag1585.xml" ContentType="application/vnd.openxmlformats-officedocument.presentationml.tags+xml"/>
  <Override PartName="/ppt/tags/tag1601.xml" ContentType="application/vnd.openxmlformats-officedocument.presentationml.tags+xml"/>
  <Default Extension="jpeg" ContentType="image/jpeg"/>
  <Override PartName="/ppt/tags/tag19.xml" ContentType="application/vnd.openxmlformats-officedocument.presentationml.tags+xml"/>
  <Override PartName="/ppt/tags/tag506.xml" ContentType="application/vnd.openxmlformats-officedocument.presentationml.tags+xml"/>
  <Override PartName="/ppt/tags/tag1093.xml" ContentType="application/vnd.openxmlformats-officedocument.presentationml.tags+xml"/>
  <Override PartName="/ppt/tags/tag1440.xml" ContentType="application/vnd.openxmlformats-officedocument.presentationml.tags+xml"/>
  <Override PartName="/ppt/tags/tag159.xml" ContentType="application/vnd.openxmlformats-officedocument.presentationml.tags+xml"/>
  <Override PartName="/ppt/tags/tag345.xml" ContentType="application/vnd.openxmlformats-officedocument.presentationml.tags+xml"/>
  <Override PartName="/ppt/tags/tag837.xml" ContentType="application/vnd.openxmlformats-officedocument.presentationml.tags+xml"/>
  <Override PartName="/ppt/tags/tag1024.xml" ContentType="application/vnd.openxmlformats-officedocument.presentationml.tags+xml"/>
  <Override PartName="/ppt/tags/tag1169.xml" ContentType="application/vnd.openxmlformats-officedocument.presentationml.tags+xml"/>
  <Override PartName="/ppt/tags/tag1516.xml" ContentType="application/vnd.openxmlformats-officedocument.presentationml.tags+xml"/>
  <Override PartName="/ppt/tags/tag44.xml" ContentType="application/vnd.openxmlformats-officedocument.presentationml.tags+xml"/>
  <Override PartName="/ppt/tags/tag184.xml" ContentType="application/vnd.openxmlformats-officedocument.presentationml.tags+xml"/>
  <Override PartName="/ppt/tags/tag200.xml" ContentType="application/vnd.openxmlformats-officedocument.presentationml.tags+xml"/>
  <Override PartName="/ppt/tags/tag531.xml" ContentType="application/vnd.openxmlformats-officedocument.presentationml.tags+xml"/>
  <Override PartName="/ppt/tags/tag676.xml" ContentType="application/vnd.openxmlformats-officedocument.presentationml.tags+xml"/>
  <Override PartName="/ppt/tags/tag862.xml" ContentType="application/vnd.openxmlformats-officedocument.presentationml.tags+xml"/>
  <Override PartName="/ppt/tags/tag1210.xml" ContentType="application/vnd.openxmlformats-officedocument.presentationml.tags+xml"/>
  <Override PartName="/ppt/tags/tag1355.xml" ContentType="application/vnd.openxmlformats-officedocument.presentationml.tags+xml"/>
  <Override PartName="/ppt/tags/tag1541.xml" ContentType="application/vnd.openxmlformats-officedocument.presentationml.tags+xml"/>
  <Override PartName="/ppt/tags/tag370.xml" ContentType="application/vnd.openxmlformats-officedocument.presentationml.tags+xml"/>
  <Override PartName="/ppt/tags/tag607.xml" ContentType="application/vnd.openxmlformats-officedocument.presentationml.tags+xml"/>
  <Override PartName="/ppt/tags/tag938.xml" ContentType="application/vnd.openxmlformats-officedocument.presentationml.tags+xml"/>
  <Override PartName="/ppt/tags/tag1194.xml" ContentType="application/vnd.openxmlformats-officedocument.presentationml.tags+xml"/>
  <Override PartName="/ppt/tags/tag1380.xml" ContentType="application/vnd.openxmlformats-officedocument.presentationml.tags+xml"/>
  <Override PartName="/ppt/tags/tag1617.xml" ContentType="application/vnd.openxmlformats-officedocument.presentationml.tags+xml"/>
  <Override PartName="/ppt/tags/tag115.xml" ContentType="application/vnd.openxmlformats-officedocument.presentationml.tags+xml"/>
  <Override PartName="/ppt/tags/tag301.xml" ContentType="application/vnd.openxmlformats-officedocument.presentationml.tags+xml"/>
  <Override PartName="/ppt/tags/tag446.xml" ContentType="application/vnd.openxmlformats-officedocument.presentationml.tags+xml"/>
  <Override PartName="/ppt/tags/tag777.xml" ContentType="application/vnd.openxmlformats-officedocument.presentationml.tags+xml"/>
  <Override PartName="/ppt/tags/tag1125.xml" ContentType="application/vnd.openxmlformats-officedocument.presentationml.tags+xml"/>
  <Override PartName="/ppt/tags/tag1456.xml" ContentType="application/vnd.openxmlformats-officedocument.presentationml.tags+xml"/>
  <Override PartName="/ppt/tags/tag140.xml" ContentType="application/vnd.openxmlformats-officedocument.presentationml.tags+xml"/>
  <Override PartName="/ppt/tags/tag285.xml" ContentType="application/vnd.openxmlformats-officedocument.presentationml.tags+xml"/>
  <Override PartName="/ppt/tags/tag632.xml" ContentType="application/vnd.openxmlformats-officedocument.presentationml.tags+xml"/>
  <Override PartName="/ppt/tags/tag963.xml" ContentType="application/vnd.openxmlformats-officedocument.presentationml.tags+xml"/>
  <Override PartName="/ppt/tags/tag1295.xml" ContentType="application/vnd.openxmlformats-officedocument.presentationml.tags+xml"/>
  <Override PartName="/ppt/tags/tag1311.xml" ContentType="application/vnd.openxmlformats-officedocument.presentationml.tags+xml"/>
  <Override PartName="/ppt/tags/tag1642.xml" ContentType="application/vnd.openxmlformats-officedocument.presentationml.tags+xml"/>
  <Override PartName="/ppt/tags/tag471.xml" ContentType="application/vnd.openxmlformats-officedocument.presentationml.tags+xml"/>
  <Override PartName="/ppt/tags/tag708.xml" ContentType="application/vnd.openxmlformats-officedocument.presentationml.tags+xml"/>
  <Override PartName="/ppt/tags/tag1150.xml" ContentType="application/vnd.openxmlformats-officedocument.presentationml.tags+xml"/>
  <Override PartName="/ppt/tags/tag1481.xml" ContentType="application/vnd.openxmlformats-officedocument.presentationml.tags+xml"/>
  <Override PartName="/ppt/tags/tag216.xml" ContentType="application/vnd.openxmlformats-officedocument.presentationml.tags+xml"/>
  <Override PartName="/ppt/tags/tag402.xml" ContentType="application/vnd.openxmlformats-officedocument.presentationml.tags+xml"/>
  <Override PartName="/ppt/tags/tag547.xml" ContentType="application/vnd.openxmlformats-officedocument.presentationml.tags+xml"/>
  <Override PartName="/ppt/tags/tag733.xml" ContentType="application/vnd.openxmlformats-officedocument.presentationml.tags+xml"/>
  <Override PartName="/ppt/tags/tag878.xml" ContentType="application/vnd.openxmlformats-officedocument.presentationml.tags+xml"/>
  <Override PartName="/ppt/tags/tag1226.xml" ContentType="application/vnd.openxmlformats-officedocument.presentationml.tags+xml"/>
  <Override PartName="/ppt/tags/tag1412.xml" ContentType="application/vnd.openxmlformats-officedocument.presentationml.tags+xml"/>
  <Override PartName="/ppt/tags/tag1557.xml" ContentType="application/vnd.openxmlformats-officedocument.presentationml.tags+xml"/>
  <Override PartName="/ppt/tags/tag85.xml" ContentType="application/vnd.openxmlformats-officedocument.presentationml.tags+xml"/>
  <Override PartName="/ppt/tags/tag241.xml" ContentType="application/vnd.openxmlformats-officedocument.presentationml.tags+xml"/>
  <Override PartName="/ppt/tags/tag386.xml" ContentType="application/vnd.openxmlformats-officedocument.presentationml.tags+xml"/>
  <Override PartName="/ppt/tags/tag572.xml" ContentType="application/vnd.openxmlformats-officedocument.presentationml.tags+xml"/>
  <Override PartName="/ppt/tags/tag1065.xml" ContentType="application/vnd.openxmlformats-officedocument.presentationml.tags+xml"/>
  <Override PartName="/ppt/tags/tag1251.xml" ContentType="application/vnd.openxmlformats-officedocument.presentationml.tags+xml"/>
  <Override PartName="/ppt/tags/tag1396.xml" ContentType="application/vnd.openxmlformats-officedocument.presentationml.tags+xml"/>
  <Override PartName="/ppt/tags/tag16.xml" ContentType="application/vnd.openxmlformats-officedocument.presentationml.tags+xml"/>
  <Override PartName="/ppt/tags/tag317.xml" ContentType="application/vnd.openxmlformats-officedocument.presentationml.tags+xml"/>
  <Override PartName="/ppt/tags/tag809.xml" ContentType="application/vnd.openxmlformats-officedocument.presentationml.tags+xml"/>
  <Override PartName="/ppt/tags/tag1090.xml" ContentType="application/vnd.openxmlformats-officedocument.presentationml.tags+xml"/>
  <Override PartName="/ppt/tags/tag1582.xml" ContentType="application/vnd.openxmlformats-officedocument.presentationml.tags+xml"/>
  <Override PartName="/ppt/tags/tag156.xml" ContentType="application/vnd.openxmlformats-officedocument.presentationml.tags+xml"/>
  <Override PartName="/ppt/tags/tag487.xml" ContentType="application/vnd.openxmlformats-officedocument.presentationml.tags+xml"/>
  <Override PartName="/ppt/tags/tag503.xml" ContentType="application/vnd.openxmlformats-officedocument.presentationml.tags+xml"/>
  <Override PartName="/ppt/tags/tag648.xml" ContentType="application/vnd.openxmlformats-officedocument.presentationml.tags+xml"/>
  <Override PartName="/ppt/tags/tag834.xml" ContentType="application/vnd.openxmlformats-officedocument.presentationml.tags+xml"/>
  <Override PartName="/ppt/tags/tag979.xml" ContentType="application/vnd.openxmlformats-officedocument.presentationml.tags+xml"/>
  <Override PartName="/ppt/tags/tag1327.xml" ContentType="application/vnd.openxmlformats-officedocument.presentationml.tags+xml"/>
  <Override PartName="/ppt/tags/tag1513.xml" ContentType="application/vnd.openxmlformats-officedocument.presentationml.tags+xml"/>
  <Override PartName="/ppt/tags/tag1658.xml" ContentType="application/vnd.openxmlformats-officedocument.presentationml.tags+xml"/>
  <Override PartName="/ppt/tags/tag41.xml" ContentType="application/vnd.openxmlformats-officedocument.presentationml.tags+xml"/>
  <Override PartName="/ppt/tags/tag342.xml" ContentType="application/vnd.openxmlformats-officedocument.presentationml.tags+xml"/>
  <Override PartName="/ppt/tags/tag673.xml" ContentType="application/vnd.openxmlformats-officedocument.presentationml.tags+xml"/>
  <Override PartName="/ppt/tags/tag1021.xml" ContentType="application/vnd.openxmlformats-officedocument.presentationml.tags+xml"/>
  <Override PartName="/ppt/tags/tag1166.xml" ContentType="application/vnd.openxmlformats-officedocument.presentationml.tags+xml"/>
  <Override PartName="/ppt/tags/tag1352.xml" ContentType="application/vnd.openxmlformats-officedocument.presentationml.tags+xml"/>
  <Override PartName="/ppt/tags/tag1497.xml" ContentType="application/vnd.openxmlformats-officedocument.presentationml.tags+xml"/>
  <Override PartName="/ppt/tags/tag181.xml" ContentType="application/vnd.openxmlformats-officedocument.presentationml.tags+xml"/>
  <Override PartName="/ppt/tags/tag418.xml" ContentType="application/vnd.openxmlformats-officedocument.presentationml.tags+xml"/>
  <Override PartName="/ppt/tags/tag749.xml" ContentType="application/vnd.openxmlformats-officedocument.presentationml.tags+xml"/>
  <Override PartName="/ppt/tags/tag1191.xml" ContentType="application/vnd.openxmlformats-officedocument.presentationml.tags+xml"/>
  <Override PartName="/ppt/tags/tag1428.xml" ContentType="application/vnd.openxmlformats-officedocument.presentationml.tags+xml"/>
  <Override PartName="/ppt/tags/tag112.xml" ContentType="application/vnd.openxmlformats-officedocument.presentationml.tags+xml"/>
  <Override PartName="/ppt/tags/tag257.xml" ContentType="application/vnd.openxmlformats-officedocument.presentationml.tags+xml"/>
  <Override PartName="/ppt/tags/tag588.xml" ContentType="application/vnd.openxmlformats-officedocument.presentationml.tags+xml"/>
  <Override PartName="/ppt/tags/tag604.xml" ContentType="application/vnd.openxmlformats-officedocument.presentationml.tags+xml"/>
  <Override PartName="/ppt/tags/tag935.xml" ContentType="application/vnd.openxmlformats-officedocument.presentationml.tags+xml"/>
  <Override PartName="/ppt/tags/tag1267.xml" ContentType="application/vnd.openxmlformats-officedocument.presentationml.tags+xml"/>
  <Override PartName="/ppt/tags/tag1598.xml" ContentType="application/vnd.openxmlformats-officedocument.presentationml.tags+xml"/>
  <Override PartName="/ppt/tags/tag1614.xml" ContentType="application/vnd.openxmlformats-officedocument.presentationml.tags+xml"/>
  <Override PartName="/ppt/theme/theme2.xml" ContentType="application/vnd.openxmlformats-officedocument.theme+xml"/>
  <Override PartName="/ppt/tags/tag443.xml" ContentType="application/vnd.openxmlformats-officedocument.presentationml.tags+xml"/>
  <Override PartName="/ppt/tags/tag774.xml" ContentType="application/vnd.openxmlformats-officedocument.presentationml.tags+xml"/>
  <Override PartName="/ppt/tags/tag960.xml" ContentType="application/vnd.openxmlformats-officedocument.presentationml.tags+xml"/>
  <Override PartName="/ppt/tags/tag1122.xml" ContentType="application/vnd.openxmlformats-officedocument.presentationml.tags+xml"/>
  <Override PartName="/ppt/tags/tag1453.xml" ContentType="application/vnd.openxmlformats-officedocument.presentationml.tags+xml"/>
  <Override PartName="/ppt/tags/tag282.xml" ContentType="application/vnd.openxmlformats-officedocument.presentationml.tags+xml"/>
  <Override PartName="/ppt/tags/tag519.xml" ContentType="application/vnd.openxmlformats-officedocument.presentationml.tags+xml"/>
  <Override PartName="/ppt/tags/tag705.xml" ContentType="application/vnd.openxmlformats-officedocument.presentationml.tags+xml"/>
  <Override PartName="/ppt/tags/tag1292.xml" ContentType="application/vnd.openxmlformats-officedocument.presentationml.tags+xml"/>
  <Override PartName="/ppt/tags/tag1529.xml" ContentType="application/vnd.openxmlformats-officedocument.presentationml.tags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358.xml" ContentType="application/vnd.openxmlformats-officedocument.presentationml.tags+xml"/>
  <Override PartName="/ppt/tags/tag544.xml" ContentType="application/vnd.openxmlformats-officedocument.presentationml.tags+xml"/>
  <Override PartName="/ppt/tags/tag689.xml" ContentType="application/vnd.openxmlformats-officedocument.presentationml.tags+xml"/>
  <Override PartName="/ppt/tags/tag875.xml" ContentType="application/vnd.openxmlformats-officedocument.presentationml.tags+xml"/>
  <Override PartName="/ppt/tags/tag1037.xml" ContentType="application/vnd.openxmlformats-officedocument.presentationml.tags+xml"/>
  <Override PartName="/ppt/tags/tag1223.xml" ContentType="application/vnd.openxmlformats-officedocument.presentationml.tags+xml"/>
  <Override PartName="/ppt/tags/tag1368.xml" ContentType="application/vnd.openxmlformats-officedocument.presentationml.tags+xml"/>
  <Override PartName="/ppt/tags/tag82.xml" ContentType="application/vnd.openxmlformats-officedocument.presentationml.tags+xml"/>
  <Override PartName="/ppt/tags/tag197.xml" ContentType="application/vnd.openxmlformats-officedocument.presentationml.tags+xml"/>
  <Override PartName="/ppt/tags/tag383.xml" ContentType="application/vnd.openxmlformats-officedocument.presentationml.tags+xml"/>
  <Override PartName="/ppt/tags/tag730.xml" ContentType="application/vnd.openxmlformats-officedocument.presentationml.tags+xml"/>
  <Override PartName="/ppt/tags/tag1062.xml" ContentType="application/vnd.openxmlformats-officedocument.presentationml.tags+xml"/>
  <Override PartName="/ppt/tags/tag1554.xml" ContentType="application/vnd.openxmlformats-officedocument.presentationml.tags+xml"/>
  <Override PartName="/ppt/tags/tag128.xml" ContentType="application/vnd.openxmlformats-officedocument.presentationml.tags+xml"/>
  <Override PartName="/ppt/tags/tag459.xml" ContentType="application/vnd.openxmlformats-officedocument.presentationml.tags+xml"/>
  <Override PartName="/ppt/tags/tag806.xml" ContentType="application/vnd.openxmlformats-officedocument.presentationml.tags+xml"/>
  <Override PartName="/ppt/tags/tag1138.xml" ContentType="application/vnd.openxmlformats-officedocument.presentationml.tags+xml"/>
  <Override PartName="/ppt/tags/tag1393.xml" ContentType="application/vnd.openxmlformats-officedocument.presentationml.tags+xml"/>
  <Override PartName="/ppt/tags/tag13.xml" ContentType="application/vnd.openxmlformats-officedocument.presentationml.tags+xml"/>
  <Override PartName="/ppt/tags/tag298.xml" ContentType="application/vnd.openxmlformats-officedocument.presentationml.tags+xml"/>
  <Override PartName="/ppt/tags/tag314.xml" ContentType="application/vnd.openxmlformats-officedocument.presentationml.tags+xml"/>
  <Override PartName="/ppt/tags/tag500.xml" ContentType="application/vnd.openxmlformats-officedocument.presentationml.tags+xml"/>
  <Override PartName="/ppt/tags/tag645.xml" ContentType="application/vnd.openxmlformats-officedocument.presentationml.tags+xml"/>
  <Override PartName="/ppt/tags/tag831.xml" ContentType="application/vnd.openxmlformats-officedocument.presentationml.tags+xml"/>
  <Override PartName="/ppt/tags/tag976.xml" ContentType="application/vnd.openxmlformats-officedocument.presentationml.tags+xml"/>
  <Override PartName="/ppt/tags/tag1324.xml" ContentType="application/vnd.openxmlformats-officedocument.presentationml.tags+xml"/>
  <Override PartName="/ppt/tags/tag1469.xml" ContentType="application/vnd.openxmlformats-officedocument.presentationml.tags+xml"/>
  <Override PartName="/ppt/tags/tag1655.xml" ContentType="application/vnd.openxmlformats-officedocument.presentationml.tags+xml"/>
  <Override PartName="/ppt/tags/tag153.xml" ContentType="application/vnd.openxmlformats-officedocument.presentationml.tags+xml"/>
  <Override PartName="/ppt/tags/tag484.xml" ContentType="application/vnd.openxmlformats-officedocument.presentationml.tags+xml"/>
  <Override PartName="/ppt/tags/tag670.xml" ContentType="application/vnd.openxmlformats-officedocument.presentationml.tags+xml"/>
  <Override PartName="/ppt/tags/tag1163.xml" ContentType="application/vnd.openxmlformats-officedocument.presentationml.tags+xml"/>
  <Override PartName="/ppt/tags/tag1494.xml" ContentType="application/vnd.openxmlformats-officedocument.presentationml.tags+xml"/>
  <Override PartName="/ppt/tags/tag1510.xml" ContentType="application/vnd.openxmlformats-officedocument.presentationml.tags+xml"/>
  <Override PartName="/ppt/tags/tag229.xml" ContentType="application/vnd.openxmlformats-officedocument.presentationml.tags+xml"/>
  <Override PartName="/ppt/tags/tag415.xml" ContentType="application/vnd.openxmlformats-officedocument.presentationml.tags+xml"/>
  <Override PartName="/ppt/tags/tag907.xml" ContentType="application/vnd.openxmlformats-officedocument.presentationml.tags+xml"/>
  <Override PartName="/ppt/tags/tag1239.xml" ContentType="application/vnd.openxmlformats-officedocument.presentationml.tags+xml"/>
  <Override PartName="/ppt/tags/tag1680.xml" ContentType="application/vnd.openxmlformats-officedocument.presentationml.tags+xml"/>
  <Override PartName="/ppt/tags/tag98.xml" ContentType="application/vnd.openxmlformats-officedocument.presentationml.tags+xml"/>
  <Override PartName="/ppt/tags/tag254.xml" ContentType="application/vnd.openxmlformats-officedocument.presentationml.tags+xml"/>
  <Override PartName="/ppt/tags/tag399.xml" ContentType="application/vnd.openxmlformats-officedocument.presentationml.tags+xml"/>
  <Override PartName="/ppt/tags/tag601.xml" ContentType="application/vnd.openxmlformats-officedocument.presentationml.tags+xml"/>
  <Override PartName="/ppt/tags/tag746.xml" ContentType="application/vnd.openxmlformats-officedocument.presentationml.tags+xml"/>
  <Override PartName="/ppt/tags/tag932.xml" ContentType="application/vnd.openxmlformats-officedocument.presentationml.tags+xml"/>
  <Override PartName="/ppt/tags/tag1078.xml" ContentType="application/vnd.openxmlformats-officedocument.presentationml.tags+xml"/>
  <Override PartName="/ppt/tags/tag1425.xml" ContentType="application/vnd.openxmlformats-officedocument.presentationml.tags+xml"/>
  <Override PartName="/ppt/tags/tag1611.xml" ContentType="application/vnd.openxmlformats-officedocument.presentationml.tags+xml"/>
  <Override PartName="/ppt/tags/tag440.xml" ContentType="application/vnd.openxmlformats-officedocument.presentationml.tags+xml"/>
  <Override PartName="/ppt/tags/tag585.xml" ContentType="application/vnd.openxmlformats-officedocument.presentationml.tags+xml"/>
  <Override PartName="/ppt/tags/tag771.xml" ContentType="application/vnd.openxmlformats-officedocument.presentationml.tags+xml"/>
  <Override PartName="/ppt/tags/tag1264.xml" ContentType="application/vnd.openxmlformats-officedocument.presentationml.tags+xml"/>
  <Override PartName="/ppt/tags/tag1450.xml" ContentType="application/vnd.openxmlformats-officedocument.presentationml.tags+xml"/>
  <Override PartName="/ppt/tags/tag1595.xml" ContentType="application/vnd.openxmlformats-officedocument.presentationml.tags+xml"/>
  <Override PartName="/ppt/tags/tag29.xml" ContentType="application/vnd.openxmlformats-officedocument.presentationml.tags+xml"/>
  <Override PartName="/ppt/tags/tag516.xml" ContentType="application/vnd.openxmlformats-officedocument.presentationml.tags+xml"/>
  <Override PartName="/ppt/tags/tag847.xml" ContentType="application/vnd.openxmlformats-officedocument.presentationml.tags+xml"/>
  <Override PartName="/ppt/tags/tag1009.xml" ContentType="application/vnd.openxmlformats-officedocument.presentationml.tags+xml"/>
  <Override PartName="/ppt/tags/tag1526.xml" ContentType="application/vnd.openxmlformats-officedocument.presentationml.tags+xml"/>
  <Override PartName="/ppt/tags/tag54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355.xml" ContentType="application/vnd.openxmlformats-officedocument.presentationml.tags+xml"/>
  <Override PartName="/ppt/tags/tag686.xml" ContentType="application/vnd.openxmlformats-officedocument.presentationml.tags+xml"/>
  <Override PartName="/ppt/tags/tag702.xml" ContentType="application/vnd.openxmlformats-officedocument.presentationml.tags+xml"/>
  <Override PartName="/ppt/tags/tag1034.xml" ContentType="application/vnd.openxmlformats-officedocument.presentationml.tags+xml"/>
  <Override PartName="/ppt/tags/tag1179.xml" ContentType="application/vnd.openxmlformats-officedocument.presentationml.tags+xml"/>
  <Override PartName="/ppt/tags/tag1365.xml" ContentType="application/vnd.openxmlformats-officedocument.presentationml.tags+xml"/>
  <Override PartName="/ppt/tags/tag194.xml" ContentType="application/vnd.openxmlformats-officedocument.presentationml.tags+xml"/>
  <Override PartName="/ppt/tags/tag541.xml" ContentType="application/vnd.openxmlformats-officedocument.presentationml.tags+xml"/>
  <Override PartName="/ppt/tags/tag872.xml" ContentType="application/vnd.openxmlformats-officedocument.presentationml.tags+xml"/>
  <Override PartName="/ppt/tags/tag1220.xml" ContentType="application/vnd.openxmlformats-officedocument.presentationml.tags+xml"/>
  <Override PartName="/ppt/tags/tag1551.xml" ContentType="application/vnd.openxmlformats-officedocument.presentationml.tags+xml"/>
  <Override PartName="/ppt/tags/tag380.xml" ContentType="application/vnd.openxmlformats-officedocument.presentationml.tags+xml"/>
  <Override PartName="/ppt/tags/tag617.xml" ContentType="application/vnd.openxmlformats-officedocument.presentationml.tags+xml"/>
  <Override PartName="/ppt/tags/tag803.xml" ContentType="application/vnd.openxmlformats-officedocument.presentationml.tags+xml"/>
  <Override PartName="/ppt/tags/tag948.xml" ContentType="application/vnd.openxmlformats-officedocument.presentationml.tags+xml"/>
  <Override PartName="/ppt/tags/tag1390.xml" ContentType="application/vnd.openxmlformats-officedocument.presentationml.tags+xml"/>
  <Override PartName="/ppt/tags/tag1627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125.xml" ContentType="application/vnd.openxmlformats-officedocument.presentationml.tags+xml"/>
  <Override PartName="/ppt/tags/tag311.xml" ContentType="application/vnd.openxmlformats-officedocument.presentationml.tags+xml"/>
  <Override PartName="/ppt/tags/tag456.xml" ContentType="application/vnd.openxmlformats-officedocument.presentationml.tags+xml"/>
  <Override PartName="/ppt/tags/tag642.xml" ContentType="application/vnd.openxmlformats-officedocument.presentationml.tags+xml"/>
  <Override PartName="/ppt/tags/tag787.xml" ContentType="application/vnd.openxmlformats-officedocument.presentationml.tags+xml"/>
  <Override PartName="/ppt/tags/tag1135.xml" ContentType="application/vnd.openxmlformats-officedocument.presentationml.tags+xml"/>
  <Override PartName="/ppt/tags/tag1321.xml" ContentType="application/vnd.openxmlformats-officedocument.presentationml.tags+xml"/>
  <Override PartName="/ppt/tags/tag1466.xml" ContentType="application/vnd.openxmlformats-officedocument.presentationml.tags+xml"/>
  <Override PartName="/ppt/tags/tag150.xml" ContentType="application/vnd.openxmlformats-officedocument.presentationml.tags+xml"/>
  <Override PartName="/ppt/tags/tag295.xml" ContentType="application/vnd.openxmlformats-officedocument.presentationml.tags+xml"/>
  <Override PartName="/ppt/tags/tag481.xml" ContentType="application/vnd.openxmlformats-officedocument.presentationml.tags+xml"/>
  <Override PartName="/ppt/tags/tag973.xml" ContentType="application/vnd.openxmlformats-officedocument.presentationml.tags+xml"/>
  <Override PartName="/ppt/tags/tag1160.xml" ContentType="application/vnd.openxmlformats-officedocument.presentationml.tags+xml"/>
  <Override PartName="/ppt/tags/tag1652.xml" ContentType="application/vnd.openxmlformats-officedocument.presentationml.tags+xml"/>
  <Override PartName="/ppt/tags/tag226.xml" ContentType="application/vnd.openxmlformats-officedocument.presentationml.tags+xml"/>
  <Override PartName="/ppt/tags/tag718.xml" ContentType="application/vnd.openxmlformats-officedocument.presentationml.tags+xml"/>
  <Override PartName="/ppt/tags/tag904.xml" ContentType="application/vnd.openxmlformats-officedocument.presentationml.tags+xml"/>
  <Override PartName="/ppt/tags/tag1491.xml" ContentType="application/vnd.openxmlformats-officedocument.presentationml.tags+xml"/>
  <Override PartName="/ppt/tags/tag412.xml" ContentType="application/vnd.openxmlformats-officedocument.presentationml.tags+xml"/>
  <Override PartName="/ppt/tags/tag557.xml" ContentType="application/vnd.openxmlformats-officedocument.presentationml.tags+xml"/>
  <Override PartName="/ppt/tags/tag743.xml" ContentType="application/vnd.openxmlformats-officedocument.presentationml.tags+xml"/>
  <Override PartName="/ppt/tags/tag888.xml" ContentType="application/vnd.openxmlformats-officedocument.presentationml.tags+xml"/>
  <Override PartName="/ppt/tags/tag1236.xml" ContentType="application/vnd.openxmlformats-officedocument.presentationml.tags+xml"/>
  <Override PartName="/ppt/tags/tag1422.xml" ContentType="application/vnd.openxmlformats-officedocument.presentationml.tags+xml"/>
  <Override PartName="/ppt/tags/tag1567.xml" ContentType="application/vnd.openxmlformats-officedocument.presentationml.tags+xml"/>
  <Override PartName="/ppt/tags/tag95.xml" ContentType="application/vnd.openxmlformats-officedocument.presentationml.tags+xml"/>
  <Override PartName="/ppt/tags/tag251.xml" ContentType="application/vnd.openxmlformats-officedocument.presentationml.tags+xml"/>
  <Override PartName="/ppt/tags/tag396.xml" ContentType="application/vnd.openxmlformats-officedocument.presentationml.tags+xml"/>
  <Override PartName="/ppt/tags/tag582.xml" ContentType="application/vnd.openxmlformats-officedocument.presentationml.tags+xml"/>
  <Override PartName="/ppt/tags/tag819.xml" ContentType="application/vnd.openxmlformats-officedocument.presentationml.tags+xml"/>
  <Override PartName="/ppt/tags/tag1075.xml" ContentType="application/vnd.openxmlformats-officedocument.presentationml.tags+xml"/>
  <Override PartName="/ppt/tags/tag1261.xml" ContentType="application/vnd.openxmlformats-officedocument.presentationml.tags+xml"/>
  <Override PartName="/ppt/tags/tag1592.xml" ContentType="application/vnd.openxmlformats-officedocument.presentationml.tags+xml"/>
  <Override PartName="/ppt/tags/tag26.xml" ContentType="application/vnd.openxmlformats-officedocument.presentationml.tags+xml"/>
  <Override PartName="/ppt/tags/tag327.xml" ContentType="application/vnd.openxmlformats-officedocument.presentationml.tags+xml"/>
  <Override PartName="/ppt/tags/tag658.xml" ContentType="application/vnd.openxmlformats-officedocument.presentationml.tags+xml"/>
  <Override PartName="/ppt/tags/tag989.xml" ContentType="application/vnd.openxmlformats-officedocument.presentationml.tags+xml"/>
  <Override PartName="/ppt/tags/tag1006.xml" ContentType="application/vnd.openxmlformats-officedocument.presentationml.tags+xml"/>
  <Override PartName="/ppt/tags/tag1337.xml" ContentType="application/vnd.openxmlformats-officedocument.presentationml.tags+xml"/>
  <Override PartName="/ppt/tags/tag1668.xml" ContentType="application/vnd.openxmlformats-officedocument.presentationml.tags+xml"/>
  <Override PartName="/ppt/tags/tag166.xml" ContentType="application/vnd.openxmlformats-officedocument.presentationml.tags+xml"/>
  <Override PartName="/ppt/tags/tag497.xml" ContentType="application/vnd.openxmlformats-officedocument.presentationml.tags+xml"/>
  <Override PartName="/ppt/tags/tag513.xml" ContentType="application/vnd.openxmlformats-officedocument.presentationml.tags+xml"/>
  <Override PartName="/ppt/tags/tag844.xml" ContentType="application/vnd.openxmlformats-officedocument.presentationml.tags+xml"/>
  <Override PartName="/ppt/tags/tag1176.xml" ContentType="application/vnd.openxmlformats-officedocument.presentationml.tags+xml"/>
  <Override PartName="/ppt/tags/tag1523.xml" ContentType="application/vnd.openxmlformats-officedocument.presentationml.tags+xml"/>
  <Override PartName="/ppt/tags/tag51.xml" ContentType="application/vnd.openxmlformats-officedocument.presentationml.tags+xml"/>
  <Override PartName="/ppt/tags/tag352.xml" ContentType="application/vnd.openxmlformats-officedocument.presentationml.tags+xml"/>
  <Override PartName="/ppt/tags/tag683.xml" ContentType="application/vnd.openxmlformats-officedocument.presentationml.tags+xml"/>
  <Override PartName="/ppt/tags/tag1031.xml" ContentType="application/vnd.openxmlformats-officedocument.presentationml.tags+xml"/>
  <Override PartName="/ppt/tags/tag1362.xml" ContentType="application/vnd.openxmlformats-officedocument.presentationml.tags+xml"/>
  <Override PartName="/ppt/tags/tag191.xml" ContentType="application/vnd.openxmlformats-officedocument.presentationml.tags+xml"/>
  <Override PartName="/ppt/tags/tag428.xml" ContentType="application/vnd.openxmlformats-officedocument.presentationml.tags+xml"/>
  <Override PartName="/ppt/tags/tag614.xml" ContentType="application/vnd.openxmlformats-officedocument.presentationml.tags+xml"/>
  <Override PartName="/ppt/tags/tag759.xml" ContentType="application/vnd.openxmlformats-officedocument.presentationml.tags+xml"/>
  <Override PartName="/ppt/tags/tag945.xml" ContentType="application/vnd.openxmlformats-officedocument.presentationml.tags+xml"/>
  <Override PartName="/ppt/tags/tag1107.xml" ContentType="application/vnd.openxmlformats-officedocument.presentationml.tags+xml"/>
  <Override PartName="/ppt/tags/tag1438.xml" ContentType="application/vnd.openxmlformats-officedocument.presentationml.tags+xml"/>
  <Override PartName="/ppt/tags/tag122.xml" ContentType="application/vnd.openxmlformats-officedocument.presentationml.tags+xml"/>
  <Override PartName="/ppt/tags/tag267.xml" ContentType="application/vnd.openxmlformats-officedocument.presentationml.tags+xml"/>
  <Override PartName="/ppt/tags/tag453.xml" ContentType="application/vnd.openxmlformats-officedocument.presentationml.tags+xml"/>
  <Override PartName="/ppt/tags/tag598.xml" ContentType="application/vnd.openxmlformats-officedocument.presentationml.tags+xml"/>
  <Override PartName="/ppt/tags/tag784.xml" ContentType="application/vnd.openxmlformats-officedocument.presentationml.tags+xml"/>
  <Override PartName="/ppt/tags/tag800.xml" ContentType="application/vnd.openxmlformats-officedocument.presentationml.tags+xml"/>
  <Override PartName="/ppt/tags/tag1132.xml" ContentType="application/vnd.openxmlformats-officedocument.presentationml.tags+xml"/>
  <Override PartName="/ppt/tags/tag1277.xml" ContentType="application/vnd.openxmlformats-officedocument.presentationml.tags+xml"/>
  <Override PartName="/ppt/tags/tag1624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292.xml" ContentType="application/vnd.openxmlformats-officedocument.presentationml.tags+xml"/>
  <Override PartName="/ppt/tags/tag529.xml" ContentType="application/vnd.openxmlformats-officedocument.presentationml.tags+xml"/>
  <Override PartName="/ppt/tags/tag970.xml" ContentType="application/vnd.openxmlformats-officedocument.presentationml.tags+xml"/>
  <Override PartName="/ppt/tags/tag1463.xml" ContentType="application/vnd.openxmlformats-officedocument.presentationml.tags+xml"/>
  <Override PartName="/ppt/tags/tag368.xml" ContentType="application/vnd.openxmlformats-officedocument.presentationml.tags+xml"/>
  <Override PartName="/ppt/tags/tag715.xml" ContentType="application/vnd.openxmlformats-officedocument.presentationml.tags+xml"/>
  <Override PartName="/ppt/tags/tag1047.xml" ContentType="application/vnd.openxmlformats-officedocument.presentationml.tags+xml"/>
  <Override PartName="/ppt/tags/tag1208.xml" ContentType="application/vnd.openxmlformats-officedocument.presentationml.tags+xml"/>
  <Override PartName="/ppt/tags/tag1539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554.xml" ContentType="application/vnd.openxmlformats-officedocument.presentationml.tags+xml"/>
  <Override PartName="/ppt/tags/tag699.xml" ContentType="application/vnd.openxmlformats-officedocument.presentationml.tags+xml"/>
  <Override PartName="/ppt/tags/tag885.xml" ContentType="application/vnd.openxmlformats-officedocument.presentationml.tags+xml"/>
  <Override PartName="/ppt/tags/tag901.xml" ContentType="application/vnd.openxmlformats-officedocument.presentationml.tags+xml"/>
  <Override PartName="/ppt/tags/tag1233.xml" ContentType="application/vnd.openxmlformats-officedocument.presentationml.tags+xml"/>
  <Override PartName="/ppt/tags/tag1378.xml" ContentType="application/vnd.openxmlformats-officedocument.presentationml.tags+xml"/>
  <Override PartName="/ppt/tags/tag1564.xml" ContentType="application/vnd.openxmlformats-officedocument.presentationml.tags+xml"/>
  <Override PartName="/ppt/slides/slide10.xml" ContentType="application/vnd.openxmlformats-officedocument.presentationml.slide+xml"/>
  <Override PartName="/ppt/tags/tag92.xml" ContentType="application/vnd.openxmlformats-officedocument.presentationml.tags+xml"/>
  <Override PartName="/ppt/tags/tag393.xml" ContentType="application/vnd.openxmlformats-officedocument.presentationml.tags+xml"/>
  <Override PartName="/ppt/tags/tag740.xml" ContentType="application/vnd.openxmlformats-officedocument.presentationml.tags+xml"/>
  <Override PartName="/ppt/tags/tag1072.xml" ContentType="application/vnd.openxmlformats-officedocument.presentationml.tags+xml"/>
  <Override PartName="/ppt/tags/tag1309.xml" ContentType="application/vnd.openxmlformats-officedocument.presentationml.tags+xml"/>
  <Override PartName="/ppt/tags/tag138.xml" ContentType="application/vnd.openxmlformats-officedocument.presentationml.tags+xml"/>
  <Override PartName="/ppt/tags/tag324.xml" ContentType="application/vnd.openxmlformats-officedocument.presentationml.tags+xml"/>
  <Override PartName="/ppt/tags/tag469.xml" ContentType="application/vnd.openxmlformats-officedocument.presentationml.tags+xml"/>
  <Override PartName="/ppt/tags/tag816.xml" ContentType="application/vnd.openxmlformats-officedocument.presentationml.tags+xml"/>
  <Override PartName="/ppt/tags/tag1148.xml" ContentType="application/vnd.openxmlformats-officedocument.presentationml.tags+xml"/>
  <Override PartName="/ppt/tags/tag1479.xml" ContentType="application/vnd.openxmlformats-officedocument.presentationml.tags+xml"/>
  <Override PartName="/ppt/tags/tag23.xml" ContentType="application/vnd.openxmlformats-officedocument.presentationml.tags+xml"/>
  <Override PartName="/ppt/tags/tag163.xml" ContentType="application/vnd.openxmlformats-officedocument.presentationml.tags+xml"/>
  <Override PartName="/ppt/tags/tag510.xml" ContentType="application/vnd.openxmlformats-officedocument.presentationml.tags+xml"/>
  <Override PartName="/ppt/tags/tag655.xml" ContentType="application/vnd.openxmlformats-officedocument.presentationml.tags+xml"/>
  <Override PartName="/ppt/tags/tag841.xml" ContentType="application/vnd.openxmlformats-officedocument.presentationml.tags+xml"/>
  <Override PartName="/ppt/tags/tag986.xml" ContentType="application/vnd.openxmlformats-officedocument.presentationml.tags+xml"/>
  <Override PartName="/ppt/tags/tag1003.xml" ContentType="application/vnd.openxmlformats-officedocument.presentationml.tags+xml"/>
  <Override PartName="/ppt/tags/tag1334.xml" ContentType="application/vnd.openxmlformats-officedocument.presentationml.tags+xml"/>
  <Override PartName="/ppt/tags/tag1520.xml" ContentType="application/vnd.openxmlformats-officedocument.presentationml.tags+xml"/>
  <Override PartName="/ppt/tags/tag1665.xml" ContentType="application/vnd.openxmlformats-officedocument.presentationml.tags+xml"/>
  <Override PartName="/ppt/tags/tag9.xml" ContentType="application/vnd.openxmlformats-officedocument.presentationml.tags+xml"/>
  <Override PartName="/ppt/tags/tag494.xml" ContentType="application/vnd.openxmlformats-officedocument.presentationml.tags+xml"/>
  <Override PartName="/ppt/tags/tag680.xml" ContentType="application/vnd.openxmlformats-officedocument.presentationml.tags+xml"/>
  <Override PartName="/ppt/tags/tag917.xml" ContentType="application/vnd.openxmlformats-officedocument.presentationml.tags+xml"/>
  <Override PartName="/ppt/tags/tag1173.xml" ContentType="application/vnd.openxmlformats-officedocument.presentationml.tags+xml"/>
  <Override PartName="/ppt/tags/tag239.xml" ContentType="application/vnd.openxmlformats-officedocument.presentationml.tags+xml"/>
  <Override PartName="/ppt/tags/tag425.xml" ContentType="application/vnd.openxmlformats-officedocument.presentationml.tags+xml"/>
  <Override PartName="/ppt/tags/tag756.xml" ContentType="application/vnd.openxmlformats-officedocument.presentationml.tags+xml"/>
  <Override PartName="/ppt/tags/tag1104.xml" ContentType="application/vnd.openxmlformats-officedocument.presentationml.tags+xml"/>
  <Override PartName="/ppt/tags/tag1249.xml" ContentType="application/vnd.openxmlformats-officedocument.presentationml.tags+xml"/>
  <Override PartName="/ppt/tags/tag1435.xml" ContentType="application/vnd.openxmlformats-officedocument.presentationml.tags+xml"/>
  <Override PartName="/ppt/tags/tag264.xml" ContentType="application/vnd.openxmlformats-officedocument.presentationml.tags+xml"/>
  <Override PartName="/ppt/tags/tag595.xml" ContentType="application/vnd.openxmlformats-officedocument.presentationml.tags+xml"/>
  <Override PartName="/ppt/tags/tag611.xml" ContentType="application/vnd.openxmlformats-officedocument.presentationml.tags+xml"/>
  <Override PartName="/ppt/tags/tag942.xml" ContentType="application/vnd.openxmlformats-officedocument.presentationml.tags+xml"/>
  <Override PartName="/ppt/tags/tag1088.xml" ContentType="application/vnd.openxmlformats-officedocument.presentationml.tags+xml"/>
  <Override PartName="/ppt/tags/tag1274.xml" ContentType="application/vnd.openxmlformats-officedocument.presentationml.tags+xml"/>
  <Override PartName="/ppt/tags/tag1621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450.xml" ContentType="application/vnd.openxmlformats-officedocument.presentationml.tags+xml"/>
  <Override PartName="/ppt/tags/tag781.xml" ContentType="application/vnd.openxmlformats-officedocument.presentationml.tags+xml"/>
  <Override PartName="/ppt/tags/tag1019.xml" ContentType="application/vnd.openxmlformats-officedocument.presentationml.tags+xml"/>
  <Override PartName="/ppt/tags/tag1460.xml" ContentType="application/vnd.openxmlformats-officedocument.presentationml.tags+xml"/>
  <Override PartName="/ppt/tags/tag179.xml" ContentType="application/vnd.openxmlformats-officedocument.presentationml.tags+xml"/>
  <Override PartName="/ppt/tags/tag526.xml" ContentType="application/vnd.openxmlformats-officedocument.presentationml.tags+xml"/>
  <Override PartName="/ppt/tags/tag712.xml" ContentType="application/vnd.openxmlformats-officedocument.presentationml.tags+xml"/>
  <Override PartName="/ppt/tags/tag857.xml" ContentType="application/vnd.openxmlformats-officedocument.presentationml.tags+xml"/>
  <Override PartName="/ppt/tags/tag1205.xml" ContentType="application/vnd.openxmlformats-officedocument.presentationml.tags+xml"/>
  <Override PartName="/ppt/tags/tag1536.xml" ContentType="application/vnd.openxmlformats-officedocument.presentationml.tags+xml"/>
  <Override PartName="/ppt/tags/tag64.xml" ContentType="application/vnd.openxmlformats-officedocument.presentationml.tags+xml"/>
  <Override PartName="/ppt/tags/tag220.xml" ContentType="application/vnd.openxmlformats-officedocument.presentationml.tags+xml"/>
  <Override PartName="/ppt/tags/tag365.xml" ContentType="application/vnd.openxmlformats-officedocument.presentationml.tags+xml"/>
  <Override PartName="/ppt/tags/tag551.xml" ContentType="application/vnd.openxmlformats-officedocument.presentationml.tags+xml"/>
  <Override PartName="/ppt/tags/tag696.xml" ContentType="application/vnd.openxmlformats-officedocument.presentationml.tags+xml"/>
  <Override PartName="/ppt/tags/tag1044.xml" ContentType="application/vnd.openxmlformats-officedocument.presentationml.tags+xml"/>
  <Override PartName="/ppt/tags/tag1189.xml" ContentType="application/vnd.openxmlformats-officedocument.presentationml.tags+xml"/>
  <Override PartName="/ppt/tags/tag1230.xml" ContentType="application/vnd.openxmlformats-officedocument.presentationml.tags+xml"/>
  <Override PartName="/ppt/tags/tag1375.xml" ContentType="application/vnd.openxmlformats-officedocument.presentationml.tags+xml"/>
  <Override PartName="/ppt/tags/tag390.xml" ContentType="application/vnd.openxmlformats-officedocument.presentationml.tags+xml"/>
  <Override PartName="/ppt/tags/tag882.xml" ContentType="application/vnd.openxmlformats-officedocument.presentationml.tags+xml"/>
  <Override PartName="/ppt/tags/tag1561.xml" ContentType="application/vnd.openxmlformats-officedocument.presentationml.tags+xml"/>
  <Override PartName="/ppt/tags/tag135.xml" ContentType="application/vnd.openxmlformats-officedocument.presentationml.tags+xml"/>
  <Override PartName="/ppt/tags/tag627.xml" ContentType="application/vnd.openxmlformats-officedocument.presentationml.tags+xml"/>
  <Override PartName="/ppt/tags/tag813.xml" ContentType="application/vnd.openxmlformats-officedocument.presentationml.tags+xml"/>
  <Override PartName="/ppt/tags/tag958.xml" ContentType="application/vnd.openxmlformats-officedocument.presentationml.tags+xml"/>
  <Override PartName="/ppt/tags/tag1306.xml" ContentType="application/vnd.openxmlformats-officedocument.presentationml.tags+xml"/>
  <Override PartName="/ppt/tags/tag1637.xml" ContentType="application/vnd.openxmlformats-officedocument.presentationml.tags+xml"/>
  <Override PartName="/ppt/tags/tag20.xml" ContentType="application/vnd.openxmlformats-officedocument.presentationml.tags+xml"/>
  <Override PartName="/ppt/tags/tag321.xml" ContentType="application/vnd.openxmlformats-officedocument.presentationml.tags+xml"/>
  <Override PartName="/ppt/tags/tag466.xml" ContentType="application/vnd.openxmlformats-officedocument.presentationml.tags+xml"/>
  <Override PartName="/ppt/tags/tag652.xml" ContentType="application/vnd.openxmlformats-officedocument.presentationml.tags+xml"/>
  <Override PartName="/ppt/tags/tag797.xml" ContentType="application/vnd.openxmlformats-officedocument.presentationml.tags+xml"/>
  <Override PartName="/ppt/tags/tag983.xml" ContentType="application/vnd.openxmlformats-officedocument.presentationml.tags+xml"/>
  <Override PartName="/ppt/tags/tag1000.xml" ContentType="application/vnd.openxmlformats-officedocument.presentationml.tags+xml"/>
  <Override PartName="/ppt/tags/tag1145.xml" ContentType="application/vnd.openxmlformats-officedocument.presentationml.tags+xml"/>
  <Override PartName="/ppt/tags/tag1331.xml" ContentType="application/vnd.openxmlformats-officedocument.presentationml.tags+xml"/>
  <Override PartName="/ppt/tags/tag1476.xml" ContentType="application/vnd.openxmlformats-officedocument.presentationml.tags+xml"/>
  <Override PartName="/ppt/tags/tag1662.xml" ContentType="application/vnd.openxmlformats-officedocument.presentationml.tags+xml"/>
  <Override PartName="/ppt/tags/tag6.xml" ContentType="application/vnd.openxmlformats-officedocument.presentationml.tags+xml"/>
  <Override PartName="/ppt/tags/tag160.xml" ContentType="application/vnd.openxmlformats-officedocument.presentationml.tags+xml"/>
  <Override PartName="/ppt/tags/tag491.xml" ContentType="application/vnd.openxmlformats-officedocument.presentationml.tags+xml"/>
  <Override PartName="/ppt/tags/tag728.xml" ContentType="application/vnd.openxmlformats-officedocument.presentationml.tags+xml"/>
  <Override PartName="/ppt/tags/tag1170.xml" ContentType="application/vnd.openxmlformats-officedocument.presentationml.tags+xml"/>
  <Override PartName="/ppt/tags/tag1407.xml" ContentType="application/vnd.openxmlformats-officedocument.presentationml.tags+xml"/>
  <Override PartName="/ppt/tags/tag236.xml" ContentType="application/vnd.openxmlformats-officedocument.presentationml.tags+xml"/>
  <Override PartName="/ppt/tags/tag567.xml" ContentType="application/vnd.openxmlformats-officedocument.presentationml.tags+xml"/>
  <Override PartName="/ppt/tags/tag898.xml" ContentType="application/vnd.openxmlformats-officedocument.presentationml.tags+xml"/>
  <Override PartName="/ppt/tags/tag914.xml" ContentType="application/vnd.openxmlformats-officedocument.presentationml.tags+xml"/>
  <Override PartName="/ppt/tags/tag1246.xml" ContentType="application/vnd.openxmlformats-officedocument.presentationml.tags+xml"/>
  <Override PartName="/ppt/tags/tag422.xml" ContentType="application/vnd.openxmlformats-officedocument.presentationml.tags+xml"/>
  <Override PartName="/ppt/tags/tag753.xml" ContentType="application/vnd.openxmlformats-officedocument.presentationml.tags+xml"/>
  <Override PartName="/ppt/tags/tag1085.xml" ContentType="application/vnd.openxmlformats-officedocument.presentationml.tags+xml"/>
  <Override PartName="/ppt/tags/tag1101.xml" ContentType="application/vnd.openxmlformats-officedocument.presentationml.tags+xml"/>
  <Override PartName="/ppt/tags/tag1432.xml" ContentType="application/vnd.openxmlformats-officedocument.presentationml.tags+xml"/>
  <Override PartName="/ppt/tags/tag1577.xml" ContentType="application/vnd.openxmlformats-officedocument.presentationml.tags+xml"/>
  <Override PartName="/ppt/tags/tag261.xml" ContentType="application/vnd.openxmlformats-officedocument.presentationml.tags+xml"/>
  <Override PartName="/ppt/tags/tag592.xml" ContentType="application/vnd.openxmlformats-officedocument.presentationml.tags+xml"/>
  <Override PartName="/ppt/tags/tag829.xml" ContentType="application/vnd.openxmlformats-officedocument.presentationml.tags+xml"/>
  <Override PartName="/ppt/tags/tag1271.xml" ContentType="application/vnd.openxmlformats-officedocument.presentationml.tags+xml"/>
  <Override PartName="/ppt/tags/tag1508.xml" ContentType="application/vnd.openxmlformats-officedocument.presentationml.tags+xml"/>
  <Override PartName="/ppt/tags/tag36.xml" ContentType="application/vnd.openxmlformats-officedocument.presentationml.tags+xml"/>
  <Override PartName="/ppt/tags/tag337.xml" ContentType="application/vnd.openxmlformats-officedocument.presentationml.tags+xml"/>
  <Override PartName="/ppt/tags/tag523.xml" ContentType="application/vnd.openxmlformats-officedocument.presentationml.tags+xml"/>
  <Override PartName="/ppt/tags/tag668.xml" ContentType="application/vnd.openxmlformats-officedocument.presentationml.tags+xml"/>
  <Override PartName="/ppt/tags/tag854.xml" ContentType="application/vnd.openxmlformats-officedocument.presentationml.tags+xml"/>
  <Override PartName="/ppt/tags/tag999.xml" ContentType="application/vnd.openxmlformats-officedocument.presentationml.tags+xml"/>
  <Override PartName="/ppt/tags/tag1016.xml" ContentType="application/vnd.openxmlformats-officedocument.presentationml.tags+xml"/>
  <Override PartName="/ppt/tags/tag1202.xml" ContentType="application/vnd.openxmlformats-officedocument.presentationml.tags+xml"/>
  <Override PartName="/ppt/tags/tag1347.xml" ContentType="application/vnd.openxmlformats-officedocument.presentationml.tags+xml"/>
  <Override PartName="/ppt/tags/tag1678.xml" ContentType="application/vnd.openxmlformats-officedocument.presentationml.tags+xml"/>
  <Override PartName="/ppt/tags/tag61.xml" ContentType="application/vnd.openxmlformats-officedocument.presentationml.tags+xml"/>
  <Override PartName="/ppt/tags/tag176.xml" ContentType="application/vnd.openxmlformats-officedocument.presentationml.tags+xml"/>
  <Override PartName="/ppt/tags/tag362.xml" ContentType="application/vnd.openxmlformats-officedocument.presentationml.tags+xml"/>
  <Override PartName="/ppt/tags/tag693.xml" ContentType="application/vnd.openxmlformats-officedocument.presentationml.tags+xml"/>
  <Override PartName="/ppt/tags/tag1041.xml" ContentType="application/vnd.openxmlformats-officedocument.presentationml.tags+xml"/>
  <Override PartName="/ppt/tags/tag1186.xml" ContentType="application/vnd.openxmlformats-officedocument.presentationml.tags+xml"/>
  <Override PartName="/ppt/tags/tag1533.xml" ContentType="application/vnd.openxmlformats-officedocument.presentationml.tags+xml"/>
  <Override PartName="/ppt/tags/tag107.xml" ContentType="application/vnd.openxmlformats-officedocument.presentationml.tags+xml"/>
  <Override PartName="/ppt/tags/tag438.xml" ContentType="application/vnd.openxmlformats-officedocument.presentationml.tags+xml"/>
  <Override PartName="/ppt/tags/tag1372.xml" ContentType="application/vnd.openxmlformats-officedocument.presentationml.tags+xml"/>
  <Override PartName="/ppt/tags/tag1609.xml" ContentType="application/vnd.openxmlformats-officedocument.presentationml.tags+xml"/>
  <Override PartName="/ppt/tags/tag277.xml" ContentType="application/vnd.openxmlformats-officedocument.presentationml.tags+xml"/>
  <Override PartName="/ppt/tags/tag624.xml" ContentType="application/vnd.openxmlformats-officedocument.presentationml.tags+xml"/>
  <Override PartName="/ppt/tags/tag769.xml" ContentType="application/vnd.openxmlformats-officedocument.presentationml.tags+xml"/>
  <Override PartName="/ppt/tags/tag955.xml" ContentType="application/vnd.openxmlformats-officedocument.presentationml.tags+xml"/>
  <Override PartName="/ppt/tags/tag1117.xml" ContentType="application/vnd.openxmlformats-officedocument.presentationml.tags+xml"/>
  <Override PartName="/ppt/tags/tag1303.xml" ContentType="application/vnd.openxmlformats-officedocument.presentationml.tags+xml"/>
  <Override PartName="/ppt/tags/tag1448.xml" ContentType="application/vnd.openxmlformats-officedocument.presentationml.tags+xml"/>
  <Override PartName="/ppt/tags/tag1634.xml" ContentType="application/vnd.openxmlformats-officedocument.presentationml.tags+xml"/>
  <Override PartName="/ppt/tags/tag132.xml" ContentType="application/vnd.openxmlformats-officedocument.presentationml.tags+xml"/>
  <Override PartName="/ppt/tags/tag463.xml" ContentType="application/vnd.openxmlformats-officedocument.presentationml.tags+xml"/>
  <Override PartName="/ppt/tags/tag794.xml" ContentType="application/vnd.openxmlformats-officedocument.presentationml.tags+xml"/>
  <Override PartName="/ppt/tags/tag810.xml" ContentType="application/vnd.openxmlformats-officedocument.presentationml.tags+xml"/>
  <Override PartName="/ppt/tags/tag1142.xml" ContentType="application/vnd.openxmlformats-officedocument.presentationml.tags+xml"/>
  <Override PartName="/ppt/tags/tag1287.xml" ContentType="application/vnd.openxmlformats-officedocument.presentationml.tags+xml"/>
  <Override PartName="/ppt/tags/tag1473.xml" ContentType="application/vnd.openxmlformats-officedocument.presentationml.tags+xml"/>
  <Override PartName="/ppt/tags/tag208.xml" ContentType="application/vnd.openxmlformats-officedocument.presentationml.tags+xml"/>
  <Override PartName="/ppt/tags/tag539.xml" ContentType="application/vnd.openxmlformats-officedocument.presentationml.tags+xml"/>
  <Override PartName="/ppt/tags/tag980.xml" ContentType="application/vnd.openxmlformats-officedocument.presentationml.tags+xml"/>
  <Override PartName="/ppt/tags/tag1218.xml" ContentType="application/vnd.openxmlformats-officedocument.presentationml.tags+xml"/>
  <Override PartName="/ppt/tags/tag1549.xml" ContentType="application/vnd.openxmlformats-officedocument.presentationml.tags+xml"/>
  <Override PartName="/ppt/tags/tag3.xml" ContentType="application/vnd.openxmlformats-officedocument.presentationml.tags+xml"/>
  <Override PartName="/ppt/tags/tag77.xml" ContentType="application/vnd.openxmlformats-officedocument.presentationml.tags+xml"/>
  <Override PartName="/ppt/tags/tag233.xml" ContentType="application/vnd.openxmlformats-officedocument.presentationml.tags+xml"/>
  <Override PartName="/ppt/tags/tag378.xml" ContentType="application/vnd.openxmlformats-officedocument.presentationml.tags+xml"/>
  <Override PartName="/ppt/tags/tag725.xml" ContentType="application/vnd.openxmlformats-officedocument.presentationml.tags+xml"/>
  <Override PartName="/ppt/tags/tag911.xml" ContentType="application/vnd.openxmlformats-officedocument.presentationml.tags+xml"/>
  <Override PartName="/ppt/tags/tag1057.xml" ContentType="application/vnd.openxmlformats-officedocument.presentationml.tags+xml"/>
  <Override PartName="/ppt/tags/tag1388.xml" ContentType="application/vnd.openxmlformats-officedocument.presentationml.tags+xml"/>
  <Override PartName="/ppt/tags/tag1404.xml" ContentType="application/vnd.openxmlformats-officedocument.presentationml.tags+xml"/>
  <Override PartName="/ppt/tags/tag564.xml" ContentType="application/vnd.openxmlformats-officedocument.presentationml.tags+xml"/>
  <Override PartName="/ppt/tags/tag750.xml" ContentType="application/vnd.openxmlformats-officedocument.presentationml.tags+xml"/>
  <Override PartName="/ppt/tags/tag895.xml" ContentType="application/vnd.openxmlformats-officedocument.presentationml.tags+xml"/>
  <Override PartName="/ppt/tags/tag1243.xml" ContentType="application/vnd.openxmlformats-officedocument.presentationml.tags+xml"/>
  <Override PartName="/ppt/tags/tag1574.xml" ContentType="application/vnd.openxmlformats-officedocument.presentationml.tags+xml"/>
  <Override PartName="/ppt/tags/tag309.xml" ContentType="application/vnd.openxmlformats-officedocument.presentationml.tags+xml"/>
  <Override PartName="/ppt/tags/tag826.xml" ContentType="application/vnd.openxmlformats-officedocument.presentationml.tags+xml"/>
  <Override PartName="/ppt/tags/tag1082.xml" ContentType="application/vnd.openxmlformats-officedocument.presentationml.tags+xml"/>
  <Override PartName="/ppt/tags/tag1319.xml" ContentType="application/vnd.openxmlformats-officedocument.presentationml.tags+xml"/>
  <Override PartName="/ppt/tags/tag1505.xml" ContentType="application/vnd.openxmlformats-officedocument.presentationml.tags+xml"/>
  <Override PartName="/ppt/tags/tag33.xml" ContentType="application/vnd.openxmlformats-officedocument.presentationml.tags+xml"/>
  <Override PartName="/ppt/tags/tag148.xml" ContentType="application/vnd.openxmlformats-officedocument.presentationml.tags+xml"/>
  <Override PartName="/ppt/tags/tag334.xml" ContentType="application/vnd.openxmlformats-officedocument.presentationml.tags+xml"/>
  <Override PartName="/ppt/tags/tag479.xml" ContentType="application/vnd.openxmlformats-officedocument.presentationml.tags+xml"/>
  <Override PartName="/ppt/tags/tag665.xml" ContentType="application/vnd.openxmlformats-officedocument.presentationml.tags+xml"/>
  <Override PartName="/ppt/tags/tag1013.xml" ContentType="application/vnd.openxmlformats-officedocument.presentationml.tags+xml"/>
  <Override PartName="/ppt/tags/tag1158.xml" ContentType="application/vnd.openxmlformats-officedocument.presentationml.tags+xml"/>
  <Override PartName="/ppt/tags/tag1344.xml" ContentType="application/vnd.openxmlformats-officedocument.presentationml.tags+xml"/>
  <Override PartName="/ppt/tags/tag1489.xml" ContentType="application/vnd.openxmlformats-officedocument.presentationml.tags+xml"/>
  <Override PartName="/ppt/tags/tag173.xml" ContentType="application/vnd.openxmlformats-officedocument.presentationml.tags+xml"/>
  <Override PartName="/ppt/tags/tag520.xml" ContentType="application/vnd.openxmlformats-officedocument.presentationml.tags+xml"/>
  <Override PartName="/ppt/tags/tag851.xml" ContentType="application/vnd.openxmlformats-officedocument.presentationml.tags+xml"/>
  <Override PartName="/ppt/tags/tag996.xml" ContentType="application/vnd.openxmlformats-officedocument.presentationml.tags+xml"/>
  <Override PartName="/ppt/tags/tag1183.xml" ContentType="application/vnd.openxmlformats-officedocument.presentationml.tags+xml"/>
  <Override PartName="/ppt/tags/tag1530.xml" ContentType="application/vnd.openxmlformats-officedocument.presentationml.tags+xml"/>
  <Override PartName="/ppt/tags/tag1675.xml" ContentType="application/vnd.openxmlformats-officedocument.presentationml.tags+xml"/>
  <Override PartName="/ppt/tags/tag249.xml" ContentType="application/vnd.openxmlformats-officedocument.presentationml.tags+xml"/>
  <Override PartName="/ppt/tags/tag690.xml" ContentType="application/vnd.openxmlformats-officedocument.presentationml.tags+xml"/>
  <Override PartName="/ppt/tags/tag927.xml" ContentType="application/vnd.openxmlformats-officedocument.presentationml.tags+xml"/>
  <Override PartName="/ppt/tags/tag1606.xml" ContentType="application/vnd.openxmlformats-officedocument.presentationml.tags+xml"/>
  <Override PartName="/ppt/tags/tag104.xml" ContentType="application/vnd.openxmlformats-officedocument.presentationml.tags+xml"/>
  <Override PartName="/ppt/tags/tag435.xml" ContentType="application/vnd.openxmlformats-officedocument.presentationml.tags+xml"/>
  <Override PartName="/ppt/tags/tag621.xml" ContentType="application/vnd.openxmlformats-officedocument.presentationml.tags+xml"/>
  <Override PartName="/ppt/tags/tag766.xml" ContentType="application/vnd.openxmlformats-officedocument.presentationml.tags+xml"/>
  <Override PartName="/ppt/tags/tag1114.xml" ContentType="application/vnd.openxmlformats-officedocument.presentationml.tags+xml"/>
  <Override PartName="/ppt/tags/tag1259.xml" ContentType="application/vnd.openxmlformats-officedocument.presentationml.tags+xml"/>
  <Override PartName="/ppt/tags/tag1445.xml" ContentType="application/vnd.openxmlformats-officedocument.presentationml.tags+xml"/>
  <Override PartName="/ppt/tags/tag274.xml" ContentType="application/vnd.openxmlformats-officedocument.presentationml.tags+xml"/>
  <Override PartName="/ppt/tags/tag460.xml" ContentType="application/vnd.openxmlformats-officedocument.presentationml.tags+xml"/>
  <Override PartName="/ppt/tags/tag952.xml" ContentType="application/vnd.openxmlformats-officedocument.presentationml.tags+xml"/>
  <Override PartName="/ppt/tags/tag1098.xml" ContentType="application/vnd.openxmlformats-officedocument.presentationml.tags+xml"/>
  <Override PartName="/ppt/tags/tag1284.xml" ContentType="application/vnd.openxmlformats-officedocument.presentationml.tags+xml"/>
  <Override PartName="/ppt/tags/tag1300.xml" ContentType="application/vnd.openxmlformats-officedocument.presentationml.tags+xml"/>
  <Override PartName="/ppt/tags/tag1631.xml" ContentType="application/vnd.openxmlformats-officedocument.presentationml.tags+xml"/>
  <Override PartName="/ppt/tags/tag49.xml" ContentType="application/vnd.openxmlformats-officedocument.presentationml.tags+xml"/>
  <Override PartName="/ppt/tags/tag205.xml" ContentType="application/vnd.openxmlformats-officedocument.presentationml.tags+xml"/>
  <Override PartName="/ppt/tags/tag791.xml" ContentType="application/vnd.openxmlformats-officedocument.presentationml.tags+xml"/>
  <Override PartName="/ppt/tags/tag1029.xml" ContentType="application/vnd.openxmlformats-officedocument.presentationml.tags+xml"/>
  <Override PartName="/ppt/tags/tag1470.xml" ContentType="application/vnd.openxmlformats-officedocument.presentationml.tags+xml"/>
  <Override PartName="/ppt/tags/tag189.xml" ContentType="application/vnd.openxmlformats-officedocument.presentationml.tags+xml"/>
  <Override PartName="/ppt/tags/tag536.xml" ContentType="application/vnd.openxmlformats-officedocument.presentationml.tags+xml"/>
  <Override PartName="/ppt/tags/tag722.xml" ContentType="application/vnd.openxmlformats-officedocument.presentationml.tags+xml"/>
  <Override PartName="/ppt/tags/tag867.xml" ContentType="application/vnd.openxmlformats-officedocument.presentationml.tags+xml"/>
  <Override PartName="/ppt/tags/tag1199.xml" ContentType="application/vnd.openxmlformats-officedocument.presentationml.tags+xml"/>
  <Override PartName="/ppt/tags/tag1215.xml" ContentType="application/vnd.openxmlformats-officedocument.presentationml.tags+xml"/>
  <Override PartName="/ppt/tags/tag1401.xml" ContentType="application/vnd.openxmlformats-officedocument.presentationml.tags+xml"/>
  <Override PartName="/ppt/tags/tag1546.xml" ContentType="application/vnd.openxmlformats-officedocument.presentationml.tags+xml"/>
  <Override PartName="/ppt/tableStyles.xml" ContentType="application/vnd.openxmlformats-officedocument.presentationml.tableStyles+xml"/>
  <Override PartName="/ppt/tags/tag74.xml" ContentType="application/vnd.openxmlformats-officedocument.presentationml.tags+xml"/>
  <Override PartName="/ppt/tags/tag230.xml" ContentType="application/vnd.openxmlformats-officedocument.presentationml.tags+xml"/>
  <Override PartName="/ppt/tags/tag375.xml" ContentType="application/vnd.openxmlformats-officedocument.presentationml.tags+xml"/>
  <Override PartName="/ppt/tags/tag561.xml" ContentType="application/vnd.openxmlformats-officedocument.presentationml.tags+xml"/>
  <Override PartName="/ppt/tags/tag892.xml" ContentType="application/vnd.openxmlformats-officedocument.presentationml.tags+xml"/>
  <Override PartName="/ppt/tags/tag1054.xml" ContentType="application/vnd.openxmlformats-officedocument.presentationml.tags+xml"/>
  <Override PartName="/ppt/tags/tag1240.xml" ContentType="application/vnd.openxmlformats-officedocument.presentationml.tags+xml"/>
  <Override PartName="/ppt/tags/tag1385.xml" ContentType="application/vnd.openxmlformats-officedocument.presentationml.tags+xml"/>
  <Override PartName="/ppt/tags/tag1571.xml" ContentType="application/vnd.openxmlformats-officedocument.presentationml.tags+xml"/>
  <Override PartName="/ppt/tags/tag306.xml" ContentType="application/vnd.openxmlformats-officedocument.presentationml.tags+xml"/>
  <Override PartName="/ppt/tags/tag637.xml" ContentType="application/vnd.openxmlformats-officedocument.presentationml.tags+xml"/>
  <Override PartName="/ppt/tags/tag968.xml" ContentType="application/vnd.openxmlformats-officedocument.presentationml.tags+xml"/>
  <Override PartName="/ppt/tags/tag1316.xml" ContentType="application/vnd.openxmlformats-officedocument.presentationml.tags+xml"/>
  <Override PartName="/ppt/tags/tag145.xml" ContentType="application/vnd.openxmlformats-officedocument.presentationml.tags+xml"/>
  <Override PartName="/ppt/tags/tag476.xml" ContentType="application/vnd.openxmlformats-officedocument.presentationml.tags+xml"/>
  <Override PartName="/ppt/tags/tag823.xml" ContentType="application/vnd.openxmlformats-officedocument.presentationml.tags+xml"/>
  <Override PartName="/ppt/tags/tag1155.xml" ContentType="application/vnd.openxmlformats-officedocument.presentationml.tags+xml"/>
  <Override PartName="/ppt/tags/tag1502.xml" ContentType="application/vnd.openxmlformats-officedocument.presentationml.tags+xml"/>
  <Override PartName="/ppt/tags/tag1647.xml" ContentType="application/vnd.openxmlformats-officedocument.presentationml.tags+xml"/>
  <Override PartName="/ppt/tags/tag30.xml" ContentType="application/vnd.openxmlformats-officedocument.presentationml.tags+xml"/>
  <Override PartName="/ppt/tags/tag331.xml" ContentType="application/vnd.openxmlformats-officedocument.presentationml.tags+xml"/>
  <Override PartName="/ppt/tags/tag662.xml" ContentType="application/vnd.openxmlformats-officedocument.presentationml.tags+xml"/>
  <Override PartName="/ppt/tags/tag993.xml" ContentType="application/vnd.openxmlformats-officedocument.presentationml.tags+xml"/>
  <Override PartName="/ppt/tags/tag1010.xml" ContentType="application/vnd.openxmlformats-officedocument.presentationml.tags+xml"/>
  <Override PartName="/ppt/tags/tag1341.xml" ContentType="application/vnd.openxmlformats-officedocument.presentationml.tags+xml"/>
  <Override PartName="/ppt/tags/tag1486.xml" ContentType="application/vnd.openxmlformats-officedocument.presentationml.tags+xml"/>
  <Override PartName="/ppt/tags/tag1672.xml" ContentType="application/vnd.openxmlformats-officedocument.presentationml.tags+xml"/>
  <Override PartName="/ppt/tags/tag170.xml" ContentType="application/vnd.openxmlformats-officedocument.presentationml.tags+xml"/>
  <Override PartName="/ppt/tags/tag407.xml" ContentType="application/vnd.openxmlformats-officedocument.presentationml.tags+xml"/>
  <Override PartName="/ppt/tags/tag738.xml" ContentType="application/vnd.openxmlformats-officedocument.presentationml.tags+xml"/>
  <Override PartName="/ppt/tags/tag1180.xml" ContentType="application/vnd.openxmlformats-officedocument.presentationml.tags+xml"/>
  <Override PartName="/ppt/tags/tag1417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432.xml" ContentType="application/vnd.openxmlformats-officedocument.presentationml.tags+xml"/>
  <Override PartName="/ppt/tags/tag577.xml" ContentType="application/vnd.openxmlformats-officedocument.presentationml.tags+xml"/>
  <Override PartName="/ppt/tags/tag924.xml" ContentType="application/vnd.openxmlformats-officedocument.presentationml.tags+xml"/>
  <Override PartName="/ppt/tags/tag1111.xml" ContentType="application/vnd.openxmlformats-officedocument.presentationml.tags+xml"/>
  <Override PartName="/ppt/tags/tag1256.xml" ContentType="application/vnd.openxmlformats-officedocument.presentationml.tags+xml"/>
  <Override PartName="/ppt/tags/tag1587.xml" ContentType="application/vnd.openxmlformats-officedocument.presentationml.tags+xml"/>
  <Override PartName="/ppt/tags/tag1603.xml" ContentType="application/vnd.openxmlformats-officedocument.presentationml.tags+xml"/>
  <Override PartName="/ppt/tags/tag271.xml" ContentType="application/vnd.openxmlformats-officedocument.presentationml.tags+xml"/>
  <Override PartName="/ppt/tags/tag508.xml" ContentType="application/vnd.openxmlformats-officedocument.presentationml.tags+xml"/>
  <Override PartName="/ppt/tags/tag763.xml" ContentType="application/vnd.openxmlformats-officedocument.presentationml.tags+xml"/>
  <Override PartName="/ppt/tags/tag1095.xml" ContentType="application/vnd.openxmlformats-officedocument.presentationml.tags+xml"/>
  <Override PartName="/ppt/tags/tag1442.xml" ContentType="application/vnd.openxmlformats-officedocument.presentationml.tags+xml"/>
  <Override PartName="/ppt/tags/tag347.xml" ContentType="application/vnd.openxmlformats-officedocument.presentationml.tags+xml"/>
  <Override PartName="/ppt/tags/tag839.xml" ContentType="application/vnd.openxmlformats-officedocument.presentationml.tags+xml"/>
  <Override PartName="/ppt/tags/tag1281.xml" ContentType="application/vnd.openxmlformats-officedocument.presentationml.tags+xml"/>
  <Override PartName="/ppt/tags/tag1518.xml" ContentType="application/vnd.openxmlformats-officedocument.presentationml.tags+xml"/>
  <Override PartName="/ppt/tags/tag46.xml" ContentType="application/vnd.openxmlformats-officedocument.presentationml.tags+xml"/>
  <Override PartName="/ppt/tags/tag186.xml" ContentType="application/vnd.openxmlformats-officedocument.presentationml.tags+xml"/>
  <Override PartName="/ppt/tags/tag202.xml" ContentType="application/vnd.openxmlformats-officedocument.presentationml.tags+xml"/>
  <Override PartName="/ppt/tags/tag533.xml" ContentType="application/vnd.openxmlformats-officedocument.presentationml.tags+xml"/>
  <Override PartName="/ppt/tags/tag678.xml" ContentType="application/vnd.openxmlformats-officedocument.presentationml.tags+xml"/>
  <Override PartName="/ppt/tags/tag864.xml" ContentType="application/vnd.openxmlformats-officedocument.presentationml.tags+xml"/>
  <Override PartName="/ppt/tags/tag1026.xml" ContentType="application/vnd.openxmlformats-officedocument.presentationml.tags+xml"/>
  <Override PartName="/ppt/tags/tag1212.xml" ContentType="application/vnd.openxmlformats-officedocument.presentationml.tags+xml"/>
  <Override PartName="/ppt/tags/tag1357.xml" ContentType="application/vnd.openxmlformats-officedocument.presentationml.tags+xml"/>
  <Override PartName="/ppt/tags/tag1543.xml" ContentType="application/vnd.openxmlformats-officedocument.presentationml.tags+xml"/>
  <Override PartName="/ppt/tags/tag71.xml" ContentType="application/vnd.openxmlformats-officedocument.presentationml.tags+xml"/>
  <Override PartName="/ppt/tags/tag372.xml" ContentType="application/vnd.openxmlformats-officedocument.presentationml.tags+xml"/>
  <Override PartName="/ppt/tags/tag609.xml" ContentType="application/vnd.openxmlformats-officedocument.presentationml.tags+xml"/>
  <Override PartName="/ppt/tags/tag1051.xml" ContentType="application/vnd.openxmlformats-officedocument.presentationml.tags+xml"/>
  <Override PartName="/ppt/tags/tag1196.xml" ContentType="application/vnd.openxmlformats-officedocument.presentationml.tags+xml"/>
  <Override PartName="/ppt/tags/tag1382.xml" ContentType="application/vnd.openxmlformats-officedocument.presentationml.tags+xml"/>
  <Override PartName="/ppt/tags/tag1619.xml" ContentType="application/vnd.openxmlformats-officedocument.presentationml.tags+xml"/>
  <Override PartName="/ppt/tags/tag117.xml" ContentType="application/vnd.openxmlformats-officedocument.presentationml.tags+xml"/>
  <Override PartName="/ppt/tags/tag448.xml" ContentType="application/vnd.openxmlformats-officedocument.presentationml.tags+xml"/>
  <Override PartName="/ppt/tags/tag779.xml" ContentType="application/vnd.openxmlformats-officedocument.presentationml.tags+xml"/>
  <Override PartName="/ppt/tags/tag1127.xml" ContentType="application/vnd.openxmlformats-officedocument.presentationml.tags+xml"/>
  <Override PartName="/ppt/tags/tag1458.xml" ContentType="application/vnd.openxmlformats-officedocument.presentationml.tags+xml"/>
  <Override PartName="/ppt/tags/tag142.xml" ContentType="application/vnd.openxmlformats-officedocument.presentationml.tags+xml"/>
  <Override PartName="/ppt/tags/tag287.xml" ContentType="application/vnd.openxmlformats-officedocument.presentationml.tags+xml"/>
  <Override PartName="/ppt/tags/tag303.xml" ContentType="application/vnd.openxmlformats-officedocument.presentationml.tags+xml"/>
  <Override PartName="/ppt/tags/tag634.xml" ContentType="application/vnd.openxmlformats-officedocument.presentationml.tags+xml"/>
  <Override PartName="/ppt/tags/tag820.xml" ContentType="application/vnd.openxmlformats-officedocument.presentationml.tags+xml"/>
  <Override PartName="/ppt/tags/tag965.xml" ContentType="application/vnd.openxmlformats-officedocument.presentationml.tags+xml"/>
  <Override PartName="/ppt/tags/tag1297.xml" ContentType="application/vnd.openxmlformats-officedocument.presentationml.tags+xml"/>
  <Override PartName="/ppt/tags/tag1313.xml" ContentType="application/vnd.openxmlformats-officedocument.presentationml.tags+xml"/>
  <Override PartName="/ppt/tags/tag1644.xml" ContentType="application/vnd.openxmlformats-officedocument.presentationml.tags+xml"/>
  <Override PartName="/ppt/tags/tag473.xml" ContentType="application/vnd.openxmlformats-officedocument.presentationml.tags+xml"/>
  <Override PartName="/ppt/tags/tag990.xml" ContentType="application/vnd.openxmlformats-officedocument.presentationml.tags+xml"/>
  <Override PartName="/ppt/tags/tag1152.xml" ContentType="application/vnd.openxmlformats-officedocument.presentationml.tags+xml"/>
  <Override PartName="/ppt/tags/tag1483.xml" ContentType="application/vnd.openxmlformats-officedocument.presentationml.tags+xml"/>
  <Override PartName="/ppt/tags/tag218.xml" ContentType="application/vnd.openxmlformats-officedocument.presentationml.tags+xml"/>
  <Override PartName="/ppt/tags/tag404.xml" ContentType="application/vnd.openxmlformats-officedocument.presentationml.tags+xml"/>
  <Override PartName="/ppt/tags/tag549.xml" ContentType="application/vnd.openxmlformats-officedocument.presentationml.tags+xml"/>
  <Override PartName="/ppt/tags/tag735.xml" ContentType="application/vnd.openxmlformats-officedocument.presentationml.tags+xml"/>
  <Override PartName="/ppt/tags/tag1228.xml" ContentType="application/vnd.openxmlformats-officedocument.presentationml.tags+xml"/>
  <Override PartName="/ppt/tags/tag1414.xml" ContentType="application/vnd.openxmlformats-officedocument.presentationml.tags+xml"/>
  <Override PartName="/ppt/tags/tag1559.xml" ContentType="application/vnd.openxmlformats-officedocument.presentationml.tags+xml"/>
  <Override PartName="/ppt/tags/tag87.xml" ContentType="application/vnd.openxmlformats-officedocument.presentationml.tags+xml"/>
  <Override PartName="/ppt/tags/tag243.xml" ContentType="application/vnd.openxmlformats-officedocument.presentationml.tags+xml"/>
  <Override PartName="/ppt/tags/tag388.xml" ContentType="application/vnd.openxmlformats-officedocument.presentationml.tags+xml"/>
  <Override PartName="/ppt/tags/tag574.xml" ContentType="application/vnd.openxmlformats-officedocument.presentationml.tags+xml"/>
  <Override PartName="/ppt/tags/tag921.xml" ContentType="application/vnd.openxmlformats-officedocument.presentationml.tags+xml"/>
  <Override PartName="/ppt/tags/tag1067.xml" ContentType="application/vnd.openxmlformats-officedocument.presentationml.tags+xml"/>
  <Override PartName="/ppt/tags/tag1253.xml" ContentType="application/vnd.openxmlformats-officedocument.presentationml.tags+xml"/>
  <Override PartName="/ppt/tags/tag1398.xml" ContentType="application/vnd.openxmlformats-officedocument.presentationml.tags+xml"/>
  <Override PartName="/ppt/tags/tag1600.xml" ContentType="application/vnd.openxmlformats-officedocument.presentationml.tags+xml"/>
  <Override PartName="/ppt/tags/tag319.xml" ContentType="application/vnd.openxmlformats-officedocument.presentationml.tags+xml"/>
  <Override PartName="/ppt/tags/tag760.xml" ContentType="application/vnd.openxmlformats-officedocument.presentationml.tags+xml"/>
  <Override PartName="/ppt/tags/tag1092.xml" ContentType="application/vnd.openxmlformats-officedocument.presentationml.tags+xml"/>
  <Override PartName="/ppt/tags/tag1584.xml" ContentType="application/vnd.openxmlformats-officedocument.presentationml.tags+xml"/>
  <Override PartName="/ppt/tags/tag18.xml" ContentType="application/vnd.openxmlformats-officedocument.presentationml.tags+xml"/>
  <Override PartName="/ppt/tags/tag158.xml" ContentType="application/vnd.openxmlformats-officedocument.presentationml.tags+xml"/>
  <Override PartName="/ppt/tags/tag505.xml" ContentType="application/vnd.openxmlformats-officedocument.presentationml.tags+xml"/>
  <Override PartName="/ppt/tags/tag836.xml" ContentType="application/vnd.openxmlformats-officedocument.presentationml.tags+xml"/>
  <Override PartName="/ppt/tags/tag1329.xml" ContentType="application/vnd.openxmlformats-officedocument.presentationml.tags+xml"/>
  <Override PartName="/ppt/tags/tag1515.xml" ContentType="application/vnd.openxmlformats-officedocument.presentationml.tags+xml"/>
  <Override PartName="/ppt/tags/tag43.xml" ContentType="application/vnd.openxmlformats-officedocument.presentationml.tags+xml"/>
  <Override PartName="/ppt/tags/tag344.xml" ContentType="application/vnd.openxmlformats-officedocument.presentationml.tags+xml"/>
  <Override PartName="/ppt/tags/tag489.xml" ContentType="application/vnd.openxmlformats-officedocument.presentationml.tags+xml"/>
  <Override PartName="/ppt/tags/tag530.xml" ContentType="application/vnd.openxmlformats-officedocument.presentationml.tags+xml"/>
  <Override PartName="/ppt/tags/tag675.xml" ContentType="application/vnd.openxmlformats-officedocument.presentationml.tags+xml"/>
  <Override PartName="/ppt/tags/tag1023.xml" ContentType="application/vnd.openxmlformats-officedocument.presentationml.tags+xml"/>
  <Override PartName="/ppt/tags/tag1168.xml" ContentType="application/vnd.openxmlformats-officedocument.presentationml.tags+xml"/>
  <Override PartName="/ppt/tags/tag1354.xml" ContentType="application/vnd.openxmlformats-officedocument.presentationml.tags+xml"/>
  <Override PartName="/ppt/tags/tag1499.xml" ContentType="application/vnd.openxmlformats-officedocument.presentationml.tags+xml"/>
  <Override PartName="/ppt/tags/tag183.xml" ContentType="application/vnd.openxmlformats-officedocument.presentationml.tags+xml"/>
  <Override PartName="/ppt/tags/tag861.xml" ContentType="application/vnd.openxmlformats-officedocument.presentationml.tags+xml"/>
  <Override PartName="/ppt/tags/tag1193.xml" ContentType="application/vnd.openxmlformats-officedocument.presentationml.tags+xml"/>
  <Override PartName="/ppt/tags/tag1540.xml" ContentType="application/vnd.openxmlformats-officedocument.presentationml.tags+xml"/>
  <Override PartName="/ppt/tags/tag114.xml" ContentType="application/vnd.openxmlformats-officedocument.presentationml.tags+xml"/>
  <Override PartName="/ppt/tags/tag259.xml" ContentType="application/vnd.openxmlformats-officedocument.presentationml.tags+xml"/>
  <Override PartName="/ppt/tags/tag606.xml" ContentType="application/vnd.openxmlformats-officedocument.presentationml.tags+xml"/>
  <Override PartName="/ppt/tags/tag937.xml" ContentType="application/vnd.openxmlformats-officedocument.presentationml.tags+xml"/>
  <Override PartName="/ppt/tags/tag1269.xml" ContentType="application/vnd.openxmlformats-officedocument.presentationml.tags+xml"/>
  <Override PartName="/ppt/tags/tag1616.xml" ContentType="application/vnd.openxmlformats-officedocument.presentationml.tags+xml"/>
  <Override PartName="/ppt/tags/tag300.xml" ContentType="application/vnd.openxmlformats-officedocument.presentationml.tags+xml"/>
  <Override PartName="/ppt/tags/tag445.xml" ContentType="application/vnd.openxmlformats-officedocument.presentationml.tags+xml"/>
  <Override PartName="/ppt/tags/tag631.xml" ContentType="application/vnd.openxmlformats-officedocument.presentationml.tags+xml"/>
  <Override PartName="/ppt/tags/tag776.xml" ContentType="application/vnd.openxmlformats-officedocument.presentationml.tags+xml"/>
  <Override PartName="/ppt/tags/tag962.xml" ContentType="application/vnd.openxmlformats-officedocument.presentationml.tags+xml"/>
  <Override PartName="/ppt/tags/tag1124.xml" ContentType="application/vnd.openxmlformats-officedocument.presentationml.tags+xml"/>
  <Override PartName="/ppt/tags/tag1310.xml" ContentType="application/vnd.openxmlformats-officedocument.presentationml.tags+xml"/>
  <Override PartName="/ppt/tags/tag1455.xml" ContentType="application/vnd.openxmlformats-officedocument.presentationml.tags+xml"/>
  <Override PartName="/ppt/tags/tag1641.xml" ContentType="application/vnd.openxmlformats-officedocument.presentationml.tags+xml"/>
  <Override PartName="/ppt/tags/tag284.xml" ContentType="application/vnd.openxmlformats-officedocument.presentationml.tags+xml"/>
  <Override PartName="/ppt/tags/tag470.xml" ContentType="application/vnd.openxmlformats-officedocument.presentationml.tags+xml"/>
  <Override PartName="/ppt/tags/tag707.xml" ContentType="application/vnd.openxmlformats-officedocument.presentationml.tags+xml"/>
  <Override PartName="/ppt/tags/tag1294.xml" ContentType="application/vnd.openxmlformats-officedocument.presentationml.tags+xml"/>
  <Override PartName="/ppt/tags/tag1480.xml" ContentType="application/vnd.openxmlformats-officedocument.presentationml.tags+xml"/>
  <Override PartName="/ppt/tags/tag59.xml" ContentType="application/vnd.openxmlformats-officedocument.presentationml.tags+xml"/>
  <Override PartName="/ppt/tags/tag215.xml" ContentType="application/vnd.openxmlformats-officedocument.presentationml.tags+xml"/>
  <Override PartName="/ppt/tags/tag546.xml" ContentType="application/vnd.openxmlformats-officedocument.presentationml.tags+xml"/>
  <Override PartName="/ppt/tags/tag877.xml" ContentType="application/vnd.openxmlformats-officedocument.presentationml.tags+xml"/>
  <Override PartName="/ppt/tags/tag1039.xml" ContentType="application/vnd.openxmlformats-officedocument.presentationml.tags+xml"/>
  <Override PartName="/ppt/tags/tag1225.xml" ContentType="application/vnd.openxmlformats-officedocument.presentationml.tags+xml"/>
  <Override PartName="/ppt/tags/tag84.xml" ContentType="application/vnd.openxmlformats-officedocument.presentationml.tags+xml"/>
  <Override PartName="/ppt/tags/tag199.xml" ContentType="application/vnd.openxmlformats-officedocument.presentationml.tags+xml"/>
  <Override PartName="/ppt/tags/tag385.xml" ContentType="application/vnd.openxmlformats-officedocument.presentationml.tags+xml"/>
  <Override PartName="/ppt/tags/tag401.xml" ContentType="application/vnd.openxmlformats-officedocument.presentationml.tags+xml"/>
  <Override PartName="/ppt/tags/tag732.xml" ContentType="application/vnd.openxmlformats-officedocument.presentationml.tags+xml"/>
  <Override PartName="/ppt/tags/tag1064.xml" ContentType="application/vnd.openxmlformats-officedocument.presentationml.tags+xml"/>
  <Override PartName="/ppt/tags/tag1411.xml" ContentType="application/vnd.openxmlformats-officedocument.presentationml.tags+xml"/>
  <Override PartName="/ppt/tags/tag1556.xml" ContentType="application/vnd.openxmlformats-officedocument.presentationml.tags+xml"/>
  <Override PartName="/ppt/tags/tag240.xml" ContentType="application/vnd.openxmlformats-officedocument.presentationml.tags+xml"/>
  <Override PartName="/ppt/tags/tag571.xml" ContentType="application/vnd.openxmlformats-officedocument.presentationml.tags+xml"/>
  <Override PartName="/ppt/tags/tag808.xml" ContentType="application/vnd.openxmlformats-officedocument.presentationml.tags+xml"/>
  <Override PartName="/ppt/tags/tag1250.xml" ContentType="application/vnd.openxmlformats-officedocument.presentationml.tags+xml"/>
  <Override PartName="/ppt/tags/tag1395.xml" ContentType="application/vnd.openxmlformats-officedocument.presentationml.tags+xml"/>
  <Override PartName="/ppt/tags/tag1581.xml" ContentType="application/vnd.openxmlformats-officedocument.presentationml.tags+xml"/>
  <Override PartName="/ppt/tags/tag15.xml" ContentType="application/vnd.openxmlformats-officedocument.presentationml.tags+xml"/>
  <Override PartName="/ppt/tags/tag316.xml" ContentType="application/vnd.openxmlformats-officedocument.presentationml.tags+xml"/>
  <Override PartName="/ppt/tags/tag502.xml" ContentType="application/vnd.openxmlformats-officedocument.presentationml.tags+xml"/>
  <Override PartName="/ppt/tags/tag647.xml" ContentType="application/vnd.openxmlformats-officedocument.presentationml.tags+xml"/>
  <Override PartName="/ppt/tags/tag978.xml" ContentType="application/vnd.openxmlformats-officedocument.presentationml.tags+xml"/>
  <Override PartName="/ppt/tags/tag1326.xml" ContentType="application/vnd.openxmlformats-officedocument.presentationml.tags+xml"/>
  <Override PartName="/ppt/tags/tag1657.xml" ContentType="application/vnd.openxmlformats-officedocument.presentationml.tags+xml"/>
  <Override PartName="/ppt/tags/tag40.xml" ContentType="application/vnd.openxmlformats-officedocument.presentationml.tags+xml"/>
  <Override PartName="/ppt/tags/tag155.xml" ContentType="application/vnd.openxmlformats-officedocument.presentationml.tags+xml"/>
  <Override PartName="/ppt/tags/tag341.xml" ContentType="application/vnd.openxmlformats-officedocument.presentationml.tags+xml"/>
  <Override PartName="/ppt/tags/tag486.xml" ContentType="application/vnd.openxmlformats-officedocument.presentationml.tags+xml"/>
  <Override PartName="/ppt/tags/tag833.xml" ContentType="application/vnd.openxmlformats-officedocument.presentationml.tags+xml"/>
  <Override PartName="/ppt/tags/tag1020.xml" ContentType="application/vnd.openxmlformats-officedocument.presentationml.tags+xml"/>
  <Override PartName="/ppt/tags/tag1165.xml" ContentType="application/vnd.openxmlformats-officedocument.presentationml.tags+xml"/>
  <Override PartName="/ppt/tags/tag1496.xml" ContentType="application/vnd.openxmlformats-officedocument.presentationml.tags+xml"/>
  <Override PartName="/ppt/tags/tag1512.xml" ContentType="application/vnd.openxmlformats-officedocument.presentationml.tags+xml"/>
  <Override PartName="/ppt/tags/tag180.xml" ContentType="application/vnd.openxmlformats-officedocument.presentationml.tags+xml"/>
  <Override PartName="/ppt/tags/tag417.xml" ContentType="application/vnd.openxmlformats-officedocument.presentationml.tags+xml"/>
  <Override PartName="/ppt/tags/tag672.xml" ContentType="application/vnd.openxmlformats-officedocument.presentationml.tags+xml"/>
  <Override PartName="/ppt/tags/tag909.xml" ContentType="application/vnd.openxmlformats-officedocument.presentationml.tags+xml"/>
  <Override PartName="/ppt/tags/tag1351.xml" ContentType="application/vnd.openxmlformats-officedocument.presentationml.tags+xml"/>
  <Override PartName="/ppt/tags/tag1682.xml" ContentType="application/vnd.openxmlformats-officedocument.presentationml.tags+xml"/>
  <Override PartName="/ppt/tags/tag256.xml" ContentType="application/vnd.openxmlformats-officedocument.presentationml.tags+xml"/>
  <Override PartName="/ppt/tags/tag603.xml" ContentType="application/vnd.openxmlformats-officedocument.presentationml.tags+xml"/>
  <Override PartName="/ppt/tags/tag748.xml" ContentType="application/vnd.openxmlformats-officedocument.presentationml.tags+xml"/>
  <Override PartName="/ppt/tags/tag934.xml" ContentType="application/vnd.openxmlformats-officedocument.presentationml.tags+xml"/>
  <Override PartName="/ppt/tags/tag1190.xml" ContentType="application/vnd.openxmlformats-officedocument.presentationml.tags+xml"/>
  <Override PartName="/ppt/tags/tag1427.xml" ContentType="application/vnd.openxmlformats-officedocument.presentationml.tags+xml"/>
  <Override PartName="/ppt/tags/tag1613.xml" ContentType="application/vnd.openxmlformats-officedocument.presentationml.tags+xml"/>
  <Override PartName="/ppt/tags/tag111.xml" ContentType="application/vnd.openxmlformats-officedocument.presentationml.tags+xml"/>
  <Override PartName="/ppt/tags/tag442.xml" ContentType="application/vnd.openxmlformats-officedocument.presentationml.tags+xml"/>
  <Override PartName="/ppt/tags/tag587.xml" ContentType="application/vnd.openxmlformats-officedocument.presentationml.tags+xml"/>
  <Override PartName="/ppt/tags/tag773.xml" ContentType="application/vnd.openxmlformats-officedocument.presentationml.tags+xml"/>
  <Override PartName="/ppt/tags/tag1121.xml" ContentType="application/vnd.openxmlformats-officedocument.presentationml.tags+xml"/>
  <Override PartName="/ppt/tags/tag1266.xml" ContentType="application/vnd.openxmlformats-officedocument.presentationml.tags+xml"/>
  <Override PartName="/ppt/tags/tag1452.xml" ContentType="application/vnd.openxmlformats-officedocument.presentationml.tags+xml"/>
  <Override PartName="/ppt/tags/tag1597.xml" ContentType="application/vnd.openxmlformats-officedocument.presentationml.tags+xml"/>
  <Override PartName="/ppt/theme/theme1.xml" ContentType="application/vnd.openxmlformats-officedocument.theme+xml"/>
  <Override PartName="/ppt/tags/tag281.xml" ContentType="application/vnd.openxmlformats-officedocument.presentationml.tags+xml"/>
  <Override PartName="/ppt/tags/tag518.xml" ContentType="application/vnd.openxmlformats-officedocument.presentationml.tags+xml"/>
  <Override PartName="/ppt/tags/tag849.xml" ContentType="application/vnd.openxmlformats-officedocument.presentationml.tags+xml"/>
  <Override PartName="/ppt/tags/tag1291.xml" ContentType="application/vnd.openxmlformats-officedocument.presentationml.tags+xml"/>
  <Override PartName="/ppt/tags/tag1528.xml" ContentType="application/vnd.openxmlformats-officedocument.presentationml.tags+xml"/>
  <Override PartName="/ppt/tags/tag56.xml" ContentType="application/vnd.openxmlformats-officedocument.presentationml.tags+xml"/>
  <Override PartName="/ppt/tags/tag357.xml" ContentType="application/vnd.openxmlformats-officedocument.presentationml.tags+xml"/>
  <Override PartName="/ppt/tags/tag688.xml" ContentType="application/vnd.openxmlformats-officedocument.presentationml.tags+xml"/>
  <Override PartName="/ppt/tags/tag704.xml" ContentType="application/vnd.openxmlformats-officedocument.presentationml.tags+xml"/>
  <Override PartName="/ppt/tags/tag1036.xml" ContentType="application/vnd.openxmlformats-officedocument.presentationml.tags+xml"/>
  <Override PartName="/ppt/tags/tag1367.xml" ContentType="application/vnd.openxmlformats-officedocument.presentationml.tags+xml"/>
  <Override PartName="/ppt/tags/tag196.xml" ContentType="application/vnd.openxmlformats-officedocument.presentationml.tags+xml"/>
  <Override PartName="/ppt/tags/tag212.xml" ContentType="application/vnd.openxmlformats-officedocument.presentationml.tags+xml"/>
  <Override PartName="/ppt/tags/tag543.xml" ContentType="application/vnd.openxmlformats-officedocument.presentationml.tags+xml"/>
  <Override PartName="/ppt/tags/tag874.xml" ContentType="application/vnd.openxmlformats-officedocument.presentationml.tags+xml"/>
  <Override PartName="/ppt/tags/tag1222.xml" ContentType="application/vnd.openxmlformats-officedocument.presentationml.tags+xml"/>
  <Override PartName="/ppt/tags/tag1553.xml" ContentType="application/vnd.openxmlformats-officedocument.presentationml.tags+xml"/>
  <Override PartName="/ppt/tags/tag81.xml" ContentType="application/vnd.openxmlformats-officedocument.presentationml.tags+xml"/>
  <Override PartName="/ppt/tags/tag382.xml" ContentType="application/vnd.openxmlformats-officedocument.presentationml.tags+xml"/>
  <Override PartName="/ppt/tags/tag619.xml" ContentType="application/vnd.openxmlformats-officedocument.presentationml.tags+xml"/>
  <Override PartName="/ppt/tags/tag805.xml" ContentType="application/vnd.openxmlformats-officedocument.presentationml.tags+xml"/>
  <Override PartName="/ppt/tags/tag1061.xml" ContentType="application/vnd.openxmlformats-officedocument.presentationml.tags+xml"/>
  <Override PartName="/ppt/tags/tag1392.xml" ContentType="application/vnd.openxmlformats-officedocument.presentationml.tags+xml"/>
  <Override PartName="/ppt/tags/tag1629.xml" ContentType="application/vnd.openxmlformats-officedocument.presentationml.tags+xml"/>
  <Override PartName="/ppt/tags/tag12.xml" ContentType="application/vnd.openxmlformats-officedocument.presentationml.tags+xml"/>
  <Override PartName="/ppt/tags/tag127.xml" ContentType="application/vnd.openxmlformats-officedocument.presentationml.tags+xml"/>
  <Override PartName="/ppt/tags/tag313.xml" ContentType="application/vnd.openxmlformats-officedocument.presentationml.tags+xml"/>
  <Override PartName="/ppt/tags/tag458.xml" ContentType="application/vnd.openxmlformats-officedocument.presentationml.tags+xml"/>
  <Override PartName="/ppt/tags/tag644.xml" ContentType="application/vnd.openxmlformats-officedocument.presentationml.tags+xml"/>
  <Override PartName="/ppt/tags/tag789.xml" ContentType="application/vnd.openxmlformats-officedocument.presentationml.tags+xml"/>
  <Override PartName="/ppt/tags/tag1137.xml" ContentType="application/vnd.openxmlformats-officedocument.presentationml.tags+xml"/>
  <Override PartName="/ppt/tags/tag1468.xml" ContentType="application/vnd.openxmlformats-officedocument.presentationml.tags+xml"/>
  <Override PartName="/ppt/slides/slide9.xml" ContentType="application/vnd.openxmlformats-officedocument.presentationml.slide+xml"/>
  <Override PartName="/ppt/tags/tag152.xml" ContentType="application/vnd.openxmlformats-officedocument.presentationml.tags+xml"/>
  <Override PartName="/ppt/tags/tag297.xml" ContentType="application/vnd.openxmlformats-officedocument.presentationml.tags+xml"/>
  <Override PartName="/ppt/tags/tag483.xml" ContentType="application/vnd.openxmlformats-officedocument.presentationml.tags+xml"/>
  <Override PartName="/ppt/tags/tag830.xml" ContentType="application/vnd.openxmlformats-officedocument.presentationml.tags+xml"/>
  <Override PartName="/ppt/tags/tag975.xml" ContentType="application/vnd.openxmlformats-officedocument.presentationml.tags+xml"/>
  <Override PartName="/ppt/tags/tag1162.xml" ContentType="application/vnd.openxmlformats-officedocument.presentationml.tags+xml"/>
  <Override PartName="/ppt/tags/tag1323.xml" ContentType="application/vnd.openxmlformats-officedocument.presentationml.tags+xml"/>
  <Override PartName="/ppt/tags/tag1654.xml" ContentType="application/vnd.openxmlformats-officedocument.presentationml.tags+xml"/>
  <Override PartName="/ppt/tags/tag228.xml" ContentType="application/vnd.openxmlformats-officedocument.presentationml.tags+xml"/>
  <Override PartName="/ppt/tags/tag906.xml" ContentType="application/vnd.openxmlformats-officedocument.presentationml.tags+xml"/>
  <Override PartName="/ppt/tags/tag1493.xml" ContentType="application/vnd.openxmlformats-officedocument.presentationml.tags+xml"/>
  <Override PartName="/ppt/tags/tag414.xml" ContentType="application/vnd.openxmlformats-officedocument.presentationml.tags+xml"/>
  <Override PartName="/ppt/tags/tag559.xml" ContentType="application/vnd.openxmlformats-officedocument.presentationml.tags+xml"/>
  <Override PartName="/ppt/tags/tag600.xml" ContentType="application/vnd.openxmlformats-officedocument.presentationml.tags+xml"/>
  <Override PartName="/ppt/tags/tag745.xml" ContentType="application/vnd.openxmlformats-officedocument.presentationml.tags+xml"/>
  <Override PartName="/ppt/tags/tag1238.xml" ContentType="application/vnd.openxmlformats-officedocument.presentationml.tags+xml"/>
  <Override PartName="/ppt/tags/tag1424.xml" ContentType="application/vnd.openxmlformats-officedocument.presentationml.tags+xml"/>
  <Override PartName="/ppt/tags/tag1569.xml" ContentType="application/vnd.openxmlformats-officedocument.presentationml.tags+xml"/>
  <Override PartName="/ppt/tags/tag97.xml" ContentType="application/vnd.openxmlformats-officedocument.presentationml.tags+xml"/>
  <Override PartName="/ppt/tags/tag253.xml" ContentType="application/vnd.openxmlformats-officedocument.presentationml.tags+xml"/>
  <Override PartName="/ppt/tags/tag398.xml" ContentType="application/vnd.openxmlformats-officedocument.presentationml.tags+xml"/>
  <Override PartName="/ppt/tags/tag584.xml" ContentType="application/vnd.openxmlformats-officedocument.presentationml.tags+xml"/>
  <Override PartName="/ppt/tags/tag931.xml" ContentType="application/vnd.openxmlformats-officedocument.presentationml.tags+xml"/>
  <Override PartName="/ppt/tags/tag1077.xml" ContentType="application/vnd.openxmlformats-officedocument.presentationml.tags+xml"/>
  <Override PartName="/ppt/tags/tag1263.xml" ContentType="application/vnd.openxmlformats-officedocument.presentationml.tags+xml"/>
  <Override PartName="/ppt/tags/tag1594.xml" ContentType="application/vnd.openxmlformats-officedocument.presentationml.tags+xml"/>
  <Override PartName="/ppt/tags/tag1610.xml" ContentType="application/vnd.openxmlformats-officedocument.presentationml.tags+xml"/>
  <Override PartName="/ppt/tags/tag28.xml" ContentType="application/vnd.openxmlformats-officedocument.presentationml.tags+xml"/>
  <Override PartName="/ppt/tags/tag329.xml" ContentType="application/vnd.openxmlformats-officedocument.presentationml.tags+xml"/>
  <Override PartName="/ppt/tags/tag770.xml" ContentType="application/vnd.openxmlformats-officedocument.presentationml.tags+xml"/>
  <Override PartName="/ppt/tags/tag1008.xml" ContentType="application/vnd.openxmlformats-officedocument.presentationml.tags+xml"/>
  <Override PartName="/ppt/tags/tag1339.xml" ContentType="application/vnd.openxmlformats-officedocument.presentationml.tags+xml"/>
  <Override PartName="/ppt/tags/tag168.xml" ContentType="application/vnd.openxmlformats-officedocument.presentationml.tags+xml"/>
  <Override PartName="/ppt/tags/tag499.xml" ContentType="application/vnd.openxmlformats-officedocument.presentationml.tags+xml"/>
  <Override PartName="/ppt/tags/tag515.xml" ContentType="application/vnd.openxmlformats-officedocument.presentationml.tags+xml"/>
  <Override PartName="/ppt/tags/tag701.xml" ContentType="application/vnd.openxmlformats-officedocument.presentationml.tags+xml"/>
  <Override PartName="/ppt/tags/tag846.xml" ContentType="application/vnd.openxmlformats-officedocument.presentationml.tags+xml"/>
  <Override PartName="/ppt/tags/tag1178.xml" ContentType="application/vnd.openxmlformats-officedocument.presentationml.tags+xml"/>
  <Override PartName="/ppt/tags/tag1525.xml" ContentType="application/vnd.openxmlformats-officedocument.presentationml.tags+xml"/>
  <Override PartName="/ppt/tags/tag53.xml" ContentType="application/vnd.openxmlformats-officedocument.presentationml.tags+xml"/>
  <Override PartName="/ppt/tags/tag354.xml" ContentType="application/vnd.openxmlformats-officedocument.presentationml.tags+xml"/>
  <Override PartName="/ppt/tags/tag540.xml" ContentType="application/vnd.openxmlformats-officedocument.presentationml.tags+xml"/>
  <Override PartName="/ppt/tags/tag685.xml" ContentType="application/vnd.openxmlformats-officedocument.presentationml.tags+xml"/>
  <Override PartName="/ppt/tags/tag871.xml" ContentType="application/vnd.openxmlformats-officedocument.presentationml.tags+xml"/>
  <Override PartName="/ppt/tags/tag1033.xml" ContentType="application/vnd.openxmlformats-officedocument.presentationml.tags+xml"/>
  <Override PartName="/ppt/tags/tag1364.xml" ContentType="application/vnd.openxmlformats-officedocument.presentationml.tags+xml"/>
  <Override PartName="/ppt/tags/tag1550.xml" ContentType="application/vnd.openxmlformats-officedocument.presentationml.tags+xml"/>
  <Override PartName="/ppt/tags/tag193.xml" ContentType="application/vnd.openxmlformats-officedocument.presentationml.tags+xml"/>
  <Override PartName="/ppt/tags/tag616.xml" ContentType="application/vnd.openxmlformats-officedocument.presentationml.tags+xml"/>
  <Override PartName="/ppt/tags/tag1109.xml" ContentType="application/vnd.openxmlformats-officedocument.presentationml.tags+xml"/>
  <Override PartName="/ppt/tags/tag124.xml" ContentType="application/vnd.openxmlformats-officedocument.presentationml.tags+xml"/>
  <Override PartName="/ppt/tags/tag269.xml" ContentType="application/vnd.openxmlformats-officedocument.presentationml.tags+xml"/>
  <Override PartName="/ppt/tags/tag455.xml" ContentType="application/vnd.openxmlformats-officedocument.presentationml.tags+xml"/>
  <Override PartName="/ppt/tags/tag802.xml" ContentType="application/vnd.openxmlformats-officedocument.presentationml.tags+xml"/>
  <Override PartName="/ppt/tags/tag947.xml" ContentType="application/vnd.openxmlformats-officedocument.presentationml.tags+xml"/>
  <Override PartName="/ppt/tags/tag1134.xml" ContentType="application/vnd.openxmlformats-officedocument.presentationml.tags+xml"/>
  <Override PartName="/ppt/tags/tag1279.xml" ContentType="application/vnd.openxmlformats-officedocument.presentationml.tags+xml"/>
  <Override PartName="/ppt/tags/tag1626.xml" ContentType="application/vnd.openxmlformats-officedocument.presentationml.tag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294.xml" ContentType="application/vnd.openxmlformats-officedocument.presentationml.tags+xml"/>
  <Override PartName="/ppt/tags/tag310.xml" ContentType="application/vnd.openxmlformats-officedocument.presentationml.tags+xml"/>
  <Override PartName="/ppt/tags/tag641.xml" ContentType="application/vnd.openxmlformats-officedocument.presentationml.tags+xml"/>
  <Override PartName="/ppt/tags/tag786.xml" ContentType="application/vnd.openxmlformats-officedocument.presentationml.tags+xml"/>
  <Override PartName="/ppt/tags/tag972.xml" ContentType="application/vnd.openxmlformats-officedocument.presentationml.tags+xml"/>
  <Override PartName="/ppt/tags/tag1320.xml" ContentType="application/vnd.openxmlformats-officedocument.presentationml.tags+xml"/>
  <Override PartName="/ppt/tags/tag1465.xml" ContentType="application/vnd.openxmlformats-officedocument.presentationml.tags+xml"/>
  <Override PartName="/ppt/tags/tag1651.xml" ContentType="application/vnd.openxmlformats-officedocument.presentationml.tags+xml"/>
  <Override PartName="/ppt/slideMasters/slideMaster1.xml" ContentType="application/vnd.openxmlformats-officedocument.presentationml.slideMaster+xml"/>
  <Override PartName="/ppt/tags/tag480.xml" ContentType="application/vnd.openxmlformats-officedocument.presentationml.tags+xml"/>
  <Override PartName="/ppt/tags/tag717.xml" ContentType="application/vnd.openxmlformats-officedocument.presentationml.tags+xml"/>
  <Override PartName="/ppt/tags/tag1490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411.xml" ContentType="application/vnd.openxmlformats-officedocument.presentationml.tags+xml"/>
  <Override PartName="/ppt/tags/tag556.xml" ContentType="application/vnd.openxmlformats-officedocument.presentationml.tags+xml"/>
  <Override PartName="/ppt/tags/tag887.xml" ContentType="application/vnd.openxmlformats-officedocument.presentationml.tags+xml"/>
  <Override PartName="/ppt/tags/tag903.xml" ContentType="application/vnd.openxmlformats-officedocument.presentationml.tags+xml"/>
  <Override PartName="/ppt/tags/tag1049.xml" ContentType="application/vnd.openxmlformats-officedocument.presentationml.tags+xml"/>
  <Override PartName="/ppt/tags/tag1235.xml" ContentType="application/vnd.openxmlformats-officedocument.presentationml.tags+xml"/>
  <Override PartName="/ppt/tags/tag1566.xml" ContentType="application/vnd.openxmlformats-officedocument.presentationml.tags+xml"/>
  <Default Extension="rels" ContentType="application/vnd.openxmlformats-package.relationships+xml"/>
  <Override PartName="/ppt/tags/tag94.xml" ContentType="application/vnd.openxmlformats-officedocument.presentationml.tags+xml"/>
  <Override PartName="/ppt/tags/tag250.xml" ContentType="application/vnd.openxmlformats-officedocument.presentationml.tags+xml"/>
  <Override PartName="/ppt/tags/tag395.xml" ContentType="application/vnd.openxmlformats-officedocument.presentationml.tags+xml"/>
  <Override PartName="/ppt/tags/tag742.xml" ContentType="application/vnd.openxmlformats-officedocument.presentationml.tags+xml"/>
  <Override PartName="/ppt/tags/tag1074.xml" ContentType="application/vnd.openxmlformats-officedocument.presentationml.tags+xml"/>
  <Override PartName="/ppt/tags/tag1421.xml" ContentType="application/vnd.openxmlformats-officedocument.presentationml.tags+xml"/>
  <Override PartName="/ppt/slideLayouts/slideLayout11.xml" ContentType="application/vnd.openxmlformats-officedocument.presentationml.slideLayout+xml"/>
  <Override PartName="/ppt/tags/tag581.xml" ContentType="application/vnd.openxmlformats-officedocument.presentationml.tags+xml"/>
  <Override PartName="/ppt/tags/tag818.xml" ContentType="application/vnd.openxmlformats-officedocument.presentationml.tags+xml"/>
  <Override PartName="/ppt/tags/tag1260.xml" ContentType="application/vnd.openxmlformats-officedocument.presentationml.tags+xml"/>
  <Override PartName="/ppt/tags/tag1591.xml" ContentType="application/vnd.openxmlformats-officedocument.presentationml.tags+xml"/>
  <Override PartName="/ppt/tags/tag25.xml" ContentType="application/vnd.openxmlformats-officedocument.presentationml.tags+xml"/>
  <Override PartName="/ppt/tags/tag165.xml" ContentType="application/vnd.openxmlformats-officedocument.presentationml.tags+xml"/>
  <Override PartName="/ppt/tags/tag326.xml" ContentType="application/vnd.openxmlformats-officedocument.presentationml.tags+xml"/>
  <Override PartName="/ppt/tags/tag512.xml" ContentType="application/vnd.openxmlformats-officedocument.presentationml.tags+xml"/>
  <Override PartName="/ppt/tags/tag657.xml" ContentType="application/vnd.openxmlformats-officedocument.presentationml.tags+xml"/>
  <Override PartName="/ppt/tags/tag843.xml" ContentType="application/vnd.openxmlformats-officedocument.presentationml.tags+xml"/>
  <Override PartName="/ppt/tags/tag988.xml" ContentType="application/vnd.openxmlformats-officedocument.presentationml.tags+xml"/>
  <Override PartName="/ppt/tags/tag1005.xml" ContentType="application/vnd.openxmlformats-officedocument.presentationml.tags+xml"/>
  <Override PartName="/ppt/tags/tag1336.xml" ContentType="application/vnd.openxmlformats-officedocument.presentationml.tags+xml"/>
  <Override PartName="/ppt/tags/tag1522.xml" ContentType="application/vnd.openxmlformats-officedocument.presentationml.tags+xml"/>
  <Override PartName="/ppt/tags/tag1667.xml" ContentType="application/vnd.openxmlformats-officedocument.presentationml.tags+xml"/>
  <Override PartName="/ppt/tags/tag50.xml" ContentType="application/vnd.openxmlformats-officedocument.presentationml.tags+xml"/>
  <Override PartName="/ppt/tags/tag351.xml" ContentType="application/vnd.openxmlformats-officedocument.presentationml.tags+xml"/>
  <Override PartName="/ppt/tags/tag496.xml" ContentType="application/vnd.openxmlformats-officedocument.presentationml.tags+xml"/>
  <Override PartName="/ppt/tags/tag682.xml" ContentType="application/vnd.openxmlformats-officedocument.presentationml.tags+xml"/>
  <Override PartName="/ppt/tags/tag919.xml" ContentType="application/vnd.openxmlformats-officedocument.presentationml.tags+xml"/>
  <Override PartName="/ppt/tags/tag1030.xml" ContentType="application/vnd.openxmlformats-officedocument.presentationml.tags+xml"/>
  <Override PartName="/ppt/tags/tag1175.xml" ContentType="application/vnd.openxmlformats-officedocument.presentationml.tags+xml"/>
  <Override PartName="/ppt/tags/tag1361.xml" ContentType="application/vnd.openxmlformats-officedocument.presentationml.tags+xml"/>
  <Override PartName="/ppt/tags/tag190.xml" ContentType="application/vnd.openxmlformats-officedocument.presentationml.tags+xml"/>
  <Override PartName="/ppt/tags/tag427.xml" ContentType="application/vnd.openxmlformats-officedocument.presentationml.tags+xml"/>
  <Override PartName="/ppt/tags/tag758.xml" ContentType="application/vnd.openxmlformats-officedocument.presentationml.tags+xml"/>
  <Override PartName="/ppt/tags/tag1106.xml" ContentType="application/vnd.openxmlformats-officedocument.presentationml.tags+xml"/>
  <Override PartName="/ppt/tags/tag1437.xml" ContentType="application/vnd.openxmlformats-officedocument.presentationml.tags+xml"/>
  <Override PartName="/ppt/tags/tag266.xml" ContentType="application/vnd.openxmlformats-officedocument.presentationml.tags+xml"/>
  <Override PartName="/ppt/tags/tag597.xml" ContentType="application/vnd.openxmlformats-officedocument.presentationml.tags+xml"/>
  <Override PartName="/ppt/tags/tag613.xml" ContentType="application/vnd.openxmlformats-officedocument.presentationml.tags+xml"/>
  <Override PartName="/ppt/tags/tag944.xml" ContentType="application/vnd.openxmlformats-officedocument.presentationml.tags+xml"/>
  <Override PartName="/ppt/tags/tag1276.xml" ContentType="application/vnd.openxmlformats-officedocument.presentationml.tags+xml"/>
  <Override PartName="/ppt/tags/tag1623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21.xml" ContentType="application/vnd.openxmlformats-officedocument.presentationml.tags+xml"/>
  <Override PartName="/ppt/tags/tag452.xml" ContentType="application/vnd.openxmlformats-officedocument.presentationml.tags+xml"/>
  <Override PartName="/ppt/tags/tag783.xml" ContentType="application/vnd.openxmlformats-officedocument.presentationml.tags+xml"/>
  <Override PartName="/ppt/tags/tag1131.xml" ContentType="application/vnd.openxmlformats-officedocument.presentationml.tags+xml"/>
  <Override PartName="/ppt/tags/tag1462.xml" ContentType="application/vnd.openxmlformats-officedocument.presentationml.tags+xml"/>
  <Override PartName="/ppt/tags/tag291.xml" ContentType="application/vnd.openxmlformats-officedocument.presentationml.tags+xml"/>
  <Override PartName="/ppt/tags/tag528.xml" ContentType="application/vnd.openxmlformats-officedocument.presentationml.tags+xml"/>
  <Override PartName="/ppt/tags/tag714.xml" ContentType="application/vnd.openxmlformats-officedocument.presentationml.tags+xml"/>
  <Override PartName="/ppt/tags/tag859.xml" ContentType="application/vnd.openxmlformats-officedocument.presentationml.tags+xml"/>
  <Override PartName="/ppt/tags/tag1207.xml" ContentType="application/vnd.openxmlformats-officedocument.presentationml.tags+xml"/>
  <Override PartName="/ppt/tags/tag1538.xml" ContentType="application/vnd.openxmlformats-officedocument.presentationml.tags+xml"/>
  <Override PartName="/ppt/tags/tag66.xml" ContentType="application/vnd.openxmlformats-officedocument.presentationml.tags+xml"/>
  <Override PartName="/ppt/tags/tag222.xml" ContentType="application/vnd.openxmlformats-officedocument.presentationml.tags+xml"/>
  <Override PartName="/ppt/tags/tag367.xml" ContentType="application/vnd.openxmlformats-officedocument.presentationml.tags+xml"/>
  <Override PartName="/ppt/tags/tag553.xml" ContentType="application/vnd.openxmlformats-officedocument.presentationml.tags+xml"/>
  <Override PartName="/ppt/tags/tag698.xml" ContentType="application/vnd.openxmlformats-officedocument.presentationml.tags+xml"/>
  <Override PartName="/ppt/tags/tag900.xml" ContentType="application/vnd.openxmlformats-officedocument.presentationml.tags+xml"/>
  <Override PartName="/ppt/tags/tag1046.xml" ContentType="application/vnd.openxmlformats-officedocument.presentationml.tags+xml"/>
  <Override PartName="/ppt/tags/tag1377.xml" ContentType="application/vnd.openxmlformats-officedocument.presentationml.tags+xml"/>
  <Override PartName="/ppt/tags/tag392.xml" ContentType="application/vnd.openxmlformats-officedocument.presentationml.tags+xml"/>
  <Override PartName="/ppt/tags/tag884.xml" ContentType="application/vnd.openxmlformats-officedocument.presentationml.tags+xml"/>
  <Override PartName="/ppt/tags/tag1232.xml" ContentType="application/vnd.openxmlformats-officedocument.presentationml.tags+xml"/>
  <Override PartName="/ppt/tags/tag1563.xml" ContentType="application/vnd.openxmlformats-officedocument.presentationml.tags+xml"/>
  <Override PartName="/ppt/tags/tag91.xml" ContentType="application/vnd.openxmlformats-officedocument.presentationml.tags+xml"/>
  <Override PartName="/ppt/tags/tag137.xml" ContentType="application/vnd.openxmlformats-officedocument.presentationml.tags+xml"/>
  <Override PartName="/ppt/tags/tag629.xml" ContentType="application/vnd.openxmlformats-officedocument.presentationml.tags+xml"/>
  <Override PartName="/ppt/tags/tag815.xml" ContentType="application/vnd.openxmlformats-officedocument.presentationml.tags+xml"/>
  <Override PartName="/ppt/tags/tag1071.xml" ContentType="application/vnd.openxmlformats-officedocument.presentationml.tags+xml"/>
  <Override PartName="/ppt/tags/tag1308.xml" ContentType="application/vnd.openxmlformats-officedocument.presentationml.tags+xml"/>
  <Override PartName="/ppt/tags/tag1639.xml" ContentType="application/vnd.openxmlformats-officedocument.presentationml.tags+xml"/>
  <Override PartName="/ppt/tags/tag22.xml" ContentType="application/vnd.openxmlformats-officedocument.presentationml.tags+xml"/>
  <Override PartName="/ppt/tags/tag323.xml" ContentType="application/vnd.openxmlformats-officedocument.presentationml.tags+xml"/>
  <Override PartName="/ppt/tags/tag468.xml" ContentType="application/vnd.openxmlformats-officedocument.presentationml.tags+xml"/>
  <Override PartName="/ppt/tags/tag654.xml" ContentType="application/vnd.openxmlformats-officedocument.presentationml.tags+xml"/>
  <Override PartName="/ppt/tags/tag799.xml" ContentType="application/vnd.openxmlformats-officedocument.presentationml.tags+xml"/>
  <Override PartName="/ppt/tags/tag985.xml" ContentType="application/vnd.openxmlformats-officedocument.presentationml.tags+xml"/>
  <Override PartName="/ppt/tags/tag1002.xml" ContentType="application/vnd.openxmlformats-officedocument.presentationml.tags+xml"/>
  <Override PartName="/ppt/tags/tag1147.xml" ContentType="application/vnd.openxmlformats-officedocument.presentationml.tags+xml"/>
  <Override PartName="/ppt/tags/tag1333.xml" ContentType="application/vnd.openxmlformats-officedocument.presentationml.tags+xml"/>
  <Override PartName="/ppt/tags/tag1478.xml" ContentType="application/vnd.openxmlformats-officedocument.presentationml.tags+xml"/>
  <Override PartName="/ppt/tags/tag1664.xml" ContentType="application/vnd.openxmlformats-officedocument.presentationml.tags+xml"/>
  <Override PartName="/ppt/tags/tag162.xml" ContentType="application/vnd.openxmlformats-officedocument.presentationml.tags+xml"/>
  <Override PartName="/ppt/tags/tag493.xml" ContentType="application/vnd.openxmlformats-officedocument.presentationml.tags+xml"/>
  <Override PartName="/ppt/tags/tag840.xml" ContentType="application/vnd.openxmlformats-officedocument.presentationml.tags+xml"/>
  <Override PartName="/ppt/tags/tag1172.xml" ContentType="application/vnd.openxmlformats-officedocument.presentationml.tags+xml"/>
  <Override PartName="/ppt/tags/tag1409.xml" ContentType="application/vnd.openxmlformats-officedocument.presentationml.tags+xml"/>
  <Override PartName="/ppt/tags/tag8.xml" ContentType="application/vnd.openxmlformats-officedocument.presentationml.tags+xml"/>
  <Override PartName="/ppt/tags/tag238.xml" ContentType="application/vnd.openxmlformats-officedocument.presentationml.tags+xml"/>
  <Override PartName="/ppt/tags/tag916.xml" ContentType="application/vnd.openxmlformats-officedocument.presentationml.tags+xml"/>
  <Override PartName="/ppt/tags/tag1248.xml" ContentType="application/vnd.openxmlformats-officedocument.presentationml.tags+xml"/>
  <Override PartName="/ppt/tags/tag424.xml" ContentType="application/vnd.openxmlformats-officedocument.presentationml.tags+xml"/>
  <Override PartName="/ppt/tags/tag610.xml" ContentType="application/vnd.openxmlformats-officedocument.presentationml.tags+xml"/>
  <Override PartName="/ppt/tags/tag1434.xml" ContentType="application/vnd.openxmlformats-officedocument.presentationml.tags+xml"/>
  <Override PartName="/ppt/tags/tag1620.xml" ContentType="application/vnd.openxmlformats-officedocument.presentationml.tags+xml"/>
  <Override PartName="/ppt/slideLayouts/slideLayout2.xml" ContentType="application/vnd.openxmlformats-officedocument.presentationml.slideLayout+xml"/>
  <Override PartName="/ppt/tags/tag594.xml" ContentType="application/vnd.openxmlformats-officedocument.presentationml.tags+xml"/>
  <Override PartName="/ppt/tags/tag780.xml" ContentType="application/vnd.openxmlformats-officedocument.presentationml.tags+xml"/>
  <Override PartName="/ppt/tags/tag38.xml" ContentType="application/vnd.openxmlformats-officedocument.presentationml.tags+xml"/>
  <Override PartName="/ppt/tags/tag339.xml" ContentType="application/vnd.openxmlformats-officedocument.presentationml.tags+xml"/>
  <Override PartName="/ppt/tags/tag525.xml" ContentType="application/vnd.openxmlformats-officedocument.presentationml.tags+xml"/>
  <Override PartName="/ppt/tags/tag1349.xml" ContentType="application/vnd.openxmlformats-officedocument.presentationml.tags+xml"/>
  <Override PartName="/ppt/tags/tag711.xml" ContentType="application/vnd.openxmlformats-officedocument.presentationml.tags+xml"/>
  <Override PartName="/ppt/tags/tag1043.xml" ContentType="application/vnd.openxmlformats-officedocument.presentationml.tags+xml"/>
  <Override PartName="/ppt/tags/tag1535.xml" ContentType="application/vnd.openxmlformats-officedocument.presentationml.tags+xml"/>
  <Override PartName="/ppt/tags/tag695.xml" ContentType="application/vnd.openxmlformats-officedocument.presentationml.tags+xml"/>
  <Override PartName="/ppt/tags/tag881.xml" ContentType="application/vnd.openxmlformats-officedocument.presentationml.tags+xml"/>
  <Override PartName="/ppt/tags/tag626.xml" ContentType="application/vnd.openxmlformats-officedocument.presentationml.tags+xml"/>
  <Override PartName="/ppt/tags/tag1636.xml" ContentType="application/vnd.openxmlformats-officedocument.presentationml.tags+xml"/>
  <Override PartName="/ppt/tags/tag134.xml" ContentType="application/vnd.openxmlformats-officedocument.presentationml.tags+xml"/>
  <Override PartName="/ppt/tags/tag320.xml" ContentType="application/vnd.openxmlformats-officedocument.presentationml.tags+xml"/>
  <Override PartName="/ppt/tags/tag796.xml" ContentType="application/vnd.openxmlformats-officedocument.presentationml.tags+xml"/>
  <Override PartName="/ppt/tags/tag812.xml" ContentType="application/vnd.openxmlformats-officedocument.presentationml.tags+xml"/>
  <Override PartName="/ppt/tags/tag1144.xml" ContentType="application/vnd.openxmlformats-officedocument.presentationml.tags+xml"/>
  <Override PartName="/ppt/tags/tag982.xml" ContentType="application/vnd.openxmlformats-officedocument.presentationml.tags+xml"/>
  <Override PartName="/ppt/tags/tag1330.xml" ContentType="application/vnd.openxmlformats-officedocument.presentationml.tags+xml"/>
  <Override PartName="/ppt/tags/tag5.xml" ContentType="application/vnd.openxmlformats-officedocument.presentationml.tags+xml"/>
  <Override PartName="/ppt/tags/tag490.xml" ContentType="application/vnd.openxmlformats-officedocument.presentationml.tags+xml"/>
  <Override PartName="/ppt/tags/tag727.xml" ContentType="application/vnd.openxmlformats-officedocument.presentationml.tags+xml"/>
  <Override PartName="/ppt/tags/tag913.xml" ContentType="application/vnd.openxmlformats-officedocument.presentationml.tags+xml"/>
  <Override PartName="/ppt/tags/tag1059.xml" ContentType="application/vnd.openxmlformats-officedocument.presentationml.tags+xml"/>
  <Override PartName="/ppt/tags/tag235.xml" ContentType="application/vnd.openxmlformats-officedocument.presentationml.tags+xml"/>
  <Override PartName="/ppt/tags/tag421.xml" ContentType="application/vnd.openxmlformats-officedocument.presentationml.tags+xml"/>
  <Override PartName="/ppt/tags/tag897.xml" ContentType="application/vnd.openxmlformats-officedocument.presentationml.tags+xml"/>
  <Override PartName="/ppt/tags/tag1245.xml" ContentType="application/vnd.openxmlformats-officedocument.presentationml.tags+xml"/>
  <Override PartName="/ppt/tags/tag1431.xml" ContentType="application/vnd.openxmlformats-officedocument.presentationml.tags+xml"/>
  <Override PartName="/ppt/tags/tag591.xml" ContentType="application/vnd.openxmlformats-officedocument.presentationml.tags+xml"/>
  <Override PartName="/ppt/tags/tag828.xml" ContentType="application/vnd.openxmlformats-officedocument.presentationml.tags+xml"/>
  <Override PartName="/ppt/tags/tag35.xml" ContentType="application/vnd.openxmlformats-officedocument.presentationml.tags+xml"/>
  <Override PartName="/ppt/tags/tag336.xml" ContentType="application/vnd.openxmlformats-officedocument.presentationml.tags+xml"/>
  <Override PartName="/ppt/tags/tag1346.xml" ContentType="application/vnd.openxmlformats-officedocument.presentationml.tags+xml"/>
  <Override PartName="/ppt/tags/tag522.xml" ContentType="application/vnd.openxmlformats-officedocument.presentationml.tags+xml"/>
  <Override PartName="/ppt/tags/tag998.xml" ContentType="application/vnd.openxmlformats-officedocument.presentationml.tags+xml"/>
  <Override PartName="/ppt/tags/tag1532.xml" ContentType="application/vnd.openxmlformats-officedocument.presentationml.tags+xml"/>
  <Override PartName="/ppt/tags/tag692.xml" ContentType="application/vnd.openxmlformats-officedocument.presentationml.tags+xml"/>
  <Override PartName="/ppt/tags/tag929.xml" ContentType="application/vnd.openxmlformats-officedocument.presentationml.tags+xml"/>
  <Override PartName="/ppt/tags/tag1040.xml" ContentType="application/vnd.openxmlformats-officedocument.presentationml.tags+xml"/>
  <Override PartName="/ppt/tags/tag437.xml" ContentType="application/vnd.openxmlformats-officedocument.presentationml.tags+xml"/>
  <Override PartName="/ppt/tags/tag623.xml" ContentType="application/vnd.openxmlformats-officedocument.presentationml.tags+xml"/>
  <Override PartName="/ppt/tags/tag1447.xml" ContentType="application/vnd.openxmlformats-officedocument.presentationml.tags+xml"/>
  <Override PartName="/ppt/tags/tag131.xml" ContentType="application/vnd.openxmlformats-officedocument.presentationml.tags+xml"/>
  <Override PartName="/ppt/tags/tag1633.xml" ContentType="application/vnd.openxmlformats-officedocument.presentationml.tags+xml"/>
  <Override PartName="/ppt/tags/tag793.xml" ContentType="application/vnd.openxmlformats-officedocument.presentationml.tags+xml"/>
  <Override PartName="/ppt/tags/tag1141.xml" ContentType="application/vnd.openxmlformats-officedocument.presentationml.tags+xml"/>
  <Override PartName="/ppt/tags/tag2.xml" ContentType="application/vnd.openxmlformats-officedocument.presentationml.tags+xml"/>
  <Override PartName="/ppt/tags/tag538.xml" ContentType="application/vnd.openxmlformats-officedocument.presentationml.tags+xml"/>
  <Override PartName="/ppt/tags/tag724.xml" ContentType="application/vnd.openxmlformats-officedocument.presentationml.tags+xml"/>
  <Override PartName="/ppt/tags/tag1548.xml" ContentType="application/vnd.openxmlformats-officedocument.presentationml.tags+xml"/>
  <Override PartName="/ppt/tags/tag232.xml" ContentType="application/vnd.openxmlformats-officedocument.presentationml.tags+xml"/>
  <Override PartName="/ppt/tags/tag894.xml" ContentType="application/vnd.openxmlformats-officedocument.presentationml.tags+xml"/>
  <Override PartName="/ppt/tags/tag910.xml" ContentType="application/vnd.openxmlformats-officedocument.presentationml.tags+xml"/>
  <Override PartName="/ppt/tags/tag1056.xml" ContentType="application/vnd.openxmlformats-officedocument.presentationml.tags+xml"/>
  <Override PartName="/ppt/tags/tag1242.xml" ContentType="application/vnd.openxmlformats-officedocument.presentationml.tags+xml"/>
  <Override PartName="/ppt/tags/tag639.xml" ContentType="application/vnd.openxmlformats-officedocument.presentationml.tags+xml"/>
  <Override PartName="/ppt/tags/tag147.xml" ContentType="application/vnd.openxmlformats-officedocument.presentationml.tags+xml"/>
  <Override PartName="/ppt/tags/tag825.xml" ContentType="application/vnd.openxmlformats-officedocument.presentationml.tags+xml"/>
  <Override PartName="/ppt/tags/tag1157.xml" ContentType="application/vnd.openxmlformats-officedocument.presentationml.tags+xml"/>
  <Override PartName="/ppt/tags/tag1649.xml" ContentType="application/vnd.openxmlformats-officedocument.presentationml.tags+xml"/>
  <Override PartName="/ppt/tags/tag32.xml" ContentType="application/vnd.openxmlformats-officedocument.presentationml.tags+xml"/>
  <Override PartName="/ppt/tags/tag333.xml" ContentType="application/vnd.openxmlformats-officedocument.presentationml.tags+xml"/>
  <Override PartName="/ppt/tags/tag995.xml" ContentType="application/vnd.openxmlformats-officedocument.presentationml.tags+xml"/>
  <Override PartName="/ppt/tags/tag1343.xml" ContentType="application/vnd.openxmlformats-officedocument.presentationml.tags+xml"/>
  <Override PartName="/ppt/tags/tag248.xml" ContentType="application/vnd.openxmlformats-officedocument.presentationml.tags+xml"/>
  <Override PartName="/ppt/tags/tag434.xml" ContentType="application/vnd.openxmlformats-officedocument.presentationml.tags+xml"/>
  <Override PartName="/ppt/tags/tag926.xml" ContentType="application/vnd.openxmlformats-officedocument.presentationml.tags+xml"/>
  <Override PartName="/ppt/tags/tag1258.xml" ContentType="application/vnd.openxmlformats-officedocument.presentationml.tags+xml"/>
  <Override PartName="/ppt/tags/tag620.xml" ContentType="application/vnd.openxmlformats-officedocument.presentationml.tags+xml"/>
  <Override PartName="/ppt/tags/tag1444.xml" ContentType="application/vnd.openxmlformats-officedocument.presentationml.tags+xml"/>
  <Override PartName="/ppt/tags/tag1630.xml" ContentType="application/vnd.openxmlformats-officedocument.presentationml.tags+xml"/>
  <Override PartName="/ppt/tags/tag790.xml" ContentType="application/vnd.openxmlformats-officedocument.presentationml.tags+xml"/>
  <Override PartName="/ppt/tags/tag48.xml" ContentType="application/vnd.openxmlformats-officedocument.presentationml.tags+xml"/>
  <Override PartName="/ppt/tags/tag349.xml" ContentType="application/vnd.openxmlformats-officedocument.presentationml.tags+xml"/>
  <Override PartName="/ppt/tags/tag535.xml" ContentType="application/vnd.openxmlformats-officedocument.presentationml.tags+xml"/>
  <Override PartName="/ppt/tags/tag1359.xml" ContentType="application/vnd.openxmlformats-officedocument.presentationml.tags+xml"/>
  <Override PartName="/ppt/tags/tag1545.xml" ContentType="application/vnd.openxmlformats-officedocument.presentationml.tags+xml"/>
  <Override PartName="/ppt/tags/tag721.xml" ContentType="application/vnd.openxmlformats-officedocument.presentationml.tags+xml"/>
  <Override PartName="/ppt/tags/tag1053.xml" ContentType="application/vnd.openxmlformats-officedocument.presentationml.tags+xml"/>
  <Override PartName="/ppt/tags/tag891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906" autoAdjust="0"/>
  </p:normalViewPr>
  <p:slideViewPr>
    <p:cSldViewPr>
      <p:cViewPr varScale="1">
        <p:scale>
          <a:sx n="59" d="100"/>
          <a:sy n="59" d="100"/>
        </p:scale>
        <p:origin x="-17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5BF64-35DA-441E-BCAB-A7DEE414DF17}" type="datetimeFigureOut">
              <a:rPr lang="en-US" smtClean="0"/>
              <a:pPr/>
              <a:t>7/30/2018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EC7FB-C368-479A-8B66-2BF8F89C2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FAD5-8DE1-48F3-9278-07B493AF04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BFC6-2293-479B-8FE3-A0B5E7AD2D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349D-F8B6-4E7C-9C01-542909F74B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0E2A-DBA6-44CB-8ECE-F0297D88BE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A1D5-A122-4745-AD4C-3431F3FC24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93B-3224-42DB-9FEC-B9427528F45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7F61-8872-4296-BBA6-A1400E41EF9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104A-F95B-47B8-B003-80AEB98AE1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359B-9F27-4981-977A-2E13AAA1C9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D4A4-71CA-4B68-B416-8CC03EF529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0258-EEBF-42EE-9E93-F305A9C9A5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5F8BE-CDD6-41E6-A33D-F7FE93A8106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51" Type="http://schemas.openxmlformats.org/officeDocument/2006/relationships/tags" Target="../tags/tag15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slideLayout" Target="../slideLayouts/slideLayout1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3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650.xml"/><Relationship Id="rId13" Type="http://schemas.openxmlformats.org/officeDocument/2006/relationships/tags" Target="../tags/tag1655.xml"/><Relationship Id="rId18" Type="http://schemas.openxmlformats.org/officeDocument/2006/relationships/tags" Target="../tags/tag1660.xml"/><Relationship Id="rId26" Type="http://schemas.openxmlformats.org/officeDocument/2006/relationships/tags" Target="../tags/tag1668.xml"/><Relationship Id="rId39" Type="http://schemas.openxmlformats.org/officeDocument/2006/relationships/tags" Target="../tags/tag1681.xml"/><Relationship Id="rId3" Type="http://schemas.openxmlformats.org/officeDocument/2006/relationships/tags" Target="../tags/tag1645.xml"/><Relationship Id="rId21" Type="http://schemas.openxmlformats.org/officeDocument/2006/relationships/tags" Target="../tags/tag1663.xml"/><Relationship Id="rId34" Type="http://schemas.openxmlformats.org/officeDocument/2006/relationships/tags" Target="../tags/tag1676.xml"/><Relationship Id="rId7" Type="http://schemas.openxmlformats.org/officeDocument/2006/relationships/tags" Target="../tags/tag1649.xml"/><Relationship Id="rId12" Type="http://schemas.openxmlformats.org/officeDocument/2006/relationships/tags" Target="../tags/tag1654.xml"/><Relationship Id="rId17" Type="http://schemas.openxmlformats.org/officeDocument/2006/relationships/tags" Target="../tags/tag1659.xml"/><Relationship Id="rId25" Type="http://schemas.openxmlformats.org/officeDocument/2006/relationships/tags" Target="../tags/tag1667.xml"/><Relationship Id="rId33" Type="http://schemas.openxmlformats.org/officeDocument/2006/relationships/tags" Target="../tags/tag1675.xml"/><Relationship Id="rId38" Type="http://schemas.openxmlformats.org/officeDocument/2006/relationships/tags" Target="../tags/tag1680.xml"/><Relationship Id="rId2" Type="http://schemas.openxmlformats.org/officeDocument/2006/relationships/tags" Target="../tags/tag1644.xml"/><Relationship Id="rId16" Type="http://schemas.openxmlformats.org/officeDocument/2006/relationships/tags" Target="../tags/tag1658.xml"/><Relationship Id="rId20" Type="http://schemas.openxmlformats.org/officeDocument/2006/relationships/tags" Target="../tags/tag1662.xml"/><Relationship Id="rId29" Type="http://schemas.openxmlformats.org/officeDocument/2006/relationships/tags" Target="../tags/tag1671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1643.xml"/><Relationship Id="rId6" Type="http://schemas.openxmlformats.org/officeDocument/2006/relationships/tags" Target="../tags/tag1648.xml"/><Relationship Id="rId11" Type="http://schemas.openxmlformats.org/officeDocument/2006/relationships/tags" Target="../tags/tag1653.xml"/><Relationship Id="rId24" Type="http://schemas.openxmlformats.org/officeDocument/2006/relationships/tags" Target="../tags/tag1666.xml"/><Relationship Id="rId32" Type="http://schemas.openxmlformats.org/officeDocument/2006/relationships/tags" Target="../tags/tag1674.xml"/><Relationship Id="rId37" Type="http://schemas.openxmlformats.org/officeDocument/2006/relationships/tags" Target="../tags/tag1679.xml"/><Relationship Id="rId40" Type="http://schemas.openxmlformats.org/officeDocument/2006/relationships/tags" Target="../tags/tag1682.xml"/><Relationship Id="rId5" Type="http://schemas.openxmlformats.org/officeDocument/2006/relationships/tags" Target="../tags/tag1647.xml"/><Relationship Id="rId15" Type="http://schemas.openxmlformats.org/officeDocument/2006/relationships/tags" Target="../tags/tag1657.xml"/><Relationship Id="rId23" Type="http://schemas.openxmlformats.org/officeDocument/2006/relationships/tags" Target="../tags/tag1665.xml"/><Relationship Id="rId28" Type="http://schemas.openxmlformats.org/officeDocument/2006/relationships/tags" Target="../tags/tag1670.xml"/><Relationship Id="rId36" Type="http://schemas.openxmlformats.org/officeDocument/2006/relationships/tags" Target="../tags/tag1678.xml"/><Relationship Id="rId10" Type="http://schemas.openxmlformats.org/officeDocument/2006/relationships/tags" Target="../tags/tag1652.xml"/><Relationship Id="rId19" Type="http://schemas.openxmlformats.org/officeDocument/2006/relationships/tags" Target="../tags/tag1661.xml"/><Relationship Id="rId31" Type="http://schemas.openxmlformats.org/officeDocument/2006/relationships/tags" Target="../tags/tag1673.xml"/><Relationship Id="rId4" Type="http://schemas.openxmlformats.org/officeDocument/2006/relationships/tags" Target="../tags/tag1646.xml"/><Relationship Id="rId9" Type="http://schemas.openxmlformats.org/officeDocument/2006/relationships/tags" Target="../tags/tag1651.xml"/><Relationship Id="rId14" Type="http://schemas.openxmlformats.org/officeDocument/2006/relationships/tags" Target="../tags/tag1656.xml"/><Relationship Id="rId22" Type="http://schemas.openxmlformats.org/officeDocument/2006/relationships/tags" Target="../tags/tag1664.xml"/><Relationship Id="rId27" Type="http://schemas.openxmlformats.org/officeDocument/2006/relationships/tags" Target="../tags/tag1669.xml"/><Relationship Id="rId30" Type="http://schemas.openxmlformats.org/officeDocument/2006/relationships/tags" Target="../tags/tag1672.xml"/><Relationship Id="rId35" Type="http://schemas.openxmlformats.org/officeDocument/2006/relationships/tags" Target="../tags/tag1677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177.xml"/><Relationship Id="rId117" Type="http://schemas.openxmlformats.org/officeDocument/2006/relationships/tags" Target="../tags/tag268.xml"/><Relationship Id="rId21" Type="http://schemas.openxmlformats.org/officeDocument/2006/relationships/tags" Target="../tags/tag172.xml"/><Relationship Id="rId42" Type="http://schemas.openxmlformats.org/officeDocument/2006/relationships/tags" Target="../tags/tag193.xml"/><Relationship Id="rId47" Type="http://schemas.openxmlformats.org/officeDocument/2006/relationships/tags" Target="../tags/tag198.xml"/><Relationship Id="rId63" Type="http://schemas.openxmlformats.org/officeDocument/2006/relationships/tags" Target="../tags/tag214.xml"/><Relationship Id="rId68" Type="http://schemas.openxmlformats.org/officeDocument/2006/relationships/tags" Target="../tags/tag219.xml"/><Relationship Id="rId84" Type="http://schemas.openxmlformats.org/officeDocument/2006/relationships/tags" Target="../tags/tag235.xml"/><Relationship Id="rId89" Type="http://schemas.openxmlformats.org/officeDocument/2006/relationships/tags" Target="../tags/tag240.xml"/><Relationship Id="rId112" Type="http://schemas.openxmlformats.org/officeDocument/2006/relationships/tags" Target="../tags/tag263.xml"/><Relationship Id="rId133" Type="http://schemas.openxmlformats.org/officeDocument/2006/relationships/tags" Target="../tags/tag284.xml"/><Relationship Id="rId138" Type="http://schemas.openxmlformats.org/officeDocument/2006/relationships/tags" Target="../tags/tag289.xml"/><Relationship Id="rId154" Type="http://schemas.openxmlformats.org/officeDocument/2006/relationships/tags" Target="../tags/tag305.xml"/><Relationship Id="rId159" Type="http://schemas.openxmlformats.org/officeDocument/2006/relationships/tags" Target="../tags/tag310.xml"/><Relationship Id="rId175" Type="http://schemas.openxmlformats.org/officeDocument/2006/relationships/tags" Target="../tags/tag326.xml"/><Relationship Id="rId170" Type="http://schemas.openxmlformats.org/officeDocument/2006/relationships/tags" Target="../tags/tag321.xml"/><Relationship Id="rId16" Type="http://schemas.openxmlformats.org/officeDocument/2006/relationships/tags" Target="../tags/tag167.xml"/><Relationship Id="rId107" Type="http://schemas.openxmlformats.org/officeDocument/2006/relationships/tags" Target="../tags/tag258.xml"/><Relationship Id="rId11" Type="http://schemas.openxmlformats.org/officeDocument/2006/relationships/tags" Target="../tags/tag162.xml"/><Relationship Id="rId32" Type="http://schemas.openxmlformats.org/officeDocument/2006/relationships/tags" Target="../tags/tag183.xml"/><Relationship Id="rId37" Type="http://schemas.openxmlformats.org/officeDocument/2006/relationships/tags" Target="../tags/tag188.xml"/><Relationship Id="rId53" Type="http://schemas.openxmlformats.org/officeDocument/2006/relationships/tags" Target="../tags/tag204.xml"/><Relationship Id="rId58" Type="http://schemas.openxmlformats.org/officeDocument/2006/relationships/tags" Target="../tags/tag209.xml"/><Relationship Id="rId74" Type="http://schemas.openxmlformats.org/officeDocument/2006/relationships/tags" Target="../tags/tag225.xml"/><Relationship Id="rId79" Type="http://schemas.openxmlformats.org/officeDocument/2006/relationships/tags" Target="../tags/tag230.xml"/><Relationship Id="rId102" Type="http://schemas.openxmlformats.org/officeDocument/2006/relationships/tags" Target="../tags/tag253.xml"/><Relationship Id="rId123" Type="http://schemas.openxmlformats.org/officeDocument/2006/relationships/tags" Target="../tags/tag274.xml"/><Relationship Id="rId128" Type="http://schemas.openxmlformats.org/officeDocument/2006/relationships/tags" Target="../tags/tag279.xml"/><Relationship Id="rId144" Type="http://schemas.openxmlformats.org/officeDocument/2006/relationships/tags" Target="../tags/tag295.xml"/><Relationship Id="rId149" Type="http://schemas.openxmlformats.org/officeDocument/2006/relationships/tags" Target="../tags/tag300.xml"/><Relationship Id="rId5" Type="http://schemas.openxmlformats.org/officeDocument/2006/relationships/tags" Target="../tags/tag156.xml"/><Relationship Id="rId90" Type="http://schemas.openxmlformats.org/officeDocument/2006/relationships/tags" Target="../tags/tag241.xml"/><Relationship Id="rId95" Type="http://schemas.openxmlformats.org/officeDocument/2006/relationships/tags" Target="../tags/tag246.xml"/><Relationship Id="rId160" Type="http://schemas.openxmlformats.org/officeDocument/2006/relationships/tags" Target="../tags/tag311.xml"/><Relationship Id="rId165" Type="http://schemas.openxmlformats.org/officeDocument/2006/relationships/tags" Target="../tags/tag316.xml"/><Relationship Id="rId22" Type="http://schemas.openxmlformats.org/officeDocument/2006/relationships/tags" Target="../tags/tag173.xml"/><Relationship Id="rId27" Type="http://schemas.openxmlformats.org/officeDocument/2006/relationships/tags" Target="../tags/tag178.xml"/><Relationship Id="rId43" Type="http://schemas.openxmlformats.org/officeDocument/2006/relationships/tags" Target="../tags/tag194.xml"/><Relationship Id="rId48" Type="http://schemas.openxmlformats.org/officeDocument/2006/relationships/tags" Target="../tags/tag199.xml"/><Relationship Id="rId64" Type="http://schemas.openxmlformats.org/officeDocument/2006/relationships/tags" Target="../tags/tag215.xml"/><Relationship Id="rId69" Type="http://schemas.openxmlformats.org/officeDocument/2006/relationships/tags" Target="../tags/tag220.xml"/><Relationship Id="rId113" Type="http://schemas.openxmlformats.org/officeDocument/2006/relationships/tags" Target="../tags/tag264.xml"/><Relationship Id="rId118" Type="http://schemas.openxmlformats.org/officeDocument/2006/relationships/tags" Target="../tags/tag269.xml"/><Relationship Id="rId134" Type="http://schemas.openxmlformats.org/officeDocument/2006/relationships/tags" Target="../tags/tag285.xml"/><Relationship Id="rId139" Type="http://schemas.openxmlformats.org/officeDocument/2006/relationships/tags" Target="../tags/tag290.xml"/><Relationship Id="rId80" Type="http://schemas.openxmlformats.org/officeDocument/2006/relationships/tags" Target="../tags/tag231.xml"/><Relationship Id="rId85" Type="http://schemas.openxmlformats.org/officeDocument/2006/relationships/tags" Target="../tags/tag236.xml"/><Relationship Id="rId150" Type="http://schemas.openxmlformats.org/officeDocument/2006/relationships/tags" Target="../tags/tag301.xml"/><Relationship Id="rId155" Type="http://schemas.openxmlformats.org/officeDocument/2006/relationships/tags" Target="../tags/tag306.xml"/><Relationship Id="rId171" Type="http://schemas.openxmlformats.org/officeDocument/2006/relationships/tags" Target="../tags/tag322.xml"/><Relationship Id="rId176" Type="http://schemas.openxmlformats.org/officeDocument/2006/relationships/tags" Target="../tags/tag327.xml"/><Relationship Id="rId12" Type="http://schemas.openxmlformats.org/officeDocument/2006/relationships/tags" Target="../tags/tag163.xml"/><Relationship Id="rId17" Type="http://schemas.openxmlformats.org/officeDocument/2006/relationships/tags" Target="../tags/tag168.xml"/><Relationship Id="rId33" Type="http://schemas.openxmlformats.org/officeDocument/2006/relationships/tags" Target="../tags/tag184.xml"/><Relationship Id="rId38" Type="http://schemas.openxmlformats.org/officeDocument/2006/relationships/tags" Target="../tags/tag189.xml"/><Relationship Id="rId59" Type="http://schemas.openxmlformats.org/officeDocument/2006/relationships/tags" Target="../tags/tag210.xml"/><Relationship Id="rId103" Type="http://schemas.openxmlformats.org/officeDocument/2006/relationships/tags" Target="../tags/tag254.xml"/><Relationship Id="rId108" Type="http://schemas.openxmlformats.org/officeDocument/2006/relationships/tags" Target="../tags/tag259.xml"/><Relationship Id="rId124" Type="http://schemas.openxmlformats.org/officeDocument/2006/relationships/tags" Target="../tags/tag275.xml"/><Relationship Id="rId129" Type="http://schemas.openxmlformats.org/officeDocument/2006/relationships/tags" Target="../tags/tag280.xml"/><Relationship Id="rId54" Type="http://schemas.openxmlformats.org/officeDocument/2006/relationships/tags" Target="../tags/tag205.xml"/><Relationship Id="rId70" Type="http://schemas.openxmlformats.org/officeDocument/2006/relationships/tags" Target="../tags/tag221.xml"/><Relationship Id="rId75" Type="http://schemas.openxmlformats.org/officeDocument/2006/relationships/tags" Target="../tags/tag226.xml"/><Relationship Id="rId91" Type="http://schemas.openxmlformats.org/officeDocument/2006/relationships/tags" Target="../tags/tag242.xml"/><Relationship Id="rId96" Type="http://schemas.openxmlformats.org/officeDocument/2006/relationships/tags" Target="../tags/tag247.xml"/><Relationship Id="rId140" Type="http://schemas.openxmlformats.org/officeDocument/2006/relationships/tags" Target="../tags/tag291.xml"/><Relationship Id="rId145" Type="http://schemas.openxmlformats.org/officeDocument/2006/relationships/tags" Target="../tags/tag296.xml"/><Relationship Id="rId161" Type="http://schemas.openxmlformats.org/officeDocument/2006/relationships/tags" Target="../tags/tag312.xml"/><Relationship Id="rId166" Type="http://schemas.openxmlformats.org/officeDocument/2006/relationships/tags" Target="../tags/tag317.xml"/><Relationship Id="rId1" Type="http://schemas.openxmlformats.org/officeDocument/2006/relationships/tags" Target="../tags/tag152.xml"/><Relationship Id="rId6" Type="http://schemas.openxmlformats.org/officeDocument/2006/relationships/tags" Target="../tags/tag157.xml"/><Relationship Id="rId23" Type="http://schemas.openxmlformats.org/officeDocument/2006/relationships/tags" Target="../tags/tag174.xml"/><Relationship Id="rId28" Type="http://schemas.openxmlformats.org/officeDocument/2006/relationships/tags" Target="../tags/tag179.xml"/><Relationship Id="rId49" Type="http://schemas.openxmlformats.org/officeDocument/2006/relationships/tags" Target="../tags/tag200.xml"/><Relationship Id="rId114" Type="http://schemas.openxmlformats.org/officeDocument/2006/relationships/tags" Target="../tags/tag265.xml"/><Relationship Id="rId119" Type="http://schemas.openxmlformats.org/officeDocument/2006/relationships/tags" Target="../tags/tag270.xml"/><Relationship Id="rId10" Type="http://schemas.openxmlformats.org/officeDocument/2006/relationships/tags" Target="../tags/tag161.xml"/><Relationship Id="rId31" Type="http://schemas.openxmlformats.org/officeDocument/2006/relationships/tags" Target="../tags/tag182.xml"/><Relationship Id="rId44" Type="http://schemas.openxmlformats.org/officeDocument/2006/relationships/tags" Target="../tags/tag195.xml"/><Relationship Id="rId52" Type="http://schemas.openxmlformats.org/officeDocument/2006/relationships/tags" Target="../tags/tag203.xml"/><Relationship Id="rId60" Type="http://schemas.openxmlformats.org/officeDocument/2006/relationships/tags" Target="../tags/tag211.xml"/><Relationship Id="rId65" Type="http://schemas.openxmlformats.org/officeDocument/2006/relationships/tags" Target="../tags/tag216.xml"/><Relationship Id="rId73" Type="http://schemas.openxmlformats.org/officeDocument/2006/relationships/tags" Target="../tags/tag224.xml"/><Relationship Id="rId78" Type="http://schemas.openxmlformats.org/officeDocument/2006/relationships/tags" Target="../tags/tag229.xml"/><Relationship Id="rId81" Type="http://schemas.openxmlformats.org/officeDocument/2006/relationships/tags" Target="../tags/tag232.xml"/><Relationship Id="rId86" Type="http://schemas.openxmlformats.org/officeDocument/2006/relationships/tags" Target="../tags/tag237.xml"/><Relationship Id="rId94" Type="http://schemas.openxmlformats.org/officeDocument/2006/relationships/tags" Target="../tags/tag245.xml"/><Relationship Id="rId99" Type="http://schemas.openxmlformats.org/officeDocument/2006/relationships/tags" Target="../tags/tag250.xml"/><Relationship Id="rId101" Type="http://schemas.openxmlformats.org/officeDocument/2006/relationships/tags" Target="../tags/tag252.xml"/><Relationship Id="rId122" Type="http://schemas.openxmlformats.org/officeDocument/2006/relationships/tags" Target="../tags/tag273.xml"/><Relationship Id="rId130" Type="http://schemas.openxmlformats.org/officeDocument/2006/relationships/tags" Target="../tags/tag281.xml"/><Relationship Id="rId135" Type="http://schemas.openxmlformats.org/officeDocument/2006/relationships/tags" Target="../tags/tag286.xml"/><Relationship Id="rId143" Type="http://schemas.openxmlformats.org/officeDocument/2006/relationships/tags" Target="../tags/tag294.xml"/><Relationship Id="rId148" Type="http://schemas.openxmlformats.org/officeDocument/2006/relationships/tags" Target="../tags/tag299.xml"/><Relationship Id="rId151" Type="http://schemas.openxmlformats.org/officeDocument/2006/relationships/tags" Target="../tags/tag302.xml"/><Relationship Id="rId156" Type="http://schemas.openxmlformats.org/officeDocument/2006/relationships/tags" Target="../tags/tag307.xml"/><Relationship Id="rId164" Type="http://schemas.openxmlformats.org/officeDocument/2006/relationships/tags" Target="../tags/tag315.xml"/><Relationship Id="rId169" Type="http://schemas.openxmlformats.org/officeDocument/2006/relationships/tags" Target="../tags/tag320.xml"/><Relationship Id="rId177" Type="http://schemas.openxmlformats.org/officeDocument/2006/relationships/slideLayout" Target="../slideLayouts/slideLayout1.xml"/><Relationship Id="rId4" Type="http://schemas.openxmlformats.org/officeDocument/2006/relationships/tags" Target="../tags/tag155.xml"/><Relationship Id="rId9" Type="http://schemas.openxmlformats.org/officeDocument/2006/relationships/tags" Target="../tags/tag160.xml"/><Relationship Id="rId172" Type="http://schemas.openxmlformats.org/officeDocument/2006/relationships/tags" Target="../tags/tag323.xml"/><Relationship Id="rId13" Type="http://schemas.openxmlformats.org/officeDocument/2006/relationships/tags" Target="../tags/tag164.xml"/><Relationship Id="rId18" Type="http://schemas.openxmlformats.org/officeDocument/2006/relationships/tags" Target="../tags/tag169.xml"/><Relationship Id="rId39" Type="http://schemas.openxmlformats.org/officeDocument/2006/relationships/tags" Target="../tags/tag190.xml"/><Relationship Id="rId109" Type="http://schemas.openxmlformats.org/officeDocument/2006/relationships/tags" Target="../tags/tag260.xml"/><Relationship Id="rId34" Type="http://schemas.openxmlformats.org/officeDocument/2006/relationships/tags" Target="../tags/tag185.xml"/><Relationship Id="rId50" Type="http://schemas.openxmlformats.org/officeDocument/2006/relationships/tags" Target="../tags/tag201.xml"/><Relationship Id="rId55" Type="http://schemas.openxmlformats.org/officeDocument/2006/relationships/tags" Target="../tags/tag206.xml"/><Relationship Id="rId76" Type="http://schemas.openxmlformats.org/officeDocument/2006/relationships/tags" Target="../tags/tag227.xml"/><Relationship Id="rId97" Type="http://schemas.openxmlformats.org/officeDocument/2006/relationships/tags" Target="../tags/tag248.xml"/><Relationship Id="rId104" Type="http://schemas.openxmlformats.org/officeDocument/2006/relationships/tags" Target="../tags/tag255.xml"/><Relationship Id="rId120" Type="http://schemas.openxmlformats.org/officeDocument/2006/relationships/tags" Target="../tags/tag271.xml"/><Relationship Id="rId125" Type="http://schemas.openxmlformats.org/officeDocument/2006/relationships/tags" Target="../tags/tag276.xml"/><Relationship Id="rId141" Type="http://schemas.openxmlformats.org/officeDocument/2006/relationships/tags" Target="../tags/tag292.xml"/><Relationship Id="rId146" Type="http://schemas.openxmlformats.org/officeDocument/2006/relationships/tags" Target="../tags/tag297.xml"/><Relationship Id="rId167" Type="http://schemas.openxmlformats.org/officeDocument/2006/relationships/tags" Target="../tags/tag318.xml"/><Relationship Id="rId7" Type="http://schemas.openxmlformats.org/officeDocument/2006/relationships/tags" Target="../tags/tag158.xml"/><Relationship Id="rId71" Type="http://schemas.openxmlformats.org/officeDocument/2006/relationships/tags" Target="../tags/tag222.xml"/><Relationship Id="rId92" Type="http://schemas.openxmlformats.org/officeDocument/2006/relationships/tags" Target="../tags/tag243.xml"/><Relationship Id="rId162" Type="http://schemas.openxmlformats.org/officeDocument/2006/relationships/tags" Target="../tags/tag313.xml"/><Relationship Id="rId2" Type="http://schemas.openxmlformats.org/officeDocument/2006/relationships/tags" Target="../tags/tag153.xml"/><Relationship Id="rId29" Type="http://schemas.openxmlformats.org/officeDocument/2006/relationships/tags" Target="../tags/tag180.xml"/><Relationship Id="rId24" Type="http://schemas.openxmlformats.org/officeDocument/2006/relationships/tags" Target="../tags/tag175.xml"/><Relationship Id="rId40" Type="http://schemas.openxmlformats.org/officeDocument/2006/relationships/tags" Target="../tags/tag191.xml"/><Relationship Id="rId45" Type="http://schemas.openxmlformats.org/officeDocument/2006/relationships/tags" Target="../tags/tag196.xml"/><Relationship Id="rId66" Type="http://schemas.openxmlformats.org/officeDocument/2006/relationships/tags" Target="../tags/tag217.xml"/><Relationship Id="rId87" Type="http://schemas.openxmlformats.org/officeDocument/2006/relationships/tags" Target="../tags/tag238.xml"/><Relationship Id="rId110" Type="http://schemas.openxmlformats.org/officeDocument/2006/relationships/tags" Target="../tags/tag261.xml"/><Relationship Id="rId115" Type="http://schemas.openxmlformats.org/officeDocument/2006/relationships/tags" Target="../tags/tag266.xml"/><Relationship Id="rId131" Type="http://schemas.openxmlformats.org/officeDocument/2006/relationships/tags" Target="../tags/tag282.xml"/><Relationship Id="rId136" Type="http://schemas.openxmlformats.org/officeDocument/2006/relationships/tags" Target="../tags/tag287.xml"/><Relationship Id="rId157" Type="http://schemas.openxmlformats.org/officeDocument/2006/relationships/tags" Target="../tags/tag308.xml"/><Relationship Id="rId61" Type="http://schemas.openxmlformats.org/officeDocument/2006/relationships/tags" Target="../tags/tag212.xml"/><Relationship Id="rId82" Type="http://schemas.openxmlformats.org/officeDocument/2006/relationships/tags" Target="../tags/tag233.xml"/><Relationship Id="rId152" Type="http://schemas.openxmlformats.org/officeDocument/2006/relationships/tags" Target="../tags/tag303.xml"/><Relationship Id="rId173" Type="http://schemas.openxmlformats.org/officeDocument/2006/relationships/tags" Target="../tags/tag324.xml"/><Relationship Id="rId19" Type="http://schemas.openxmlformats.org/officeDocument/2006/relationships/tags" Target="../tags/tag170.xml"/><Relationship Id="rId14" Type="http://schemas.openxmlformats.org/officeDocument/2006/relationships/tags" Target="../tags/tag165.xml"/><Relationship Id="rId30" Type="http://schemas.openxmlformats.org/officeDocument/2006/relationships/tags" Target="../tags/tag181.xml"/><Relationship Id="rId35" Type="http://schemas.openxmlformats.org/officeDocument/2006/relationships/tags" Target="../tags/tag186.xml"/><Relationship Id="rId56" Type="http://schemas.openxmlformats.org/officeDocument/2006/relationships/tags" Target="../tags/tag207.xml"/><Relationship Id="rId77" Type="http://schemas.openxmlformats.org/officeDocument/2006/relationships/tags" Target="../tags/tag228.xml"/><Relationship Id="rId100" Type="http://schemas.openxmlformats.org/officeDocument/2006/relationships/tags" Target="../tags/tag251.xml"/><Relationship Id="rId105" Type="http://schemas.openxmlformats.org/officeDocument/2006/relationships/tags" Target="../tags/tag256.xml"/><Relationship Id="rId126" Type="http://schemas.openxmlformats.org/officeDocument/2006/relationships/tags" Target="../tags/tag277.xml"/><Relationship Id="rId147" Type="http://schemas.openxmlformats.org/officeDocument/2006/relationships/tags" Target="../tags/tag298.xml"/><Relationship Id="rId168" Type="http://schemas.openxmlformats.org/officeDocument/2006/relationships/tags" Target="../tags/tag319.xml"/><Relationship Id="rId8" Type="http://schemas.openxmlformats.org/officeDocument/2006/relationships/tags" Target="../tags/tag159.xml"/><Relationship Id="rId51" Type="http://schemas.openxmlformats.org/officeDocument/2006/relationships/tags" Target="../tags/tag202.xml"/><Relationship Id="rId72" Type="http://schemas.openxmlformats.org/officeDocument/2006/relationships/tags" Target="../tags/tag223.xml"/><Relationship Id="rId93" Type="http://schemas.openxmlformats.org/officeDocument/2006/relationships/tags" Target="../tags/tag244.xml"/><Relationship Id="rId98" Type="http://schemas.openxmlformats.org/officeDocument/2006/relationships/tags" Target="../tags/tag249.xml"/><Relationship Id="rId121" Type="http://schemas.openxmlformats.org/officeDocument/2006/relationships/tags" Target="../tags/tag272.xml"/><Relationship Id="rId142" Type="http://schemas.openxmlformats.org/officeDocument/2006/relationships/tags" Target="../tags/tag293.xml"/><Relationship Id="rId163" Type="http://schemas.openxmlformats.org/officeDocument/2006/relationships/tags" Target="../tags/tag314.xml"/><Relationship Id="rId3" Type="http://schemas.openxmlformats.org/officeDocument/2006/relationships/tags" Target="../tags/tag154.xml"/><Relationship Id="rId25" Type="http://schemas.openxmlformats.org/officeDocument/2006/relationships/tags" Target="../tags/tag176.xml"/><Relationship Id="rId46" Type="http://schemas.openxmlformats.org/officeDocument/2006/relationships/tags" Target="../tags/tag197.xml"/><Relationship Id="rId67" Type="http://schemas.openxmlformats.org/officeDocument/2006/relationships/tags" Target="../tags/tag218.xml"/><Relationship Id="rId116" Type="http://schemas.openxmlformats.org/officeDocument/2006/relationships/tags" Target="../tags/tag267.xml"/><Relationship Id="rId137" Type="http://schemas.openxmlformats.org/officeDocument/2006/relationships/tags" Target="../tags/tag288.xml"/><Relationship Id="rId158" Type="http://schemas.openxmlformats.org/officeDocument/2006/relationships/tags" Target="../tags/tag309.xml"/><Relationship Id="rId20" Type="http://schemas.openxmlformats.org/officeDocument/2006/relationships/tags" Target="../tags/tag171.xml"/><Relationship Id="rId41" Type="http://schemas.openxmlformats.org/officeDocument/2006/relationships/tags" Target="../tags/tag192.xml"/><Relationship Id="rId62" Type="http://schemas.openxmlformats.org/officeDocument/2006/relationships/tags" Target="../tags/tag213.xml"/><Relationship Id="rId83" Type="http://schemas.openxmlformats.org/officeDocument/2006/relationships/tags" Target="../tags/tag234.xml"/><Relationship Id="rId88" Type="http://schemas.openxmlformats.org/officeDocument/2006/relationships/tags" Target="../tags/tag239.xml"/><Relationship Id="rId111" Type="http://schemas.openxmlformats.org/officeDocument/2006/relationships/tags" Target="../tags/tag262.xml"/><Relationship Id="rId132" Type="http://schemas.openxmlformats.org/officeDocument/2006/relationships/tags" Target="../tags/tag283.xml"/><Relationship Id="rId153" Type="http://schemas.openxmlformats.org/officeDocument/2006/relationships/tags" Target="../tags/tag304.xml"/><Relationship Id="rId174" Type="http://schemas.openxmlformats.org/officeDocument/2006/relationships/tags" Target="../tags/tag325.xml"/><Relationship Id="rId15" Type="http://schemas.openxmlformats.org/officeDocument/2006/relationships/tags" Target="../tags/tag166.xml"/><Relationship Id="rId36" Type="http://schemas.openxmlformats.org/officeDocument/2006/relationships/tags" Target="../tags/tag187.xml"/><Relationship Id="rId57" Type="http://schemas.openxmlformats.org/officeDocument/2006/relationships/tags" Target="../tags/tag208.xml"/><Relationship Id="rId106" Type="http://schemas.openxmlformats.org/officeDocument/2006/relationships/tags" Target="../tags/tag257.xml"/><Relationship Id="rId127" Type="http://schemas.openxmlformats.org/officeDocument/2006/relationships/tags" Target="../tags/tag278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353.xml"/><Relationship Id="rId117" Type="http://schemas.openxmlformats.org/officeDocument/2006/relationships/tags" Target="../tags/tag444.xml"/><Relationship Id="rId21" Type="http://schemas.openxmlformats.org/officeDocument/2006/relationships/tags" Target="../tags/tag348.xml"/><Relationship Id="rId42" Type="http://schemas.openxmlformats.org/officeDocument/2006/relationships/tags" Target="../tags/tag369.xml"/><Relationship Id="rId47" Type="http://schemas.openxmlformats.org/officeDocument/2006/relationships/tags" Target="../tags/tag374.xml"/><Relationship Id="rId63" Type="http://schemas.openxmlformats.org/officeDocument/2006/relationships/tags" Target="../tags/tag390.xml"/><Relationship Id="rId68" Type="http://schemas.openxmlformats.org/officeDocument/2006/relationships/tags" Target="../tags/tag395.xml"/><Relationship Id="rId84" Type="http://schemas.openxmlformats.org/officeDocument/2006/relationships/tags" Target="../tags/tag411.xml"/><Relationship Id="rId89" Type="http://schemas.openxmlformats.org/officeDocument/2006/relationships/tags" Target="../tags/tag416.xml"/><Relationship Id="rId112" Type="http://schemas.openxmlformats.org/officeDocument/2006/relationships/tags" Target="../tags/tag439.xml"/><Relationship Id="rId133" Type="http://schemas.openxmlformats.org/officeDocument/2006/relationships/tags" Target="../tags/tag460.xml"/><Relationship Id="rId138" Type="http://schemas.openxmlformats.org/officeDocument/2006/relationships/tags" Target="../tags/tag465.xml"/><Relationship Id="rId154" Type="http://schemas.openxmlformats.org/officeDocument/2006/relationships/tags" Target="../tags/tag481.xml"/><Relationship Id="rId16" Type="http://schemas.openxmlformats.org/officeDocument/2006/relationships/tags" Target="../tags/tag343.xml"/><Relationship Id="rId107" Type="http://schemas.openxmlformats.org/officeDocument/2006/relationships/tags" Target="../tags/tag434.xml"/><Relationship Id="rId11" Type="http://schemas.openxmlformats.org/officeDocument/2006/relationships/tags" Target="../tags/tag338.xml"/><Relationship Id="rId32" Type="http://schemas.openxmlformats.org/officeDocument/2006/relationships/tags" Target="../tags/tag359.xml"/><Relationship Id="rId37" Type="http://schemas.openxmlformats.org/officeDocument/2006/relationships/tags" Target="../tags/tag364.xml"/><Relationship Id="rId53" Type="http://schemas.openxmlformats.org/officeDocument/2006/relationships/tags" Target="../tags/tag380.xml"/><Relationship Id="rId58" Type="http://schemas.openxmlformats.org/officeDocument/2006/relationships/tags" Target="../tags/tag385.xml"/><Relationship Id="rId74" Type="http://schemas.openxmlformats.org/officeDocument/2006/relationships/tags" Target="../tags/tag401.xml"/><Relationship Id="rId79" Type="http://schemas.openxmlformats.org/officeDocument/2006/relationships/tags" Target="../tags/tag406.xml"/><Relationship Id="rId102" Type="http://schemas.openxmlformats.org/officeDocument/2006/relationships/tags" Target="../tags/tag429.xml"/><Relationship Id="rId123" Type="http://schemas.openxmlformats.org/officeDocument/2006/relationships/tags" Target="../tags/tag450.xml"/><Relationship Id="rId128" Type="http://schemas.openxmlformats.org/officeDocument/2006/relationships/tags" Target="../tags/tag455.xml"/><Relationship Id="rId144" Type="http://schemas.openxmlformats.org/officeDocument/2006/relationships/tags" Target="../tags/tag471.xml"/><Relationship Id="rId149" Type="http://schemas.openxmlformats.org/officeDocument/2006/relationships/tags" Target="../tags/tag476.xml"/><Relationship Id="rId5" Type="http://schemas.openxmlformats.org/officeDocument/2006/relationships/tags" Target="../tags/tag332.xml"/><Relationship Id="rId90" Type="http://schemas.openxmlformats.org/officeDocument/2006/relationships/tags" Target="../tags/tag417.xml"/><Relationship Id="rId95" Type="http://schemas.openxmlformats.org/officeDocument/2006/relationships/tags" Target="../tags/tag422.xml"/><Relationship Id="rId22" Type="http://schemas.openxmlformats.org/officeDocument/2006/relationships/tags" Target="../tags/tag349.xml"/><Relationship Id="rId27" Type="http://schemas.openxmlformats.org/officeDocument/2006/relationships/tags" Target="../tags/tag354.xml"/><Relationship Id="rId43" Type="http://schemas.openxmlformats.org/officeDocument/2006/relationships/tags" Target="../tags/tag370.xml"/><Relationship Id="rId48" Type="http://schemas.openxmlformats.org/officeDocument/2006/relationships/tags" Target="../tags/tag375.xml"/><Relationship Id="rId64" Type="http://schemas.openxmlformats.org/officeDocument/2006/relationships/tags" Target="../tags/tag391.xml"/><Relationship Id="rId69" Type="http://schemas.openxmlformats.org/officeDocument/2006/relationships/tags" Target="../tags/tag396.xml"/><Relationship Id="rId113" Type="http://schemas.openxmlformats.org/officeDocument/2006/relationships/tags" Target="../tags/tag440.xml"/><Relationship Id="rId118" Type="http://schemas.openxmlformats.org/officeDocument/2006/relationships/tags" Target="../tags/tag445.xml"/><Relationship Id="rId134" Type="http://schemas.openxmlformats.org/officeDocument/2006/relationships/tags" Target="../tags/tag461.xml"/><Relationship Id="rId139" Type="http://schemas.openxmlformats.org/officeDocument/2006/relationships/tags" Target="../tags/tag466.xml"/><Relationship Id="rId80" Type="http://schemas.openxmlformats.org/officeDocument/2006/relationships/tags" Target="../tags/tag407.xml"/><Relationship Id="rId85" Type="http://schemas.openxmlformats.org/officeDocument/2006/relationships/tags" Target="../tags/tag412.xml"/><Relationship Id="rId150" Type="http://schemas.openxmlformats.org/officeDocument/2006/relationships/tags" Target="../tags/tag477.xml"/><Relationship Id="rId155" Type="http://schemas.openxmlformats.org/officeDocument/2006/relationships/tags" Target="../tags/tag482.xml"/><Relationship Id="rId12" Type="http://schemas.openxmlformats.org/officeDocument/2006/relationships/tags" Target="../tags/tag339.xml"/><Relationship Id="rId17" Type="http://schemas.openxmlformats.org/officeDocument/2006/relationships/tags" Target="../tags/tag344.xml"/><Relationship Id="rId25" Type="http://schemas.openxmlformats.org/officeDocument/2006/relationships/tags" Target="../tags/tag352.xml"/><Relationship Id="rId33" Type="http://schemas.openxmlformats.org/officeDocument/2006/relationships/tags" Target="../tags/tag360.xml"/><Relationship Id="rId38" Type="http://schemas.openxmlformats.org/officeDocument/2006/relationships/tags" Target="../tags/tag365.xml"/><Relationship Id="rId46" Type="http://schemas.openxmlformats.org/officeDocument/2006/relationships/tags" Target="../tags/tag373.xml"/><Relationship Id="rId59" Type="http://schemas.openxmlformats.org/officeDocument/2006/relationships/tags" Target="../tags/tag386.xml"/><Relationship Id="rId67" Type="http://schemas.openxmlformats.org/officeDocument/2006/relationships/tags" Target="../tags/tag394.xml"/><Relationship Id="rId103" Type="http://schemas.openxmlformats.org/officeDocument/2006/relationships/tags" Target="../tags/tag430.xml"/><Relationship Id="rId108" Type="http://schemas.openxmlformats.org/officeDocument/2006/relationships/tags" Target="../tags/tag435.xml"/><Relationship Id="rId116" Type="http://schemas.openxmlformats.org/officeDocument/2006/relationships/tags" Target="../tags/tag443.xml"/><Relationship Id="rId124" Type="http://schemas.openxmlformats.org/officeDocument/2006/relationships/tags" Target="../tags/tag451.xml"/><Relationship Id="rId129" Type="http://schemas.openxmlformats.org/officeDocument/2006/relationships/tags" Target="../tags/tag456.xml"/><Relationship Id="rId137" Type="http://schemas.openxmlformats.org/officeDocument/2006/relationships/tags" Target="../tags/tag464.xml"/><Relationship Id="rId20" Type="http://schemas.openxmlformats.org/officeDocument/2006/relationships/tags" Target="../tags/tag347.xml"/><Relationship Id="rId41" Type="http://schemas.openxmlformats.org/officeDocument/2006/relationships/tags" Target="../tags/tag368.xml"/><Relationship Id="rId54" Type="http://schemas.openxmlformats.org/officeDocument/2006/relationships/tags" Target="../tags/tag381.xml"/><Relationship Id="rId62" Type="http://schemas.openxmlformats.org/officeDocument/2006/relationships/tags" Target="../tags/tag389.xml"/><Relationship Id="rId70" Type="http://schemas.openxmlformats.org/officeDocument/2006/relationships/tags" Target="../tags/tag397.xml"/><Relationship Id="rId75" Type="http://schemas.openxmlformats.org/officeDocument/2006/relationships/tags" Target="../tags/tag402.xml"/><Relationship Id="rId83" Type="http://schemas.openxmlformats.org/officeDocument/2006/relationships/tags" Target="../tags/tag410.xml"/><Relationship Id="rId88" Type="http://schemas.openxmlformats.org/officeDocument/2006/relationships/tags" Target="../tags/tag415.xml"/><Relationship Id="rId91" Type="http://schemas.openxmlformats.org/officeDocument/2006/relationships/tags" Target="../tags/tag418.xml"/><Relationship Id="rId96" Type="http://schemas.openxmlformats.org/officeDocument/2006/relationships/tags" Target="../tags/tag423.xml"/><Relationship Id="rId111" Type="http://schemas.openxmlformats.org/officeDocument/2006/relationships/tags" Target="../tags/tag438.xml"/><Relationship Id="rId132" Type="http://schemas.openxmlformats.org/officeDocument/2006/relationships/tags" Target="../tags/tag459.xml"/><Relationship Id="rId140" Type="http://schemas.openxmlformats.org/officeDocument/2006/relationships/tags" Target="../tags/tag467.xml"/><Relationship Id="rId145" Type="http://schemas.openxmlformats.org/officeDocument/2006/relationships/tags" Target="../tags/tag472.xml"/><Relationship Id="rId153" Type="http://schemas.openxmlformats.org/officeDocument/2006/relationships/tags" Target="../tags/tag480.xml"/><Relationship Id="rId1" Type="http://schemas.openxmlformats.org/officeDocument/2006/relationships/tags" Target="../tags/tag328.xml"/><Relationship Id="rId6" Type="http://schemas.openxmlformats.org/officeDocument/2006/relationships/tags" Target="../tags/tag333.xml"/><Relationship Id="rId15" Type="http://schemas.openxmlformats.org/officeDocument/2006/relationships/tags" Target="../tags/tag342.xml"/><Relationship Id="rId23" Type="http://schemas.openxmlformats.org/officeDocument/2006/relationships/tags" Target="../tags/tag350.xml"/><Relationship Id="rId28" Type="http://schemas.openxmlformats.org/officeDocument/2006/relationships/tags" Target="../tags/tag355.xml"/><Relationship Id="rId36" Type="http://schemas.openxmlformats.org/officeDocument/2006/relationships/tags" Target="../tags/tag363.xml"/><Relationship Id="rId49" Type="http://schemas.openxmlformats.org/officeDocument/2006/relationships/tags" Target="../tags/tag376.xml"/><Relationship Id="rId57" Type="http://schemas.openxmlformats.org/officeDocument/2006/relationships/tags" Target="../tags/tag384.xml"/><Relationship Id="rId106" Type="http://schemas.openxmlformats.org/officeDocument/2006/relationships/tags" Target="../tags/tag433.xml"/><Relationship Id="rId114" Type="http://schemas.openxmlformats.org/officeDocument/2006/relationships/tags" Target="../tags/tag441.xml"/><Relationship Id="rId119" Type="http://schemas.openxmlformats.org/officeDocument/2006/relationships/tags" Target="../tags/tag446.xml"/><Relationship Id="rId127" Type="http://schemas.openxmlformats.org/officeDocument/2006/relationships/tags" Target="../tags/tag454.xml"/><Relationship Id="rId10" Type="http://schemas.openxmlformats.org/officeDocument/2006/relationships/tags" Target="../tags/tag337.xml"/><Relationship Id="rId31" Type="http://schemas.openxmlformats.org/officeDocument/2006/relationships/tags" Target="../tags/tag358.xml"/><Relationship Id="rId44" Type="http://schemas.openxmlformats.org/officeDocument/2006/relationships/tags" Target="../tags/tag371.xml"/><Relationship Id="rId52" Type="http://schemas.openxmlformats.org/officeDocument/2006/relationships/tags" Target="../tags/tag379.xml"/><Relationship Id="rId60" Type="http://schemas.openxmlformats.org/officeDocument/2006/relationships/tags" Target="../tags/tag387.xml"/><Relationship Id="rId65" Type="http://schemas.openxmlformats.org/officeDocument/2006/relationships/tags" Target="../tags/tag392.xml"/><Relationship Id="rId73" Type="http://schemas.openxmlformats.org/officeDocument/2006/relationships/tags" Target="../tags/tag400.xml"/><Relationship Id="rId78" Type="http://schemas.openxmlformats.org/officeDocument/2006/relationships/tags" Target="../tags/tag405.xml"/><Relationship Id="rId81" Type="http://schemas.openxmlformats.org/officeDocument/2006/relationships/tags" Target="../tags/tag408.xml"/><Relationship Id="rId86" Type="http://schemas.openxmlformats.org/officeDocument/2006/relationships/tags" Target="../tags/tag413.xml"/><Relationship Id="rId94" Type="http://schemas.openxmlformats.org/officeDocument/2006/relationships/tags" Target="../tags/tag421.xml"/><Relationship Id="rId99" Type="http://schemas.openxmlformats.org/officeDocument/2006/relationships/tags" Target="../tags/tag426.xml"/><Relationship Id="rId101" Type="http://schemas.openxmlformats.org/officeDocument/2006/relationships/tags" Target="../tags/tag428.xml"/><Relationship Id="rId122" Type="http://schemas.openxmlformats.org/officeDocument/2006/relationships/tags" Target="../tags/tag449.xml"/><Relationship Id="rId130" Type="http://schemas.openxmlformats.org/officeDocument/2006/relationships/tags" Target="../tags/tag457.xml"/><Relationship Id="rId135" Type="http://schemas.openxmlformats.org/officeDocument/2006/relationships/tags" Target="../tags/tag462.xml"/><Relationship Id="rId143" Type="http://schemas.openxmlformats.org/officeDocument/2006/relationships/tags" Target="../tags/tag470.xml"/><Relationship Id="rId148" Type="http://schemas.openxmlformats.org/officeDocument/2006/relationships/tags" Target="../tags/tag475.xml"/><Relationship Id="rId151" Type="http://schemas.openxmlformats.org/officeDocument/2006/relationships/tags" Target="../tags/tag478.xml"/><Relationship Id="rId156" Type="http://schemas.openxmlformats.org/officeDocument/2006/relationships/slideLayout" Target="../slideLayouts/slideLayout1.xml"/><Relationship Id="rId4" Type="http://schemas.openxmlformats.org/officeDocument/2006/relationships/tags" Target="../tags/tag331.xml"/><Relationship Id="rId9" Type="http://schemas.openxmlformats.org/officeDocument/2006/relationships/tags" Target="../tags/tag336.xml"/><Relationship Id="rId13" Type="http://schemas.openxmlformats.org/officeDocument/2006/relationships/tags" Target="../tags/tag340.xml"/><Relationship Id="rId18" Type="http://schemas.openxmlformats.org/officeDocument/2006/relationships/tags" Target="../tags/tag345.xml"/><Relationship Id="rId39" Type="http://schemas.openxmlformats.org/officeDocument/2006/relationships/tags" Target="../tags/tag366.xml"/><Relationship Id="rId109" Type="http://schemas.openxmlformats.org/officeDocument/2006/relationships/tags" Target="../tags/tag436.xml"/><Relationship Id="rId34" Type="http://schemas.openxmlformats.org/officeDocument/2006/relationships/tags" Target="../tags/tag361.xml"/><Relationship Id="rId50" Type="http://schemas.openxmlformats.org/officeDocument/2006/relationships/tags" Target="../tags/tag377.xml"/><Relationship Id="rId55" Type="http://schemas.openxmlformats.org/officeDocument/2006/relationships/tags" Target="../tags/tag382.xml"/><Relationship Id="rId76" Type="http://schemas.openxmlformats.org/officeDocument/2006/relationships/tags" Target="../tags/tag403.xml"/><Relationship Id="rId97" Type="http://schemas.openxmlformats.org/officeDocument/2006/relationships/tags" Target="../tags/tag424.xml"/><Relationship Id="rId104" Type="http://schemas.openxmlformats.org/officeDocument/2006/relationships/tags" Target="../tags/tag431.xml"/><Relationship Id="rId120" Type="http://schemas.openxmlformats.org/officeDocument/2006/relationships/tags" Target="../tags/tag447.xml"/><Relationship Id="rId125" Type="http://schemas.openxmlformats.org/officeDocument/2006/relationships/tags" Target="../tags/tag452.xml"/><Relationship Id="rId141" Type="http://schemas.openxmlformats.org/officeDocument/2006/relationships/tags" Target="../tags/tag468.xml"/><Relationship Id="rId146" Type="http://schemas.openxmlformats.org/officeDocument/2006/relationships/tags" Target="../tags/tag473.xml"/><Relationship Id="rId7" Type="http://schemas.openxmlformats.org/officeDocument/2006/relationships/tags" Target="../tags/tag334.xml"/><Relationship Id="rId71" Type="http://schemas.openxmlformats.org/officeDocument/2006/relationships/tags" Target="../tags/tag398.xml"/><Relationship Id="rId92" Type="http://schemas.openxmlformats.org/officeDocument/2006/relationships/tags" Target="../tags/tag419.xml"/><Relationship Id="rId2" Type="http://schemas.openxmlformats.org/officeDocument/2006/relationships/tags" Target="../tags/tag329.xml"/><Relationship Id="rId29" Type="http://schemas.openxmlformats.org/officeDocument/2006/relationships/tags" Target="../tags/tag356.xml"/><Relationship Id="rId24" Type="http://schemas.openxmlformats.org/officeDocument/2006/relationships/tags" Target="../tags/tag351.xml"/><Relationship Id="rId40" Type="http://schemas.openxmlformats.org/officeDocument/2006/relationships/tags" Target="../tags/tag367.xml"/><Relationship Id="rId45" Type="http://schemas.openxmlformats.org/officeDocument/2006/relationships/tags" Target="../tags/tag372.xml"/><Relationship Id="rId66" Type="http://schemas.openxmlformats.org/officeDocument/2006/relationships/tags" Target="../tags/tag393.xml"/><Relationship Id="rId87" Type="http://schemas.openxmlformats.org/officeDocument/2006/relationships/tags" Target="../tags/tag414.xml"/><Relationship Id="rId110" Type="http://schemas.openxmlformats.org/officeDocument/2006/relationships/tags" Target="../tags/tag437.xml"/><Relationship Id="rId115" Type="http://schemas.openxmlformats.org/officeDocument/2006/relationships/tags" Target="../tags/tag442.xml"/><Relationship Id="rId131" Type="http://schemas.openxmlformats.org/officeDocument/2006/relationships/tags" Target="../tags/tag458.xml"/><Relationship Id="rId136" Type="http://schemas.openxmlformats.org/officeDocument/2006/relationships/tags" Target="../tags/tag463.xml"/><Relationship Id="rId61" Type="http://schemas.openxmlformats.org/officeDocument/2006/relationships/tags" Target="../tags/tag388.xml"/><Relationship Id="rId82" Type="http://schemas.openxmlformats.org/officeDocument/2006/relationships/tags" Target="../tags/tag409.xml"/><Relationship Id="rId152" Type="http://schemas.openxmlformats.org/officeDocument/2006/relationships/tags" Target="../tags/tag479.xml"/><Relationship Id="rId19" Type="http://schemas.openxmlformats.org/officeDocument/2006/relationships/tags" Target="../tags/tag346.xml"/><Relationship Id="rId14" Type="http://schemas.openxmlformats.org/officeDocument/2006/relationships/tags" Target="../tags/tag341.xml"/><Relationship Id="rId30" Type="http://schemas.openxmlformats.org/officeDocument/2006/relationships/tags" Target="../tags/tag357.xml"/><Relationship Id="rId35" Type="http://schemas.openxmlformats.org/officeDocument/2006/relationships/tags" Target="../tags/tag362.xml"/><Relationship Id="rId56" Type="http://schemas.openxmlformats.org/officeDocument/2006/relationships/tags" Target="../tags/tag383.xml"/><Relationship Id="rId77" Type="http://schemas.openxmlformats.org/officeDocument/2006/relationships/tags" Target="../tags/tag404.xml"/><Relationship Id="rId100" Type="http://schemas.openxmlformats.org/officeDocument/2006/relationships/tags" Target="../tags/tag427.xml"/><Relationship Id="rId105" Type="http://schemas.openxmlformats.org/officeDocument/2006/relationships/tags" Target="../tags/tag432.xml"/><Relationship Id="rId126" Type="http://schemas.openxmlformats.org/officeDocument/2006/relationships/tags" Target="../tags/tag453.xml"/><Relationship Id="rId147" Type="http://schemas.openxmlformats.org/officeDocument/2006/relationships/tags" Target="../tags/tag474.xml"/><Relationship Id="rId8" Type="http://schemas.openxmlformats.org/officeDocument/2006/relationships/tags" Target="../tags/tag335.xml"/><Relationship Id="rId51" Type="http://schemas.openxmlformats.org/officeDocument/2006/relationships/tags" Target="../tags/tag378.xml"/><Relationship Id="rId72" Type="http://schemas.openxmlformats.org/officeDocument/2006/relationships/tags" Target="../tags/tag399.xml"/><Relationship Id="rId93" Type="http://schemas.openxmlformats.org/officeDocument/2006/relationships/tags" Target="../tags/tag420.xml"/><Relationship Id="rId98" Type="http://schemas.openxmlformats.org/officeDocument/2006/relationships/tags" Target="../tags/tag425.xml"/><Relationship Id="rId121" Type="http://schemas.openxmlformats.org/officeDocument/2006/relationships/tags" Target="../tags/tag448.xml"/><Relationship Id="rId142" Type="http://schemas.openxmlformats.org/officeDocument/2006/relationships/tags" Target="../tags/tag469.xml"/><Relationship Id="rId3" Type="http://schemas.openxmlformats.org/officeDocument/2006/relationships/tags" Target="../tags/tag330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508.xml"/><Relationship Id="rId117" Type="http://schemas.openxmlformats.org/officeDocument/2006/relationships/tags" Target="../tags/tag599.xml"/><Relationship Id="rId21" Type="http://schemas.openxmlformats.org/officeDocument/2006/relationships/tags" Target="../tags/tag503.xml"/><Relationship Id="rId42" Type="http://schemas.openxmlformats.org/officeDocument/2006/relationships/tags" Target="../tags/tag524.xml"/><Relationship Id="rId47" Type="http://schemas.openxmlformats.org/officeDocument/2006/relationships/tags" Target="../tags/tag529.xml"/><Relationship Id="rId63" Type="http://schemas.openxmlformats.org/officeDocument/2006/relationships/tags" Target="../tags/tag545.xml"/><Relationship Id="rId68" Type="http://schemas.openxmlformats.org/officeDocument/2006/relationships/tags" Target="../tags/tag550.xml"/><Relationship Id="rId84" Type="http://schemas.openxmlformats.org/officeDocument/2006/relationships/tags" Target="../tags/tag566.xml"/><Relationship Id="rId89" Type="http://schemas.openxmlformats.org/officeDocument/2006/relationships/tags" Target="../tags/tag571.xml"/><Relationship Id="rId112" Type="http://schemas.openxmlformats.org/officeDocument/2006/relationships/tags" Target="../tags/tag594.xml"/><Relationship Id="rId133" Type="http://schemas.openxmlformats.org/officeDocument/2006/relationships/tags" Target="../tags/tag615.xml"/><Relationship Id="rId138" Type="http://schemas.openxmlformats.org/officeDocument/2006/relationships/tags" Target="../tags/tag620.xml"/><Relationship Id="rId154" Type="http://schemas.openxmlformats.org/officeDocument/2006/relationships/tags" Target="../tags/tag636.xml"/><Relationship Id="rId159" Type="http://schemas.openxmlformats.org/officeDocument/2006/relationships/slideLayout" Target="../slideLayouts/slideLayout1.xml"/><Relationship Id="rId16" Type="http://schemas.openxmlformats.org/officeDocument/2006/relationships/tags" Target="../tags/tag498.xml"/><Relationship Id="rId107" Type="http://schemas.openxmlformats.org/officeDocument/2006/relationships/tags" Target="../tags/tag589.xml"/><Relationship Id="rId11" Type="http://schemas.openxmlformats.org/officeDocument/2006/relationships/tags" Target="../tags/tag493.xml"/><Relationship Id="rId32" Type="http://schemas.openxmlformats.org/officeDocument/2006/relationships/tags" Target="../tags/tag514.xml"/><Relationship Id="rId37" Type="http://schemas.openxmlformats.org/officeDocument/2006/relationships/tags" Target="../tags/tag519.xml"/><Relationship Id="rId53" Type="http://schemas.openxmlformats.org/officeDocument/2006/relationships/tags" Target="../tags/tag535.xml"/><Relationship Id="rId58" Type="http://schemas.openxmlformats.org/officeDocument/2006/relationships/tags" Target="../tags/tag540.xml"/><Relationship Id="rId74" Type="http://schemas.openxmlformats.org/officeDocument/2006/relationships/tags" Target="../tags/tag556.xml"/><Relationship Id="rId79" Type="http://schemas.openxmlformats.org/officeDocument/2006/relationships/tags" Target="../tags/tag561.xml"/><Relationship Id="rId102" Type="http://schemas.openxmlformats.org/officeDocument/2006/relationships/tags" Target="../tags/tag584.xml"/><Relationship Id="rId123" Type="http://schemas.openxmlformats.org/officeDocument/2006/relationships/tags" Target="../tags/tag605.xml"/><Relationship Id="rId128" Type="http://schemas.openxmlformats.org/officeDocument/2006/relationships/tags" Target="../tags/tag610.xml"/><Relationship Id="rId144" Type="http://schemas.openxmlformats.org/officeDocument/2006/relationships/tags" Target="../tags/tag626.xml"/><Relationship Id="rId149" Type="http://schemas.openxmlformats.org/officeDocument/2006/relationships/tags" Target="../tags/tag631.xml"/><Relationship Id="rId5" Type="http://schemas.openxmlformats.org/officeDocument/2006/relationships/tags" Target="../tags/tag487.xml"/><Relationship Id="rId90" Type="http://schemas.openxmlformats.org/officeDocument/2006/relationships/tags" Target="../tags/tag572.xml"/><Relationship Id="rId95" Type="http://schemas.openxmlformats.org/officeDocument/2006/relationships/tags" Target="../tags/tag577.xml"/><Relationship Id="rId22" Type="http://schemas.openxmlformats.org/officeDocument/2006/relationships/tags" Target="../tags/tag504.xml"/><Relationship Id="rId27" Type="http://schemas.openxmlformats.org/officeDocument/2006/relationships/tags" Target="../tags/tag509.xml"/><Relationship Id="rId43" Type="http://schemas.openxmlformats.org/officeDocument/2006/relationships/tags" Target="../tags/tag525.xml"/><Relationship Id="rId48" Type="http://schemas.openxmlformats.org/officeDocument/2006/relationships/tags" Target="../tags/tag530.xml"/><Relationship Id="rId64" Type="http://schemas.openxmlformats.org/officeDocument/2006/relationships/tags" Target="../tags/tag546.xml"/><Relationship Id="rId69" Type="http://schemas.openxmlformats.org/officeDocument/2006/relationships/tags" Target="../tags/tag551.xml"/><Relationship Id="rId113" Type="http://schemas.openxmlformats.org/officeDocument/2006/relationships/tags" Target="../tags/tag595.xml"/><Relationship Id="rId118" Type="http://schemas.openxmlformats.org/officeDocument/2006/relationships/tags" Target="../tags/tag600.xml"/><Relationship Id="rId134" Type="http://schemas.openxmlformats.org/officeDocument/2006/relationships/tags" Target="../tags/tag616.xml"/><Relationship Id="rId139" Type="http://schemas.openxmlformats.org/officeDocument/2006/relationships/tags" Target="../tags/tag621.xml"/><Relationship Id="rId80" Type="http://schemas.openxmlformats.org/officeDocument/2006/relationships/tags" Target="../tags/tag562.xml"/><Relationship Id="rId85" Type="http://schemas.openxmlformats.org/officeDocument/2006/relationships/tags" Target="../tags/tag567.xml"/><Relationship Id="rId150" Type="http://schemas.openxmlformats.org/officeDocument/2006/relationships/tags" Target="../tags/tag632.xml"/><Relationship Id="rId155" Type="http://schemas.openxmlformats.org/officeDocument/2006/relationships/tags" Target="../tags/tag637.xml"/><Relationship Id="rId12" Type="http://schemas.openxmlformats.org/officeDocument/2006/relationships/tags" Target="../tags/tag494.xml"/><Relationship Id="rId17" Type="http://schemas.openxmlformats.org/officeDocument/2006/relationships/tags" Target="../tags/tag499.xml"/><Relationship Id="rId33" Type="http://schemas.openxmlformats.org/officeDocument/2006/relationships/tags" Target="../tags/tag515.xml"/><Relationship Id="rId38" Type="http://schemas.openxmlformats.org/officeDocument/2006/relationships/tags" Target="../tags/tag520.xml"/><Relationship Id="rId59" Type="http://schemas.openxmlformats.org/officeDocument/2006/relationships/tags" Target="../tags/tag541.xml"/><Relationship Id="rId103" Type="http://schemas.openxmlformats.org/officeDocument/2006/relationships/tags" Target="../tags/tag585.xml"/><Relationship Id="rId108" Type="http://schemas.openxmlformats.org/officeDocument/2006/relationships/tags" Target="../tags/tag590.xml"/><Relationship Id="rId124" Type="http://schemas.openxmlformats.org/officeDocument/2006/relationships/tags" Target="../tags/tag606.xml"/><Relationship Id="rId129" Type="http://schemas.openxmlformats.org/officeDocument/2006/relationships/tags" Target="../tags/tag611.xml"/><Relationship Id="rId20" Type="http://schemas.openxmlformats.org/officeDocument/2006/relationships/tags" Target="../tags/tag502.xml"/><Relationship Id="rId41" Type="http://schemas.openxmlformats.org/officeDocument/2006/relationships/tags" Target="../tags/tag523.xml"/><Relationship Id="rId54" Type="http://schemas.openxmlformats.org/officeDocument/2006/relationships/tags" Target="../tags/tag536.xml"/><Relationship Id="rId62" Type="http://schemas.openxmlformats.org/officeDocument/2006/relationships/tags" Target="../tags/tag544.xml"/><Relationship Id="rId70" Type="http://schemas.openxmlformats.org/officeDocument/2006/relationships/tags" Target="../tags/tag552.xml"/><Relationship Id="rId75" Type="http://schemas.openxmlformats.org/officeDocument/2006/relationships/tags" Target="../tags/tag557.xml"/><Relationship Id="rId83" Type="http://schemas.openxmlformats.org/officeDocument/2006/relationships/tags" Target="../tags/tag565.xml"/><Relationship Id="rId88" Type="http://schemas.openxmlformats.org/officeDocument/2006/relationships/tags" Target="../tags/tag570.xml"/><Relationship Id="rId91" Type="http://schemas.openxmlformats.org/officeDocument/2006/relationships/tags" Target="../tags/tag573.xml"/><Relationship Id="rId96" Type="http://schemas.openxmlformats.org/officeDocument/2006/relationships/tags" Target="../tags/tag578.xml"/><Relationship Id="rId111" Type="http://schemas.openxmlformats.org/officeDocument/2006/relationships/tags" Target="../tags/tag593.xml"/><Relationship Id="rId132" Type="http://schemas.openxmlformats.org/officeDocument/2006/relationships/tags" Target="../tags/tag614.xml"/><Relationship Id="rId140" Type="http://schemas.openxmlformats.org/officeDocument/2006/relationships/tags" Target="../tags/tag622.xml"/><Relationship Id="rId145" Type="http://schemas.openxmlformats.org/officeDocument/2006/relationships/tags" Target="../tags/tag627.xml"/><Relationship Id="rId153" Type="http://schemas.openxmlformats.org/officeDocument/2006/relationships/tags" Target="../tags/tag635.xml"/><Relationship Id="rId1" Type="http://schemas.openxmlformats.org/officeDocument/2006/relationships/tags" Target="../tags/tag483.xml"/><Relationship Id="rId6" Type="http://schemas.openxmlformats.org/officeDocument/2006/relationships/tags" Target="../tags/tag488.xml"/><Relationship Id="rId15" Type="http://schemas.openxmlformats.org/officeDocument/2006/relationships/tags" Target="../tags/tag497.xml"/><Relationship Id="rId23" Type="http://schemas.openxmlformats.org/officeDocument/2006/relationships/tags" Target="../tags/tag505.xml"/><Relationship Id="rId28" Type="http://schemas.openxmlformats.org/officeDocument/2006/relationships/tags" Target="../tags/tag510.xml"/><Relationship Id="rId36" Type="http://schemas.openxmlformats.org/officeDocument/2006/relationships/tags" Target="../tags/tag518.xml"/><Relationship Id="rId49" Type="http://schemas.openxmlformats.org/officeDocument/2006/relationships/tags" Target="../tags/tag531.xml"/><Relationship Id="rId57" Type="http://schemas.openxmlformats.org/officeDocument/2006/relationships/tags" Target="../tags/tag539.xml"/><Relationship Id="rId106" Type="http://schemas.openxmlformats.org/officeDocument/2006/relationships/tags" Target="../tags/tag588.xml"/><Relationship Id="rId114" Type="http://schemas.openxmlformats.org/officeDocument/2006/relationships/tags" Target="../tags/tag596.xml"/><Relationship Id="rId119" Type="http://schemas.openxmlformats.org/officeDocument/2006/relationships/tags" Target="../tags/tag601.xml"/><Relationship Id="rId127" Type="http://schemas.openxmlformats.org/officeDocument/2006/relationships/tags" Target="../tags/tag609.xml"/><Relationship Id="rId10" Type="http://schemas.openxmlformats.org/officeDocument/2006/relationships/tags" Target="../tags/tag492.xml"/><Relationship Id="rId31" Type="http://schemas.openxmlformats.org/officeDocument/2006/relationships/tags" Target="../tags/tag513.xml"/><Relationship Id="rId44" Type="http://schemas.openxmlformats.org/officeDocument/2006/relationships/tags" Target="../tags/tag526.xml"/><Relationship Id="rId52" Type="http://schemas.openxmlformats.org/officeDocument/2006/relationships/tags" Target="../tags/tag534.xml"/><Relationship Id="rId60" Type="http://schemas.openxmlformats.org/officeDocument/2006/relationships/tags" Target="../tags/tag542.xml"/><Relationship Id="rId65" Type="http://schemas.openxmlformats.org/officeDocument/2006/relationships/tags" Target="../tags/tag547.xml"/><Relationship Id="rId73" Type="http://schemas.openxmlformats.org/officeDocument/2006/relationships/tags" Target="../tags/tag555.xml"/><Relationship Id="rId78" Type="http://schemas.openxmlformats.org/officeDocument/2006/relationships/tags" Target="../tags/tag560.xml"/><Relationship Id="rId81" Type="http://schemas.openxmlformats.org/officeDocument/2006/relationships/tags" Target="../tags/tag563.xml"/><Relationship Id="rId86" Type="http://schemas.openxmlformats.org/officeDocument/2006/relationships/tags" Target="../tags/tag568.xml"/><Relationship Id="rId94" Type="http://schemas.openxmlformats.org/officeDocument/2006/relationships/tags" Target="../tags/tag576.xml"/><Relationship Id="rId99" Type="http://schemas.openxmlformats.org/officeDocument/2006/relationships/tags" Target="../tags/tag581.xml"/><Relationship Id="rId101" Type="http://schemas.openxmlformats.org/officeDocument/2006/relationships/tags" Target="../tags/tag583.xml"/><Relationship Id="rId122" Type="http://schemas.openxmlformats.org/officeDocument/2006/relationships/tags" Target="../tags/tag604.xml"/><Relationship Id="rId130" Type="http://schemas.openxmlformats.org/officeDocument/2006/relationships/tags" Target="../tags/tag612.xml"/><Relationship Id="rId135" Type="http://schemas.openxmlformats.org/officeDocument/2006/relationships/tags" Target="../tags/tag617.xml"/><Relationship Id="rId143" Type="http://schemas.openxmlformats.org/officeDocument/2006/relationships/tags" Target="../tags/tag625.xml"/><Relationship Id="rId148" Type="http://schemas.openxmlformats.org/officeDocument/2006/relationships/tags" Target="../tags/tag630.xml"/><Relationship Id="rId151" Type="http://schemas.openxmlformats.org/officeDocument/2006/relationships/tags" Target="../tags/tag633.xml"/><Relationship Id="rId156" Type="http://schemas.openxmlformats.org/officeDocument/2006/relationships/tags" Target="../tags/tag638.xml"/><Relationship Id="rId4" Type="http://schemas.openxmlformats.org/officeDocument/2006/relationships/tags" Target="../tags/tag486.xml"/><Relationship Id="rId9" Type="http://schemas.openxmlformats.org/officeDocument/2006/relationships/tags" Target="../tags/tag491.xml"/><Relationship Id="rId13" Type="http://schemas.openxmlformats.org/officeDocument/2006/relationships/tags" Target="../tags/tag495.xml"/><Relationship Id="rId18" Type="http://schemas.openxmlformats.org/officeDocument/2006/relationships/tags" Target="../tags/tag500.xml"/><Relationship Id="rId39" Type="http://schemas.openxmlformats.org/officeDocument/2006/relationships/tags" Target="../tags/tag521.xml"/><Relationship Id="rId109" Type="http://schemas.openxmlformats.org/officeDocument/2006/relationships/tags" Target="../tags/tag591.xml"/><Relationship Id="rId34" Type="http://schemas.openxmlformats.org/officeDocument/2006/relationships/tags" Target="../tags/tag516.xml"/><Relationship Id="rId50" Type="http://schemas.openxmlformats.org/officeDocument/2006/relationships/tags" Target="../tags/tag532.xml"/><Relationship Id="rId55" Type="http://schemas.openxmlformats.org/officeDocument/2006/relationships/tags" Target="../tags/tag537.xml"/><Relationship Id="rId76" Type="http://schemas.openxmlformats.org/officeDocument/2006/relationships/tags" Target="../tags/tag558.xml"/><Relationship Id="rId97" Type="http://schemas.openxmlformats.org/officeDocument/2006/relationships/tags" Target="../tags/tag579.xml"/><Relationship Id="rId104" Type="http://schemas.openxmlformats.org/officeDocument/2006/relationships/tags" Target="../tags/tag586.xml"/><Relationship Id="rId120" Type="http://schemas.openxmlformats.org/officeDocument/2006/relationships/tags" Target="../tags/tag602.xml"/><Relationship Id="rId125" Type="http://schemas.openxmlformats.org/officeDocument/2006/relationships/tags" Target="../tags/tag607.xml"/><Relationship Id="rId141" Type="http://schemas.openxmlformats.org/officeDocument/2006/relationships/tags" Target="../tags/tag623.xml"/><Relationship Id="rId146" Type="http://schemas.openxmlformats.org/officeDocument/2006/relationships/tags" Target="../tags/tag628.xml"/><Relationship Id="rId7" Type="http://schemas.openxmlformats.org/officeDocument/2006/relationships/tags" Target="../tags/tag489.xml"/><Relationship Id="rId71" Type="http://schemas.openxmlformats.org/officeDocument/2006/relationships/tags" Target="../tags/tag553.xml"/><Relationship Id="rId92" Type="http://schemas.openxmlformats.org/officeDocument/2006/relationships/tags" Target="../tags/tag574.xml"/><Relationship Id="rId2" Type="http://schemas.openxmlformats.org/officeDocument/2006/relationships/tags" Target="../tags/tag484.xml"/><Relationship Id="rId29" Type="http://schemas.openxmlformats.org/officeDocument/2006/relationships/tags" Target="../tags/tag511.xml"/><Relationship Id="rId24" Type="http://schemas.openxmlformats.org/officeDocument/2006/relationships/tags" Target="../tags/tag506.xml"/><Relationship Id="rId40" Type="http://schemas.openxmlformats.org/officeDocument/2006/relationships/tags" Target="../tags/tag522.xml"/><Relationship Id="rId45" Type="http://schemas.openxmlformats.org/officeDocument/2006/relationships/tags" Target="../tags/tag527.xml"/><Relationship Id="rId66" Type="http://schemas.openxmlformats.org/officeDocument/2006/relationships/tags" Target="../tags/tag548.xml"/><Relationship Id="rId87" Type="http://schemas.openxmlformats.org/officeDocument/2006/relationships/tags" Target="../tags/tag569.xml"/><Relationship Id="rId110" Type="http://schemas.openxmlformats.org/officeDocument/2006/relationships/tags" Target="../tags/tag592.xml"/><Relationship Id="rId115" Type="http://schemas.openxmlformats.org/officeDocument/2006/relationships/tags" Target="../tags/tag597.xml"/><Relationship Id="rId131" Type="http://schemas.openxmlformats.org/officeDocument/2006/relationships/tags" Target="../tags/tag613.xml"/><Relationship Id="rId136" Type="http://schemas.openxmlformats.org/officeDocument/2006/relationships/tags" Target="../tags/tag618.xml"/><Relationship Id="rId157" Type="http://schemas.openxmlformats.org/officeDocument/2006/relationships/tags" Target="../tags/tag639.xml"/><Relationship Id="rId61" Type="http://schemas.openxmlformats.org/officeDocument/2006/relationships/tags" Target="../tags/tag543.xml"/><Relationship Id="rId82" Type="http://schemas.openxmlformats.org/officeDocument/2006/relationships/tags" Target="../tags/tag564.xml"/><Relationship Id="rId152" Type="http://schemas.openxmlformats.org/officeDocument/2006/relationships/tags" Target="../tags/tag634.xml"/><Relationship Id="rId19" Type="http://schemas.openxmlformats.org/officeDocument/2006/relationships/tags" Target="../tags/tag501.xml"/><Relationship Id="rId14" Type="http://schemas.openxmlformats.org/officeDocument/2006/relationships/tags" Target="../tags/tag496.xml"/><Relationship Id="rId30" Type="http://schemas.openxmlformats.org/officeDocument/2006/relationships/tags" Target="../tags/tag512.xml"/><Relationship Id="rId35" Type="http://schemas.openxmlformats.org/officeDocument/2006/relationships/tags" Target="../tags/tag517.xml"/><Relationship Id="rId56" Type="http://schemas.openxmlformats.org/officeDocument/2006/relationships/tags" Target="../tags/tag538.xml"/><Relationship Id="rId77" Type="http://schemas.openxmlformats.org/officeDocument/2006/relationships/tags" Target="../tags/tag559.xml"/><Relationship Id="rId100" Type="http://schemas.openxmlformats.org/officeDocument/2006/relationships/tags" Target="../tags/tag582.xml"/><Relationship Id="rId105" Type="http://schemas.openxmlformats.org/officeDocument/2006/relationships/tags" Target="../tags/tag587.xml"/><Relationship Id="rId126" Type="http://schemas.openxmlformats.org/officeDocument/2006/relationships/tags" Target="../tags/tag608.xml"/><Relationship Id="rId147" Type="http://schemas.openxmlformats.org/officeDocument/2006/relationships/tags" Target="../tags/tag629.xml"/><Relationship Id="rId8" Type="http://schemas.openxmlformats.org/officeDocument/2006/relationships/tags" Target="../tags/tag490.xml"/><Relationship Id="rId51" Type="http://schemas.openxmlformats.org/officeDocument/2006/relationships/tags" Target="../tags/tag533.xml"/><Relationship Id="rId72" Type="http://schemas.openxmlformats.org/officeDocument/2006/relationships/tags" Target="../tags/tag554.xml"/><Relationship Id="rId93" Type="http://schemas.openxmlformats.org/officeDocument/2006/relationships/tags" Target="../tags/tag575.xml"/><Relationship Id="rId98" Type="http://schemas.openxmlformats.org/officeDocument/2006/relationships/tags" Target="../tags/tag580.xml"/><Relationship Id="rId121" Type="http://schemas.openxmlformats.org/officeDocument/2006/relationships/tags" Target="../tags/tag603.xml"/><Relationship Id="rId142" Type="http://schemas.openxmlformats.org/officeDocument/2006/relationships/tags" Target="../tags/tag624.xml"/><Relationship Id="rId3" Type="http://schemas.openxmlformats.org/officeDocument/2006/relationships/tags" Target="../tags/tag485.xml"/><Relationship Id="rId25" Type="http://schemas.openxmlformats.org/officeDocument/2006/relationships/tags" Target="../tags/tag507.xml"/><Relationship Id="rId46" Type="http://schemas.openxmlformats.org/officeDocument/2006/relationships/tags" Target="../tags/tag528.xml"/><Relationship Id="rId67" Type="http://schemas.openxmlformats.org/officeDocument/2006/relationships/tags" Target="../tags/tag549.xml"/><Relationship Id="rId116" Type="http://schemas.openxmlformats.org/officeDocument/2006/relationships/tags" Target="../tags/tag598.xml"/><Relationship Id="rId137" Type="http://schemas.openxmlformats.org/officeDocument/2006/relationships/tags" Target="../tags/tag619.xml"/><Relationship Id="rId158" Type="http://schemas.openxmlformats.org/officeDocument/2006/relationships/tags" Target="../tags/tag640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tags" Target="../tags/tag757.xml"/><Relationship Id="rId21" Type="http://schemas.openxmlformats.org/officeDocument/2006/relationships/tags" Target="../tags/tag661.xml"/><Relationship Id="rId42" Type="http://schemas.openxmlformats.org/officeDocument/2006/relationships/tags" Target="../tags/tag682.xml"/><Relationship Id="rId63" Type="http://schemas.openxmlformats.org/officeDocument/2006/relationships/tags" Target="../tags/tag703.xml"/><Relationship Id="rId84" Type="http://schemas.openxmlformats.org/officeDocument/2006/relationships/tags" Target="../tags/tag724.xml"/><Relationship Id="rId138" Type="http://schemas.openxmlformats.org/officeDocument/2006/relationships/tags" Target="../tags/tag778.xml"/><Relationship Id="rId159" Type="http://schemas.openxmlformats.org/officeDocument/2006/relationships/tags" Target="../tags/tag799.xml"/><Relationship Id="rId170" Type="http://schemas.openxmlformats.org/officeDocument/2006/relationships/tags" Target="../tags/tag810.xml"/><Relationship Id="rId191" Type="http://schemas.openxmlformats.org/officeDocument/2006/relationships/tags" Target="../tags/tag831.xml"/><Relationship Id="rId205" Type="http://schemas.openxmlformats.org/officeDocument/2006/relationships/tags" Target="../tags/tag845.xml"/><Relationship Id="rId226" Type="http://schemas.openxmlformats.org/officeDocument/2006/relationships/tags" Target="../tags/tag866.xml"/><Relationship Id="rId247" Type="http://schemas.openxmlformats.org/officeDocument/2006/relationships/tags" Target="../tags/tag887.xml"/><Relationship Id="rId107" Type="http://schemas.openxmlformats.org/officeDocument/2006/relationships/tags" Target="../tags/tag747.xml"/><Relationship Id="rId11" Type="http://schemas.openxmlformats.org/officeDocument/2006/relationships/tags" Target="../tags/tag651.xml"/><Relationship Id="rId32" Type="http://schemas.openxmlformats.org/officeDocument/2006/relationships/tags" Target="../tags/tag672.xml"/><Relationship Id="rId53" Type="http://schemas.openxmlformats.org/officeDocument/2006/relationships/tags" Target="../tags/tag693.xml"/><Relationship Id="rId74" Type="http://schemas.openxmlformats.org/officeDocument/2006/relationships/tags" Target="../tags/tag714.xml"/><Relationship Id="rId128" Type="http://schemas.openxmlformats.org/officeDocument/2006/relationships/tags" Target="../tags/tag768.xml"/><Relationship Id="rId149" Type="http://schemas.openxmlformats.org/officeDocument/2006/relationships/tags" Target="../tags/tag789.xml"/><Relationship Id="rId5" Type="http://schemas.openxmlformats.org/officeDocument/2006/relationships/tags" Target="../tags/tag645.xml"/><Relationship Id="rId95" Type="http://schemas.openxmlformats.org/officeDocument/2006/relationships/tags" Target="../tags/tag735.xml"/><Relationship Id="rId160" Type="http://schemas.openxmlformats.org/officeDocument/2006/relationships/tags" Target="../tags/tag800.xml"/><Relationship Id="rId181" Type="http://schemas.openxmlformats.org/officeDocument/2006/relationships/tags" Target="../tags/tag821.xml"/><Relationship Id="rId216" Type="http://schemas.openxmlformats.org/officeDocument/2006/relationships/tags" Target="../tags/tag856.xml"/><Relationship Id="rId237" Type="http://schemas.openxmlformats.org/officeDocument/2006/relationships/tags" Target="../tags/tag877.xml"/><Relationship Id="rId22" Type="http://schemas.openxmlformats.org/officeDocument/2006/relationships/tags" Target="../tags/tag662.xml"/><Relationship Id="rId43" Type="http://schemas.openxmlformats.org/officeDocument/2006/relationships/tags" Target="../tags/tag683.xml"/><Relationship Id="rId64" Type="http://schemas.openxmlformats.org/officeDocument/2006/relationships/tags" Target="../tags/tag704.xml"/><Relationship Id="rId118" Type="http://schemas.openxmlformats.org/officeDocument/2006/relationships/tags" Target="../tags/tag758.xml"/><Relationship Id="rId139" Type="http://schemas.openxmlformats.org/officeDocument/2006/relationships/tags" Target="../tags/tag779.xml"/><Relationship Id="rId85" Type="http://schemas.openxmlformats.org/officeDocument/2006/relationships/tags" Target="../tags/tag725.xml"/><Relationship Id="rId150" Type="http://schemas.openxmlformats.org/officeDocument/2006/relationships/tags" Target="../tags/tag790.xml"/><Relationship Id="rId171" Type="http://schemas.openxmlformats.org/officeDocument/2006/relationships/tags" Target="../tags/tag811.xml"/><Relationship Id="rId192" Type="http://schemas.openxmlformats.org/officeDocument/2006/relationships/tags" Target="../tags/tag832.xml"/><Relationship Id="rId206" Type="http://schemas.openxmlformats.org/officeDocument/2006/relationships/tags" Target="../tags/tag846.xml"/><Relationship Id="rId227" Type="http://schemas.openxmlformats.org/officeDocument/2006/relationships/tags" Target="../tags/tag867.xml"/><Relationship Id="rId248" Type="http://schemas.openxmlformats.org/officeDocument/2006/relationships/tags" Target="../tags/tag888.xml"/><Relationship Id="rId12" Type="http://schemas.openxmlformats.org/officeDocument/2006/relationships/tags" Target="../tags/tag652.xml"/><Relationship Id="rId33" Type="http://schemas.openxmlformats.org/officeDocument/2006/relationships/tags" Target="../tags/tag673.xml"/><Relationship Id="rId108" Type="http://schemas.openxmlformats.org/officeDocument/2006/relationships/tags" Target="../tags/tag748.xml"/><Relationship Id="rId129" Type="http://schemas.openxmlformats.org/officeDocument/2006/relationships/tags" Target="../tags/tag769.xml"/><Relationship Id="rId54" Type="http://schemas.openxmlformats.org/officeDocument/2006/relationships/tags" Target="../tags/tag694.xml"/><Relationship Id="rId70" Type="http://schemas.openxmlformats.org/officeDocument/2006/relationships/tags" Target="../tags/tag710.xml"/><Relationship Id="rId75" Type="http://schemas.openxmlformats.org/officeDocument/2006/relationships/tags" Target="../tags/tag715.xml"/><Relationship Id="rId91" Type="http://schemas.openxmlformats.org/officeDocument/2006/relationships/tags" Target="../tags/tag731.xml"/><Relationship Id="rId96" Type="http://schemas.openxmlformats.org/officeDocument/2006/relationships/tags" Target="../tags/tag736.xml"/><Relationship Id="rId140" Type="http://schemas.openxmlformats.org/officeDocument/2006/relationships/tags" Target="../tags/tag780.xml"/><Relationship Id="rId145" Type="http://schemas.openxmlformats.org/officeDocument/2006/relationships/tags" Target="../tags/tag785.xml"/><Relationship Id="rId161" Type="http://schemas.openxmlformats.org/officeDocument/2006/relationships/tags" Target="../tags/tag801.xml"/><Relationship Id="rId166" Type="http://schemas.openxmlformats.org/officeDocument/2006/relationships/tags" Target="../tags/tag806.xml"/><Relationship Id="rId182" Type="http://schemas.openxmlformats.org/officeDocument/2006/relationships/tags" Target="../tags/tag822.xml"/><Relationship Id="rId187" Type="http://schemas.openxmlformats.org/officeDocument/2006/relationships/tags" Target="../tags/tag827.xml"/><Relationship Id="rId217" Type="http://schemas.openxmlformats.org/officeDocument/2006/relationships/tags" Target="../tags/tag857.xml"/><Relationship Id="rId1" Type="http://schemas.openxmlformats.org/officeDocument/2006/relationships/tags" Target="../tags/tag641.xml"/><Relationship Id="rId6" Type="http://schemas.openxmlformats.org/officeDocument/2006/relationships/tags" Target="../tags/tag646.xml"/><Relationship Id="rId212" Type="http://schemas.openxmlformats.org/officeDocument/2006/relationships/tags" Target="../tags/tag852.xml"/><Relationship Id="rId233" Type="http://schemas.openxmlformats.org/officeDocument/2006/relationships/tags" Target="../tags/tag873.xml"/><Relationship Id="rId238" Type="http://schemas.openxmlformats.org/officeDocument/2006/relationships/tags" Target="../tags/tag878.xml"/><Relationship Id="rId254" Type="http://schemas.openxmlformats.org/officeDocument/2006/relationships/tags" Target="../tags/tag894.xml"/><Relationship Id="rId23" Type="http://schemas.openxmlformats.org/officeDocument/2006/relationships/tags" Target="../tags/tag663.xml"/><Relationship Id="rId28" Type="http://schemas.openxmlformats.org/officeDocument/2006/relationships/tags" Target="../tags/tag668.xml"/><Relationship Id="rId49" Type="http://schemas.openxmlformats.org/officeDocument/2006/relationships/tags" Target="../tags/tag689.xml"/><Relationship Id="rId114" Type="http://schemas.openxmlformats.org/officeDocument/2006/relationships/tags" Target="../tags/tag754.xml"/><Relationship Id="rId119" Type="http://schemas.openxmlformats.org/officeDocument/2006/relationships/tags" Target="../tags/tag759.xml"/><Relationship Id="rId44" Type="http://schemas.openxmlformats.org/officeDocument/2006/relationships/tags" Target="../tags/tag684.xml"/><Relationship Id="rId60" Type="http://schemas.openxmlformats.org/officeDocument/2006/relationships/tags" Target="../tags/tag700.xml"/><Relationship Id="rId65" Type="http://schemas.openxmlformats.org/officeDocument/2006/relationships/tags" Target="../tags/tag705.xml"/><Relationship Id="rId81" Type="http://schemas.openxmlformats.org/officeDocument/2006/relationships/tags" Target="../tags/tag721.xml"/><Relationship Id="rId86" Type="http://schemas.openxmlformats.org/officeDocument/2006/relationships/tags" Target="../tags/tag726.xml"/><Relationship Id="rId130" Type="http://schemas.openxmlformats.org/officeDocument/2006/relationships/tags" Target="../tags/tag770.xml"/><Relationship Id="rId135" Type="http://schemas.openxmlformats.org/officeDocument/2006/relationships/tags" Target="../tags/tag775.xml"/><Relationship Id="rId151" Type="http://schemas.openxmlformats.org/officeDocument/2006/relationships/tags" Target="../tags/tag791.xml"/><Relationship Id="rId156" Type="http://schemas.openxmlformats.org/officeDocument/2006/relationships/tags" Target="../tags/tag796.xml"/><Relationship Id="rId177" Type="http://schemas.openxmlformats.org/officeDocument/2006/relationships/tags" Target="../tags/tag817.xml"/><Relationship Id="rId198" Type="http://schemas.openxmlformats.org/officeDocument/2006/relationships/tags" Target="../tags/tag838.xml"/><Relationship Id="rId172" Type="http://schemas.openxmlformats.org/officeDocument/2006/relationships/tags" Target="../tags/tag812.xml"/><Relationship Id="rId193" Type="http://schemas.openxmlformats.org/officeDocument/2006/relationships/tags" Target="../tags/tag833.xml"/><Relationship Id="rId202" Type="http://schemas.openxmlformats.org/officeDocument/2006/relationships/tags" Target="../tags/tag842.xml"/><Relationship Id="rId207" Type="http://schemas.openxmlformats.org/officeDocument/2006/relationships/tags" Target="../tags/tag847.xml"/><Relationship Id="rId223" Type="http://schemas.openxmlformats.org/officeDocument/2006/relationships/tags" Target="../tags/tag863.xml"/><Relationship Id="rId228" Type="http://schemas.openxmlformats.org/officeDocument/2006/relationships/tags" Target="../tags/tag868.xml"/><Relationship Id="rId244" Type="http://schemas.openxmlformats.org/officeDocument/2006/relationships/tags" Target="../tags/tag884.xml"/><Relationship Id="rId249" Type="http://schemas.openxmlformats.org/officeDocument/2006/relationships/tags" Target="../tags/tag889.xml"/><Relationship Id="rId13" Type="http://schemas.openxmlformats.org/officeDocument/2006/relationships/tags" Target="../tags/tag653.xml"/><Relationship Id="rId18" Type="http://schemas.openxmlformats.org/officeDocument/2006/relationships/tags" Target="../tags/tag658.xml"/><Relationship Id="rId39" Type="http://schemas.openxmlformats.org/officeDocument/2006/relationships/tags" Target="../tags/tag679.xml"/><Relationship Id="rId109" Type="http://schemas.openxmlformats.org/officeDocument/2006/relationships/tags" Target="../tags/tag749.xml"/><Relationship Id="rId34" Type="http://schemas.openxmlformats.org/officeDocument/2006/relationships/tags" Target="../tags/tag674.xml"/><Relationship Id="rId50" Type="http://schemas.openxmlformats.org/officeDocument/2006/relationships/tags" Target="../tags/tag690.xml"/><Relationship Id="rId55" Type="http://schemas.openxmlformats.org/officeDocument/2006/relationships/tags" Target="../tags/tag695.xml"/><Relationship Id="rId76" Type="http://schemas.openxmlformats.org/officeDocument/2006/relationships/tags" Target="../tags/tag716.xml"/><Relationship Id="rId97" Type="http://schemas.openxmlformats.org/officeDocument/2006/relationships/tags" Target="../tags/tag737.xml"/><Relationship Id="rId104" Type="http://schemas.openxmlformats.org/officeDocument/2006/relationships/tags" Target="../tags/tag744.xml"/><Relationship Id="rId120" Type="http://schemas.openxmlformats.org/officeDocument/2006/relationships/tags" Target="../tags/tag760.xml"/><Relationship Id="rId125" Type="http://schemas.openxmlformats.org/officeDocument/2006/relationships/tags" Target="../tags/tag765.xml"/><Relationship Id="rId141" Type="http://schemas.openxmlformats.org/officeDocument/2006/relationships/tags" Target="../tags/tag781.xml"/><Relationship Id="rId146" Type="http://schemas.openxmlformats.org/officeDocument/2006/relationships/tags" Target="../tags/tag786.xml"/><Relationship Id="rId167" Type="http://schemas.openxmlformats.org/officeDocument/2006/relationships/tags" Target="../tags/tag807.xml"/><Relationship Id="rId188" Type="http://schemas.openxmlformats.org/officeDocument/2006/relationships/tags" Target="../tags/tag828.xml"/><Relationship Id="rId7" Type="http://schemas.openxmlformats.org/officeDocument/2006/relationships/tags" Target="../tags/tag647.xml"/><Relationship Id="rId71" Type="http://schemas.openxmlformats.org/officeDocument/2006/relationships/tags" Target="../tags/tag711.xml"/><Relationship Id="rId92" Type="http://schemas.openxmlformats.org/officeDocument/2006/relationships/tags" Target="../tags/tag732.xml"/><Relationship Id="rId162" Type="http://schemas.openxmlformats.org/officeDocument/2006/relationships/tags" Target="../tags/tag802.xml"/><Relationship Id="rId183" Type="http://schemas.openxmlformats.org/officeDocument/2006/relationships/tags" Target="../tags/tag823.xml"/><Relationship Id="rId213" Type="http://schemas.openxmlformats.org/officeDocument/2006/relationships/tags" Target="../tags/tag853.xml"/><Relationship Id="rId218" Type="http://schemas.openxmlformats.org/officeDocument/2006/relationships/tags" Target="../tags/tag858.xml"/><Relationship Id="rId234" Type="http://schemas.openxmlformats.org/officeDocument/2006/relationships/tags" Target="../tags/tag874.xml"/><Relationship Id="rId239" Type="http://schemas.openxmlformats.org/officeDocument/2006/relationships/tags" Target="../tags/tag879.xml"/><Relationship Id="rId2" Type="http://schemas.openxmlformats.org/officeDocument/2006/relationships/tags" Target="../tags/tag642.xml"/><Relationship Id="rId29" Type="http://schemas.openxmlformats.org/officeDocument/2006/relationships/tags" Target="../tags/tag669.xml"/><Relationship Id="rId250" Type="http://schemas.openxmlformats.org/officeDocument/2006/relationships/tags" Target="../tags/tag890.xml"/><Relationship Id="rId255" Type="http://schemas.openxmlformats.org/officeDocument/2006/relationships/tags" Target="../tags/tag895.xml"/><Relationship Id="rId24" Type="http://schemas.openxmlformats.org/officeDocument/2006/relationships/tags" Target="../tags/tag664.xml"/><Relationship Id="rId40" Type="http://schemas.openxmlformats.org/officeDocument/2006/relationships/tags" Target="../tags/tag680.xml"/><Relationship Id="rId45" Type="http://schemas.openxmlformats.org/officeDocument/2006/relationships/tags" Target="../tags/tag685.xml"/><Relationship Id="rId66" Type="http://schemas.openxmlformats.org/officeDocument/2006/relationships/tags" Target="../tags/tag706.xml"/><Relationship Id="rId87" Type="http://schemas.openxmlformats.org/officeDocument/2006/relationships/tags" Target="../tags/tag727.xml"/><Relationship Id="rId110" Type="http://schemas.openxmlformats.org/officeDocument/2006/relationships/tags" Target="../tags/tag750.xml"/><Relationship Id="rId115" Type="http://schemas.openxmlformats.org/officeDocument/2006/relationships/tags" Target="../tags/tag755.xml"/><Relationship Id="rId131" Type="http://schemas.openxmlformats.org/officeDocument/2006/relationships/tags" Target="../tags/tag771.xml"/><Relationship Id="rId136" Type="http://schemas.openxmlformats.org/officeDocument/2006/relationships/tags" Target="../tags/tag776.xml"/><Relationship Id="rId157" Type="http://schemas.openxmlformats.org/officeDocument/2006/relationships/tags" Target="../tags/tag797.xml"/><Relationship Id="rId178" Type="http://schemas.openxmlformats.org/officeDocument/2006/relationships/tags" Target="../tags/tag818.xml"/><Relationship Id="rId61" Type="http://schemas.openxmlformats.org/officeDocument/2006/relationships/tags" Target="../tags/tag701.xml"/><Relationship Id="rId82" Type="http://schemas.openxmlformats.org/officeDocument/2006/relationships/tags" Target="../tags/tag722.xml"/><Relationship Id="rId152" Type="http://schemas.openxmlformats.org/officeDocument/2006/relationships/tags" Target="../tags/tag792.xml"/><Relationship Id="rId173" Type="http://schemas.openxmlformats.org/officeDocument/2006/relationships/tags" Target="../tags/tag813.xml"/><Relationship Id="rId194" Type="http://schemas.openxmlformats.org/officeDocument/2006/relationships/tags" Target="../tags/tag834.xml"/><Relationship Id="rId199" Type="http://schemas.openxmlformats.org/officeDocument/2006/relationships/tags" Target="../tags/tag839.xml"/><Relationship Id="rId203" Type="http://schemas.openxmlformats.org/officeDocument/2006/relationships/tags" Target="../tags/tag843.xml"/><Relationship Id="rId208" Type="http://schemas.openxmlformats.org/officeDocument/2006/relationships/tags" Target="../tags/tag848.xml"/><Relationship Id="rId229" Type="http://schemas.openxmlformats.org/officeDocument/2006/relationships/tags" Target="../tags/tag869.xml"/><Relationship Id="rId19" Type="http://schemas.openxmlformats.org/officeDocument/2006/relationships/tags" Target="../tags/tag659.xml"/><Relationship Id="rId224" Type="http://schemas.openxmlformats.org/officeDocument/2006/relationships/tags" Target="../tags/tag864.xml"/><Relationship Id="rId240" Type="http://schemas.openxmlformats.org/officeDocument/2006/relationships/tags" Target="../tags/tag880.xml"/><Relationship Id="rId245" Type="http://schemas.openxmlformats.org/officeDocument/2006/relationships/tags" Target="../tags/tag885.xml"/><Relationship Id="rId14" Type="http://schemas.openxmlformats.org/officeDocument/2006/relationships/tags" Target="../tags/tag654.xml"/><Relationship Id="rId30" Type="http://schemas.openxmlformats.org/officeDocument/2006/relationships/tags" Target="../tags/tag670.xml"/><Relationship Id="rId35" Type="http://schemas.openxmlformats.org/officeDocument/2006/relationships/tags" Target="../tags/tag675.xml"/><Relationship Id="rId56" Type="http://schemas.openxmlformats.org/officeDocument/2006/relationships/tags" Target="../tags/tag696.xml"/><Relationship Id="rId77" Type="http://schemas.openxmlformats.org/officeDocument/2006/relationships/tags" Target="../tags/tag717.xml"/><Relationship Id="rId100" Type="http://schemas.openxmlformats.org/officeDocument/2006/relationships/tags" Target="../tags/tag740.xml"/><Relationship Id="rId105" Type="http://schemas.openxmlformats.org/officeDocument/2006/relationships/tags" Target="../tags/tag745.xml"/><Relationship Id="rId126" Type="http://schemas.openxmlformats.org/officeDocument/2006/relationships/tags" Target="../tags/tag766.xml"/><Relationship Id="rId147" Type="http://schemas.openxmlformats.org/officeDocument/2006/relationships/tags" Target="../tags/tag787.xml"/><Relationship Id="rId168" Type="http://schemas.openxmlformats.org/officeDocument/2006/relationships/tags" Target="../tags/tag808.xml"/><Relationship Id="rId8" Type="http://schemas.openxmlformats.org/officeDocument/2006/relationships/tags" Target="../tags/tag648.xml"/><Relationship Id="rId51" Type="http://schemas.openxmlformats.org/officeDocument/2006/relationships/tags" Target="../tags/tag691.xml"/><Relationship Id="rId72" Type="http://schemas.openxmlformats.org/officeDocument/2006/relationships/tags" Target="../tags/tag712.xml"/><Relationship Id="rId93" Type="http://schemas.openxmlformats.org/officeDocument/2006/relationships/tags" Target="../tags/tag733.xml"/><Relationship Id="rId98" Type="http://schemas.openxmlformats.org/officeDocument/2006/relationships/tags" Target="../tags/tag738.xml"/><Relationship Id="rId121" Type="http://schemas.openxmlformats.org/officeDocument/2006/relationships/tags" Target="../tags/tag761.xml"/><Relationship Id="rId142" Type="http://schemas.openxmlformats.org/officeDocument/2006/relationships/tags" Target="../tags/tag782.xml"/><Relationship Id="rId163" Type="http://schemas.openxmlformats.org/officeDocument/2006/relationships/tags" Target="../tags/tag803.xml"/><Relationship Id="rId184" Type="http://schemas.openxmlformats.org/officeDocument/2006/relationships/tags" Target="../tags/tag824.xml"/><Relationship Id="rId189" Type="http://schemas.openxmlformats.org/officeDocument/2006/relationships/tags" Target="../tags/tag829.xml"/><Relationship Id="rId219" Type="http://schemas.openxmlformats.org/officeDocument/2006/relationships/tags" Target="../tags/tag859.xml"/><Relationship Id="rId3" Type="http://schemas.openxmlformats.org/officeDocument/2006/relationships/tags" Target="../tags/tag643.xml"/><Relationship Id="rId214" Type="http://schemas.openxmlformats.org/officeDocument/2006/relationships/tags" Target="../tags/tag854.xml"/><Relationship Id="rId230" Type="http://schemas.openxmlformats.org/officeDocument/2006/relationships/tags" Target="../tags/tag870.xml"/><Relationship Id="rId235" Type="http://schemas.openxmlformats.org/officeDocument/2006/relationships/tags" Target="../tags/tag875.xml"/><Relationship Id="rId251" Type="http://schemas.openxmlformats.org/officeDocument/2006/relationships/tags" Target="../tags/tag891.xml"/><Relationship Id="rId256" Type="http://schemas.openxmlformats.org/officeDocument/2006/relationships/slideLayout" Target="../slideLayouts/slideLayout1.xml"/><Relationship Id="rId25" Type="http://schemas.openxmlformats.org/officeDocument/2006/relationships/tags" Target="../tags/tag665.xml"/><Relationship Id="rId46" Type="http://schemas.openxmlformats.org/officeDocument/2006/relationships/tags" Target="../tags/tag686.xml"/><Relationship Id="rId67" Type="http://schemas.openxmlformats.org/officeDocument/2006/relationships/tags" Target="../tags/tag707.xml"/><Relationship Id="rId116" Type="http://schemas.openxmlformats.org/officeDocument/2006/relationships/tags" Target="../tags/tag756.xml"/><Relationship Id="rId137" Type="http://schemas.openxmlformats.org/officeDocument/2006/relationships/tags" Target="../tags/tag777.xml"/><Relationship Id="rId158" Type="http://schemas.openxmlformats.org/officeDocument/2006/relationships/tags" Target="../tags/tag798.xml"/><Relationship Id="rId20" Type="http://schemas.openxmlformats.org/officeDocument/2006/relationships/tags" Target="../tags/tag660.xml"/><Relationship Id="rId41" Type="http://schemas.openxmlformats.org/officeDocument/2006/relationships/tags" Target="../tags/tag681.xml"/><Relationship Id="rId62" Type="http://schemas.openxmlformats.org/officeDocument/2006/relationships/tags" Target="../tags/tag702.xml"/><Relationship Id="rId83" Type="http://schemas.openxmlformats.org/officeDocument/2006/relationships/tags" Target="../tags/tag723.xml"/><Relationship Id="rId88" Type="http://schemas.openxmlformats.org/officeDocument/2006/relationships/tags" Target="../tags/tag728.xml"/><Relationship Id="rId111" Type="http://schemas.openxmlformats.org/officeDocument/2006/relationships/tags" Target="../tags/tag751.xml"/><Relationship Id="rId132" Type="http://schemas.openxmlformats.org/officeDocument/2006/relationships/tags" Target="../tags/tag772.xml"/><Relationship Id="rId153" Type="http://schemas.openxmlformats.org/officeDocument/2006/relationships/tags" Target="../tags/tag793.xml"/><Relationship Id="rId174" Type="http://schemas.openxmlformats.org/officeDocument/2006/relationships/tags" Target="../tags/tag814.xml"/><Relationship Id="rId179" Type="http://schemas.openxmlformats.org/officeDocument/2006/relationships/tags" Target="../tags/tag819.xml"/><Relationship Id="rId195" Type="http://schemas.openxmlformats.org/officeDocument/2006/relationships/tags" Target="../tags/tag835.xml"/><Relationship Id="rId209" Type="http://schemas.openxmlformats.org/officeDocument/2006/relationships/tags" Target="../tags/tag849.xml"/><Relationship Id="rId190" Type="http://schemas.openxmlformats.org/officeDocument/2006/relationships/tags" Target="../tags/tag830.xml"/><Relationship Id="rId204" Type="http://schemas.openxmlformats.org/officeDocument/2006/relationships/tags" Target="../tags/tag844.xml"/><Relationship Id="rId220" Type="http://schemas.openxmlformats.org/officeDocument/2006/relationships/tags" Target="../tags/tag860.xml"/><Relationship Id="rId225" Type="http://schemas.openxmlformats.org/officeDocument/2006/relationships/tags" Target="../tags/tag865.xml"/><Relationship Id="rId241" Type="http://schemas.openxmlformats.org/officeDocument/2006/relationships/tags" Target="../tags/tag881.xml"/><Relationship Id="rId246" Type="http://schemas.openxmlformats.org/officeDocument/2006/relationships/tags" Target="../tags/tag886.xml"/><Relationship Id="rId15" Type="http://schemas.openxmlformats.org/officeDocument/2006/relationships/tags" Target="../tags/tag655.xml"/><Relationship Id="rId36" Type="http://schemas.openxmlformats.org/officeDocument/2006/relationships/tags" Target="../tags/tag676.xml"/><Relationship Id="rId57" Type="http://schemas.openxmlformats.org/officeDocument/2006/relationships/tags" Target="../tags/tag697.xml"/><Relationship Id="rId106" Type="http://schemas.openxmlformats.org/officeDocument/2006/relationships/tags" Target="../tags/tag746.xml"/><Relationship Id="rId127" Type="http://schemas.openxmlformats.org/officeDocument/2006/relationships/tags" Target="../tags/tag767.xml"/><Relationship Id="rId10" Type="http://schemas.openxmlformats.org/officeDocument/2006/relationships/tags" Target="../tags/tag650.xml"/><Relationship Id="rId31" Type="http://schemas.openxmlformats.org/officeDocument/2006/relationships/tags" Target="../tags/tag671.xml"/><Relationship Id="rId52" Type="http://schemas.openxmlformats.org/officeDocument/2006/relationships/tags" Target="../tags/tag692.xml"/><Relationship Id="rId73" Type="http://schemas.openxmlformats.org/officeDocument/2006/relationships/tags" Target="../tags/tag713.xml"/><Relationship Id="rId78" Type="http://schemas.openxmlformats.org/officeDocument/2006/relationships/tags" Target="../tags/tag718.xml"/><Relationship Id="rId94" Type="http://schemas.openxmlformats.org/officeDocument/2006/relationships/tags" Target="../tags/tag734.xml"/><Relationship Id="rId99" Type="http://schemas.openxmlformats.org/officeDocument/2006/relationships/tags" Target="../tags/tag739.xml"/><Relationship Id="rId101" Type="http://schemas.openxmlformats.org/officeDocument/2006/relationships/tags" Target="../tags/tag741.xml"/><Relationship Id="rId122" Type="http://schemas.openxmlformats.org/officeDocument/2006/relationships/tags" Target="../tags/tag762.xml"/><Relationship Id="rId143" Type="http://schemas.openxmlformats.org/officeDocument/2006/relationships/tags" Target="../tags/tag783.xml"/><Relationship Id="rId148" Type="http://schemas.openxmlformats.org/officeDocument/2006/relationships/tags" Target="../tags/tag788.xml"/><Relationship Id="rId164" Type="http://schemas.openxmlformats.org/officeDocument/2006/relationships/tags" Target="../tags/tag804.xml"/><Relationship Id="rId169" Type="http://schemas.openxmlformats.org/officeDocument/2006/relationships/tags" Target="../tags/tag809.xml"/><Relationship Id="rId185" Type="http://schemas.openxmlformats.org/officeDocument/2006/relationships/tags" Target="../tags/tag825.xml"/><Relationship Id="rId4" Type="http://schemas.openxmlformats.org/officeDocument/2006/relationships/tags" Target="../tags/tag644.xml"/><Relationship Id="rId9" Type="http://schemas.openxmlformats.org/officeDocument/2006/relationships/tags" Target="../tags/tag649.xml"/><Relationship Id="rId180" Type="http://schemas.openxmlformats.org/officeDocument/2006/relationships/tags" Target="../tags/tag820.xml"/><Relationship Id="rId210" Type="http://schemas.openxmlformats.org/officeDocument/2006/relationships/tags" Target="../tags/tag850.xml"/><Relationship Id="rId215" Type="http://schemas.openxmlformats.org/officeDocument/2006/relationships/tags" Target="../tags/tag855.xml"/><Relationship Id="rId236" Type="http://schemas.openxmlformats.org/officeDocument/2006/relationships/tags" Target="../tags/tag876.xml"/><Relationship Id="rId26" Type="http://schemas.openxmlformats.org/officeDocument/2006/relationships/tags" Target="../tags/tag666.xml"/><Relationship Id="rId231" Type="http://schemas.openxmlformats.org/officeDocument/2006/relationships/tags" Target="../tags/tag871.xml"/><Relationship Id="rId252" Type="http://schemas.openxmlformats.org/officeDocument/2006/relationships/tags" Target="../tags/tag892.xml"/><Relationship Id="rId47" Type="http://schemas.openxmlformats.org/officeDocument/2006/relationships/tags" Target="../tags/tag687.xml"/><Relationship Id="rId68" Type="http://schemas.openxmlformats.org/officeDocument/2006/relationships/tags" Target="../tags/tag708.xml"/><Relationship Id="rId89" Type="http://schemas.openxmlformats.org/officeDocument/2006/relationships/tags" Target="../tags/tag729.xml"/><Relationship Id="rId112" Type="http://schemas.openxmlformats.org/officeDocument/2006/relationships/tags" Target="../tags/tag752.xml"/><Relationship Id="rId133" Type="http://schemas.openxmlformats.org/officeDocument/2006/relationships/tags" Target="../tags/tag773.xml"/><Relationship Id="rId154" Type="http://schemas.openxmlformats.org/officeDocument/2006/relationships/tags" Target="../tags/tag794.xml"/><Relationship Id="rId175" Type="http://schemas.openxmlformats.org/officeDocument/2006/relationships/tags" Target="../tags/tag815.xml"/><Relationship Id="rId196" Type="http://schemas.openxmlformats.org/officeDocument/2006/relationships/tags" Target="../tags/tag836.xml"/><Relationship Id="rId200" Type="http://schemas.openxmlformats.org/officeDocument/2006/relationships/tags" Target="../tags/tag840.xml"/><Relationship Id="rId16" Type="http://schemas.openxmlformats.org/officeDocument/2006/relationships/tags" Target="../tags/tag656.xml"/><Relationship Id="rId221" Type="http://schemas.openxmlformats.org/officeDocument/2006/relationships/tags" Target="../tags/tag861.xml"/><Relationship Id="rId242" Type="http://schemas.openxmlformats.org/officeDocument/2006/relationships/tags" Target="../tags/tag882.xml"/><Relationship Id="rId37" Type="http://schemas.openxmlformats.org/officeDocument/2006/relationships/tags" Target="../tags/tag677.xml"/><Relationship Id="rId58" Type="http://schemas.openxmlformats.org/officeDocument/2006/relationships/tags" Target="../tags/tag698.xml"/><Relationship Id="rId79" Type="http://schemas.openxmlformats.org/officeDocument/2006/relationships/tags" Target="../tags/tag719.xml"/><Relationship Id="rId102" Type="http://schemas.openxmlformats.org/officeDocument/2006/relationships/tags" Target="../tags/tag742.xml"/><Relationship Id="rId123" Type="http://schemas.openxmlformats.org/officeDocument/2006/relationships/tags" Target="../tags/tag763.xml"/><Relationship Id="rId144" Type="http://schemas.openxmlformats.org/officeDocument/2006/relationships/tags" Target="../tags/tag784.xml"/><Relationship Id="rId90" Type="http://schemas.openxmlformats.org/officeDocument/2006/relationships/tags" Target="../tags/tag730.xml"/><Relationship Id="rId165" Type="http://schemas.openxmlformats.org/officeDocument/2006/relationships/tags" Target="../tags/tag805.xml"/><Relationship Id="rId186" Type="http://schemas.openxmlformats.org/officeDocument/2006/relationships/tags" Target="../tags/tag826.xml"/><Relationship Id="rId211" Type="http://schemas.openxmlformats.org/officeDocument/2006/relationships/tags" Target="../tags/tag851.xml"/><Relationship Id="rId232" Type="http://schemas.openxmlformats.org/officeDocument/2006/relationships/tags" Target="../tags/tag872.xml"/><Relationship Id="rId253" Type="http://schemas.openxmlformats.org/officeDocument/2006/relationships/tags" Target="../tags/tag893.xml"/><Relationship Id="rId27" Type="http://schemas.openxmlformats.org/officeDocument/2006/relationships/tags" Target="../tags/tag667.xml"/><Relationship Id="rId48" Type="http://schemas.openxmlformats.org/officeDocument/2006/relationships/tags" Target="../tags/tag688.xml"/><Relationship Id="rId69" Type="http://schemas.openxmlformats.org/officeDocument/2006/relationships/tags" Target="../tags/tag709.xml"/><Relationship Id="rId113" Type="http://schemas.openxmlformats.org/officeDocument/2006/relationships/tags" Target="../tags/tag753.xml"/><Relationship Id="rId134" Type="http://schemas.openxmlformats.org/officeDocument/2006/relationships/tags" Target="../tags/tag774.xml"/><Relationship Id="rId80" Type="http://schemas.openxmlformats.org/officeDocument/2006/relationships/tags" Target="../tags/tag720.xml"/><Relationship Id="rId155" Type="http://schemas.openxmlformats.org/officeDocument/2006/relationships/tags" Target="../tags/tag795.xml"/><Relationship Id="rId176" Type="http://schemas.openxmlformats.org/officeDocument/2006/relationships/tags" Target="../tags/tag816.xml"/><Relationship Id="rId197" Type="http://schemas.openxmlformats.org/officeDocument/2006/relationships/tags" Target="../tags/tag837.xml"/><Relationship Id="rId201" Type="http://schemas.openxmlformats.org/officeDocument/2006/relationships/tags" Target="../tags/tag841.xml"/><Relationship Id="rId222" Type="http://schemas.openxmlformats.org/officeDocument/2006/relationships/tags" Target="../tags/tag862.xml"/><Relationship Id="rId243" Type="http://schemas.openxmlformats.org/officeDocument/2006/relationships/tags" Target="../tags/tag883.xml"/><Relationship Id="rId17" Type="http://schemas.openxmlformats.org/officeDocument/2006/relationships/tags" Target="../tags/tag657.xml"/><Relationship Id="rId38" Type="http://schemas.openxmlformats.org/officeDocument/2006/relationships/tags" Target="../tags/tag678.xml"/><Relationship Id="rId59" Type="http://schemas.openxmlformats.org/officeDocument/2006/relationships/tags" Target="../tags/tag699.xml"/><Relationship Id="rId103" Type="http://schemas.openxmlformats.org/officeDocument/2006/relationships/tags" Target="../tags/tag743.xml"/><Relationship Id="rId124" Type="http://schemas.openxmlformats.org/officeDocument/2006/relationships/tags" Target="../tags/tag764.xml"/></Relationships>
</file>

<file path=ppt/slides/_rels/slide6.xml.rels><?xml version="1.0" encoding="UTF-8" standalone="yes"?>
<Relationships xmlns="http://schemas.openxmlformats.org/package/2006/relationships"><Relationship Id="rId117" Type="http://schemas.openxmlformats.org/officeDocument/2006/relationships/tags" Target="../tags/tag1012.xml"/><Relationship Id="rId21" Type="http://schemas.openxmlformats.org/officeDocument/2006/relationships/tags" Target="../tags/tag916.xml"/><Relationship Id="rId42" Type="http://schemas.openxmlformats.org/officeDocument/2006/relationships/tags" Target="../tags/tag937.xml"/><Relationship Id="rId63" Type="http://schemas.openxmlformats.org/officeDocument/2006/relationships/tags" Target="../tags/tag958.xml"/><Relationship Id="rId84" Type="http://schemas.openxmlformats.org/officeDocument/2006/relationships/tags" Target="../tags/tag979.xml"/><Relationship Id="rId138" Type="http://schemas.openxmlformats.org/officeDocument/2006/relationships/tags" Target="../tags/tag1033.xml"/><Relationship Id="rId159" Type="http://schemas.openxmlformats.org/officeDocument/2006/relationships/tags" Target="../tags/tag1054.xml"/><Relationship Id="rId170" Type="http://schemas.openxmlformats.org/officeDocument/2006/relationships/tags" Target="../tags/tag1065.xml"/><Relationship Id="rId191" Type="http://schemas.openxmlformats.org/officeDocument/2006/relationships/tags" Target="../tags/tag1086.xml"/><Relationship Id="rId205" Type="http://schemas.openxmlformats.org/officeDocument/2006/relationships/tags" Target="../tags/tag1100.xml"/><Relationship Id="rId226" Type="http://schemas.openxmlformats.org/officeDocument/2006/relationships/tags" Target="../tags/tag1121.xml"/><Relationship Id="rId247" Type="http://schemas.openxmlformats.org/officeDocument/2006/relationships/tags" Target="../tags/tag1142.xml"/><Relationship Id="rId107" Type="http://schemas.openxmlformats.org/officeDocument/2006/relationships/tags" Target="../tags/tag1002.xml"/><Relationship Id="rId11" Type="http://schemas.openxmlformats.org/officeDocument/2006/relationships/tags" Target="../tags/tag906.xml"/><Relationship Id="rId32" Type="http://schemas.openxmlformats.org/officeDocument/2006/relationships/tags" Target="../tags/tag927.xml"/><Relationship Id="rId53" Type="http://schemas.openxmlformats.org/officeDocument/2006/relationships/tags" Target="../tags/tag948.xml"/><Relationship Id="rId74" Type="http://schemas.openxmlformats.org/officeDocument/2006/relationships/tags" Target="../tags/tag969.xml"/><Relationship Id="rId128" Type="http://schemas.openxmlformats.org/officeDocument/2006/relationships/tags" Target="../tags/tag1023.xml"/><Relationship Id="rId149" Type="http://schemas.openxmlformats.org/officeDocument/2006/relationships/tags" Target="../tags/tag1044.xml"/><Relationship Id="rId5" Type="http://schemas.openxmlformats.org/officeDocument/2006/relationships/tags" Target="../tags/tag900.xml"/><Relationship Id="rId95" Type="http://schemas.openxmlformats.org/officeDocument/2006/relationships/tags" Target="../tags/tag990.xml"/><Relationship Id="rId160" Type="http://schemas.openxmlformats.org/officeDocument/2006/relationships/tags" Target="../tags/tag1055.xml"/><Relationship Id="rId181" Type="http://schemas.openxmlformats.org/officeDocument/2006/relationships/tags" Target="../tags/tag1076.xml"/><Relationship Id="rId216" Type="http://schemas.openxmlformats.org/officeDocument/2006/relationships/tags" Target="../tags/tag1111.xml"/><Relationship Id="rId237" Type="http://schemas.openxmlformats.org/officeDocument/2006/relationships/tags" Target="../tags/tag1132.xml"/><Relationship Id="rId22" Type="http://schemas.openxmlformats.org/officeDocument/2006/relationships/tags" Target="../tags/tag917.xml"/><Relationship Id="rId43" Type="http://schemas.openxmlformats.org/officeDocument/2006/relationships/tags" Target="../tags/tag938.xml"/><Relationship Id="rId64" Type="http://schemas.openxmlformats.org/officeDocument/2006/relationships/tags" Target="../tags/tag959.xml"/><Relationship Id="rId118" Type="http://schemas.openxmlformats.org/officeDocument/2006/relationships/tags" Target="../tags/tag1013.xml"/><Relationship Id="rId139" Type="http://schemas.openxmlformats.org/officeDocument/2006/relationships/tags" Target="../tags/tag1034.xml"/><Relationship Id="rId85" Type="http://schemas.openxmlformats.org/officeDocument/2006/relationships/tags" Target="../tags/tag980.xml"/><Relationship Id="rId150" Type="http://schemas.openxmlformats.org/officeDocument/2006/relationships/tags" Target="../tags/tag1045.xml"/><Relationship Id="rId171" Type="http://schemas.openxmlformats.org/officeDocument/2006/relationships/tags" Target="../tags/tag1066.xml"/><Relationship Id="rId192" Type="http://schemas.openxmlformats.org/officeDocument/2006/relationships/tags" Target="../tags/tag1087.xml"/><Relationship Id="rId206" Type="http://schemas.openxmlformats.org/officeDocument/2006/relationships/tags" Target="../tags/tag1101.xml"/><Relationship Id="rId227" Type="http://schemas.openxmlformats.org/officeDocument/2006/relationships/tags" Target="../tags/tag1122.xml"/><Relationship Id="rId248" Type="http://schemas.openxmlformats.org/officeDocument/2006/relationships/tags" Target="../tags/tag1143.xml"/><Relationship Id="rId12" Type="http://schemas.openxmlformats.org/officeDocument/2006/relationships/tags" Target="../tags/tag907.xml"/><Relationship Id="rId33" Type="http://schemas.openxmlformats.org/officeDocument/2006/relationships/tags" Target="../tags/tag928.xml"/><Relationship Id="rId108" Type="http://schemas.openxmlformats.org/officeDocument/2006/relationships/tags" Target="../tags/tag1003.xml"/><Relationship Id="rId129" Type="http://schemas.openxmlformats.org/officeDocument/2006/relationships/tags" Target="../tags/tag1024.xml"/><Relationship Id="rId54" Type="http://schemas.openxmlformats.org/officeDocument/2006/relationships/tags" Target="../tags/tag949.xml"/><Relationship Id="rId70" Type="http://schemas.openxmlformats.org/officeDocument/2006/relationships/tags" Target="../tags/tag965.xml"/><Relationship Id="rId75" Type="http://schemas.openxmlformats.org/officeDocument/2006/relationships/tags" Target="../tags/tag970.xml"/><Relationship Id="rId91" Type="http://schemas.openxmlformats.org/officeDocument/2006/relationships/tags" Target="../tags/tag986.xml"/><Relationship Id="rId96" Type="http://schemas.openxmlformats.org/officeDocument/2006/relationships/tags" Target="../tags/tag991.xml"/><Relationship Id="rId140" Type="http://schemas.openxmlformats.org/officeDocument/2006/relationships/tags" Target="../tags/tag1035.xml"/><Relationship Id="rId145" Type="http://schemas.openxmlformats.org/officeDocument/2006/relationships/tags" Target="../tags/tag1040.xml"/><Relationship Id="rId161" Type="http://schemas.openxmlformats.org/officeDocument/2006/relationships/tags" Target="../tags/tag1056.xml"/><Relationship Id="rId166" Type="http://schemas.openxmlformats.org/officeDocument/2006/relationships/tags" Target="../tags/tag1061.xml"/><Relationship Id="rId182" Type="http://schemas.openxmlformats.org/officeDocument/2006/relationships/tags" Target="../tags/tag1077.xml"/><Relationship Id="rId187" Type="http://schemas.openxmlformats.org/officeDocument/2006/relationships/tags" Target="../tags/tag1082.xml"/><Relationship Id="rId217" Type="http://schemas.openxmlformats.org/officeDocument/2006/relationships/tags" Target="../tags/tag1112.xml"/><Relationship Id="rId1" Type="http://schemas.openxmlformats.org/officeDocument/2006/relationships/tags" Target="../tags/tag896.xml"/><Relationship Id="rId6" Type="http://schemas.openxmlformats.org/officeDocument/2006/relationships/tags" Target="../tags/tag901.xml"/><Relationship Id="rId212" Type="http://schemas.openxmlformats.org/officeDocument/2006/relationships/tags" Target="../tags/tag1107.xml"/><Relationship Id="rId233" Type="http://schemas.openxmlformats.org/officeDocument/2006/relationships/tags" Target="../tags/tag1128.xml"/><Relationship Id="rId238" Type="http://schemas.openxmlformats.org/officeDocument/2006/relationships/tags" Target="../tags/tag1133.xml"/><Relationship Id="rId254" Type="http://schemas.openxmlformats.org/officeDocument/2006/relationships/slideLayout" Target="../slideLayouts/slideLayout1.xml"/><Relationship Id="rId23" Type="http://schemas.openxmlformats.org/officeDocument/2006/relationships/tags" Target="../tags/tag918.xml"/><Relationship Id="rId28" Type="http://schemas.openxmlformats.org/officeDocument/2006/relationships/tags" Target="../tags/tag923.xml"/><Relationship Id="rId49" Type="http://schemas.openxmlformats.org/officeDocument/2006/relationships/tags" Target="../tags/tag944.xml"/><Relationship Id="rId114" Type="http://schemas.openxmlformats.org/officeDocument/2006/relationships/tags" Target="../tags/tag1009.xml"/><Relationship Id="rId119" Type="http://schemas.openxmlformats.org/officeDocument/2006/relationships/tags" Target="../tags/tag1014.xml"/><Relationship Id="rId44" Type="http://schemas.openxmlformats.org/officeDocument/2006/relationships/tags" Target="../tags/tag939.xml"/><Relationship Id="rId60" Type="http://schemas.openxmlformats.org/officeDocument/2006/relationships/tags" Target="../tags/tag955.xml"/><Relationship Id="rId65" Type="http://schemas.openxmlformats.org/officeDocument/2006/relationships/tags" Target="../tags/tag960.xml"/><Relationship Id="rId81" Type="http://schemas.openxmlformats.org/officeDocument/2006/relationships/tags" Target="../tags/tag976.xml"/><Relationship Id="rId86" Type="http://schemas.openxmlformats.org/officeDocument/2006/relationships/tags" Target="../tags/tag981.xml"/><Relationship Id="rId130" Type="http://schemas.openxmlformats.org/officeDocument/2006/relationships/tags" Target="../tags/tag1025.xml"/><Relationship Id="rId135" Type="http://schemas.openxmlformats.org/officeDocument/2006/relationships/tags" Target="../tags/tag1030.xml"/><Relationship Id="rId151" Type="http://schemas.openxmlformats.org/officeDocument/2006/relationships/tags" Target="../tags/tag1046.xml"/><Relationship Id="rId156" Type="http://schemas.openxmlformats.org/officeDocument/2006/relationships/tags" Target="../tags/tag1051.xml"/><Relationship Id="rId177" Type="http://schemas.openxmlformats.org/officeDocument/2006/relationships/tags" Target="../tags/tag1072.xml"/><Relationship Id="rId198" Type="http://schemas.openxmlformats.org/officeDocument/2006/relationships/tags" Target="../tags/tag1093.xml"/><Relationship Id="rId172" Type="http://schemas.openxmlformats.org/officeDocument/2006/relationships/tags" Target="../tags/tag1067.xml"/><Relationship Id="rId193" Type="http://schemas.openxmlformats.org/officeDocument/2006/relationships/tags" Target="../tags/tag1088.xml"/><Relationship Id="rId202" Type="http://schemas.openxmlformats.org/officeDocument/2006/relationships/tags" Target="../tags/tag1097.xml"/><Relationship Id="rId207" Type="http://schemas.openxmlformats.org/officeDocument/2006/relationships/tags" Target="../tags/tag1102.xml"/><Relationship Id="rId223" Type="http://schemas.openxmlformats.org/officeDocument/2006/relationships/tags" Target="../tags/tag1118.xml"/><Relationship Id="rId228" Type="http://schemas.openxmlformats.org/officeDocument/2006/relationships/tags" Target="../tags/tag1123.xml"/><Relationship Id="rId244" Type="http://schemas.openxmlformats.org/officeDocument/2006/relationships/tags" Target="../tags/tag1139.xml"/><Relationship Id="rId249" Type="http://schemas.openxmlformats.org/officeDocument/2006/relationships/tags" Target="../tags/tag1144.xml"/><Relationship Id="rId13" Type="http://schemas.openxmlformats.org/officeDocument/2006/relationships/tags" Target="../tags/tag908.xml"/><Relationship Id="rId18" Type="http://schemas.openxmlformats.org/officeDocument/2006/relationships/tags" Target="../tags/tag913.xml"/><Relationship Id="rId39" Type="http://schemas.openxmlformats.org/officeDocument/2006/relationships/tags" Target="../tags/tag934.xml"/><Relationship Id="rId109" Type="http://schemas.openxmlformats.org/officeDocument/2006/relationships/tags" Target="../tags/tag1004.xml"/><Relationship Id="rId34" Type="http://schemas.openxmlformats.org/officeDocument/2006/relationships/tags" Target="../tags/tag929.xml"/><Relationship Id="rId50" Type="http://schemas.openxmlformats.org/officeDocument/2006/relationships/tags" Target="../tags/tag945.xml"/><Relationship Id="rId55" Type="http://schemas.openxmlformats.org/officeDocument/2006/relationships/tags" Target="../tags/tag950.xml"/><Relationship Id="rId76" Type="http://schemas.openxmlformats.org/officeDocument/2006/relationships/tags" Target="../tags/tag971.xml"/><Relationship Id="rId97" Type="http://schemas.openxmlformats.org/officeDocument/2006/relationships/tags" Target="../tags/tag992.xml"/><Relationship Id="rId104" Type="http://schemas.openxmlformats.org/officeDocument/2006/relationships/tags" Target="../tags/tag999.xml"/><Relationship Id="rId120" Type="http://schemas.openxmlformats.org/officeDocument/2006/relationships/tags" Target="../tags/tag1015.xml"/><Relationship Id="rId125" Type="http://schemas.openxmlformats.org/officeDocument/2006/relationships/tags" Target="../tags/tag1020.xml"/><Relationship Id="rId141" Type="http://schemas.openxmlformats.org/officeDocument/2006/relationships/tags" Target="../tags/tag1036.xml"/><Relationship Id="rId146" Type="http://schemas.openxmlformats.org/officeDocument/2006/relationships/tags" Target="../tags/tag1041.xml"/><Relationship Id="rId167" Type="http://schemas.openxmlformats.org/officeDocument/2006/relationships/tags" Target="../tags/tag1062.xml"/><Relationship Id="rId188" Type="http://schemas.openxmlformats.org/officeDocument/2006/relationships/tags" Target="../tags/tag1083.xml"/><Relationship Id="rId7" Type="http://schemas.openxmlformats.org/officeDocument/2006/relationships/tags" Target="../tags/tag902.xml"/><Relationship Id="rId71" Type="http://schemas.openxmlformats.org/officeDocument/2006/relationships/tags" Target="../tags/tag966.xml"/><Relationship Id="rId92" Type="http://schemas.openxmlformats.org/officeDocument/2006/relationships/tags" Target="../tags/tag987.xml"/><Relationship Id="rId162" Type="http://schemas.openxmlformats.org/officeDocument/2006/relationships/tags" Target="../tags/tag1057.xml"/><Relationship Id="rId183" Type="http://schemas.openxmlformats.org/officeDocument/2006/relationships/tags" Target="../tags/tag1078.xml"/><Relationship Id="rId213" Type="http://schemas.openxmlformats.org/officeDocument/2006/relationships/tags" Target="../tags/tag1108.xml"/><Relationship Id="rId218" Type="http://schemas.openxmlformats.org/officeDocument/2006/relationships/tags" Target="../tags/tag1113.xml"/><Relationship Id="rId234" Type="http://schemas.openxmlformats.org/officeDocument/2006/relationships/tags" Target="../tags/tag1129.xml"/><Relationship Id="rId239" Type="http://schemas.openxmlformats.org/officeDocument/2006/relationships/tags" Target="../tags/tag1134.xml"/><Relationship Id="rId2" Type="http://schemas.openxmlformats.org/officeDocument/2006/relationships/tags" Target="../tags/tag897.xml"/><Relationship Id="rId29" Type="http://schemas.openxmlformats.org/officeDocument/2006/relationships/tags" Target="../tags/tag924.xml"/><Relationship Id="rId250" Type="http://schemas.openxmlformats.org/officeDocument/2006/relationships/tags" Target="../tags/tag1145.xml"/><Relationship Id="rId24" Type="http://schemas.openxmlformats.org/officeDocument/2006/relationships/tags" Target="../tags/tag919.xml"/><Relationship Id="rId40" Type="http://schemas.openxmlformats.org/officeDocument/2006/relationships/tags" Target="../tags/tag935.xml"/><Relationship Id="rId45" Type="http://schemas.openxmlformats.org/officeDocument/2006/relationships/tags" Target="../tags/tag940.xml"/><Relationship Id="rId66" Type="http://schemas.openxmlformats.org/officeDocument/2006/relationships/tags" Target="../tags/tag961.xml"/><Relationship Id="rId87" Type="http://schemas.openxmlformats.org/officeDocument/2006/relationships/tags" Target="../tags/tag982.xml"/><Relationship Id="rId110" Type="http://schemas.openxmlformats.org/officeDocument/2006/relationships/tags" Target="../tags/tag1005.xml"/><Relationship Id="rId115" Type="http://schemas.openxmlformats.org/officeDocument/2006/relationships/tags" Target="../tags/tag1010.xml"/><Relationship Id="rId131" Type="http://schemas.openxmlformats.org/officeDocument/2006/relationships/tags" Target="../tags/tag1026.xml"/><Relationship Id="rId136" Type="http://schemas.openxmlformats.org/officeDocument/2006/relationships/tags" Target="../tags/tag1031.xml"/><Relationship Id="rId157" Type="http://schemas.openxmlformats.org/officeDocument/2006/relationships/tags" Target="../tags/tag1052.xml"/><Relationship Id="rId178" Type="http://schemas.openxmlformats.org/officeDocument/2006/relationships/tags" Target="../tags/tag1073.xml"/><Relationship Id="rId61" Type="http://schemas.openxmlformats.org/officeDocument/2006/relationships/tags" Target="../tags/tag956.xml"/><Relationship Id="rId82" Type="http://schemas.openxmlformats.org/officeDocument/2006/relationships/tags" Target="../tags/tag977.xml"/><Relationship Id="rId152" Type="http://schemas.openxmlformats.org/officeDocument/2006/relationships/tags" Target="../tags/tag1047.xml"/><Relationship Id="rId173" Type="http://schemas.openxmlformats.org/officeDocument/2006/relationships/tags" Target="../tags/tag1068.xml"/><Relationship Id="rId194" Type="http://schemas.openxmlformats.org/officeDocument/2006/relationships/tags" Target="../tags/tag1089.xml"/><Relationship Id="rId199" Type="http://schemas.openxmlformats.org/officeDocument/2006/relationships/tags" Target="../tags/tag1094.xml"/><Relationship Id="rId203" Type="http://schemas.openxmlformats.org/officeDocument/2006/relationships/tags" Target="../tags/tag1098.xml"/><Relationship Id="rId208" Type="http://schemas.openxmlformats.org/officeDocument/2006/relationships/tags" Target="../tags/tag1103.xml"/><Relationship Id="rId229" Type="http://schemas.openxmlformats.org/officeDocument/2006/relationships/tags" Target="../tags/tag1124.xml"/><Relationship Id="rId19" Type="http://schemas.openxmlformats.org/officeDocument/2006/relationships/tags" Target="../tags/tag914.xml"/><Relationship Id="rId224" Type="http://schemas.openxmlformats.org/officeDocument/2006/relationships/tags" Target="../tags/tag1119.xml"/><Relationship Id="rId240" Type="http://schemas.openxmlformats.org/officeDocument/2006/relationships/tags" Target="../tags/tag1135.xml"/><Relationship Id="rId245" Type="http://schemas.openxmlformats.org/officeDocument/2006/relationships/tags" Target="../tags/tag1140.xml"/><Relationship Id="rId14" Type="http://schemas.openxmlformats.org/officeDocument/2006/relationships/tags" Target="../tags/tag909.xml"/><Relationship Id="rId30" Type="http://schemas.openxmlformats.org/officeDocument/2006/relationships/tags" Target="../tags/tag925.xml"/><Relationship Id="rId35" Type="http://schemas.openxmlformats.org/officeDocument/2006/relationships/tags" Target="../tags/tag930.xml"/><Relationship Id="rId56" Type="http://schemas.openxmlformats.org/officeDocument/2006/relationships/tags" Target="../tags/tag951.xml"/><Relationship Id="rId77" Type="http://schemas.openxmlformats.org/officeDocument/2006/relationships/tags" Target="../tags/tag972.xml"/><Relationship Id="rId100" Type="http://schemas.openxmlformats.org/officeDocument/2006/relationships/tags" Target="../tags/tag995.xml"/><Relationship Id="rId105" Type="http://schemas.openxmlformats.org/officeDocument/2006/relationships/tags" Target="../tags/tag1000.xml"/><Relationship Id="rId126" Type="http://schemas.openxmlformats.org/officeDocument/2006/relationships/tags" Target="../tags/tag1021.xml"/><Relationship Id="rId147" Type="http://schemas.openxmlformats.org/officeDocument/2006/relationships/tags" Target="../tags/tag1042.xml"/><Relationship Id="rId168" Type="http://schemas.openxmlformats.org/officeDocument/2006/relationships/tags" Target="../tags/tag1063.xml"/><Relationship Id="rId8" Type="http://schemas.openxmlformats.org/officeDocument/2006/relationships/tags" Target="../tags/tag903.xml"/><Relationship Id="rId51" Type="http://schemas.openxmlformats.org/officeDocument/2006/relationships/tags" Target="../tags/tag946.xml"/><Relationship Id="rId72" Type="http://schemas.openxmlformats.org/officeDocument/2006/relationships/tags" Target="../tags/tag967.xml"/><Relationship Id="rId93" Type="http://schemas.openxmlformats.org/officeDocument/2006/relationships/tags" Target="../tags/tag988.xml"/><Relationship Id="rId98" Type="http://schemas.openxmlformats.org/officeDocument/2006/relationships/tags" Target="../tags/tag993.xml"/><Relationship Id="rId121" Type="http://schemas.openxmlformats.org/officeDocument/2006/relationships/tags" Target="../tags/tag1016.xml"/><Relationship Id="rId142" Type="http://schemas.openxmlformats.org/officeDocument/2006/relationships/tags" Target="../tags/tag1037.xml"/><Relationship Id="rId163" Type="http://schemas.openxmlformats.org/officeDocument/2006/relationships/tags" Target="../tags/tag1058.xml"/><Relationship Id="rId184" Type="http://schemas.openxmlformats.org/officeDocument/2006/relationships/tags" Target="../tags/tag1079.xml"/><Relationship Id="rId189" Type="http://schemas.openxmlformats.org/officeDocument/2006/relationships/tags" Target="../tags/tag1084.xml"/><Relationship Id="rId219" Type="http://schemas.openxmlformats.org/officeDocument/2006/relationships/tags" Target="../tags/tag1114.xml"/><Relationship Id="rId3" Type="http://schemas.openxmlformats.org/officeDocument/2006/relationships/tags" Target="../tags/tag898.xml"/><Relationship Id="rId214" Type="http://schemas.openxmlformats.org/officeDocument/2006/relationships/tags" Target="../tags/tag1109.xml"/><Relationship Id="rId230" Type="http://schemas.openxmlformats.org/officeDocument/2006/relationships/tags" Target="../tags/tag1125.xml"/><Relationship Id="rId235" Type="http://schemas.openxmlformats.org/officeDocument/2006/relationships/tags" Target="../tags/tag1130.xml"/><Relationship Id="rId251" Type="http://schemas.openxmlformats.org/officeDocument/2006/relationships/tags" Target="../tags/tag1146.xml"/><Relationship Id="rId25" Type="http://schemas.openxmlformats.org/officeDocument/2006/relationships/tags" Target="../tags/tag920.xml"/><Relationship Id="rId46" Type="http://schemas.openxmlformats.org/officeDocument/2006/relationships/tags" Target="../tags/tag941.xml"/><Relationship Id="rId67" Type="http://schemas.openxmlformats.org/officeDocument/2006/relationships/tags" Target="../tags/tag962.xml"/><Relationship Id="rId116" Type="http://schemas.openxmlformats.org/officeDocument/2006/relationships/tags" Target="../tags/tag1011.xml"/><Relationship Id="rId137" Type="http://schemas.openxmlformats.org/officeDocument/2006/relationships/tags" Target="../tags/tag1032.xml"/><Relationship Id="rId158" Type="http://schemas.openxmlformats.org/officeDocument/2006/relationships/tags" Target="../tags/tag1053.xml"/><Relationship Id="rId20" Type="http://schemas.openxmlformats.org/officeDocument/2006/relationships/tags" Target="../tags/tag915.xml"/><Relationship Id="rId41" Type="http://schemas.openxmlformats.org/officeDocument/2006/relationships/tags" Target="../tags/tag936.xml"/><Relationship Id="rId62" Type="http://schemas.openxmlformats.org/officeDocument/2006/relationships/tags" Target="../tags/tag957.xml"/><Relationship Id="rId83" Type="http://schemas.openxmlformats.org/officeDocument/2006/relationships/tags" Target="../tags/tag978.xml"/><Relationship Id="rId88" Type="http://schemas.openxmlformats.org/officeDocument/2006/relationships/tags" Target="../tags/tag983.xml"/><Relationship Id="rId111" Type="http://schemas.openxmlformats.org/officeDocument/2006/relationships/tags" Target="../tags/tag1006.xml"/><Relationship Id="rId132" Type="http://schemas.openxmlformats.org/officeDocument/2006/relationships/tags" Target="../tags/tag1027.xml"/><Relationship Id="rId153" Type="http://schemas.openxmlformats.org/officeDocument/2006/relationships/tags" Target="../tags/tag1048.xml"/><Relationship Id="rId174" Type="http://schemas.openxmlformats.org/officeDocument/2006/relationships/tags" Target="../tags/tag1069.xml"/><Relationship Id="rId179" Type="http://schemas.openxmlformats.org/officeDocument/2006/relationships/tags" Target="../tags/tag1074.xml"/><Relationship Id="rId195" Type="http://schemas.openxmlformats.org/officeDocument/2006/relationships/tags" Target="../tags/tag1090.xml"/><Relationship Id="rId209" Type="http://schemas.openxmlformats.org/officeDocument/2006/relationships/tags" Target="../tags/tag1104.xml"/><Relationship Id="rId190" Type="http://schemas.openxmlformats.org/officeDocument/2006/relationships/tags" Target="../tags/tag1085.xml"/><Relationship Id="rId204" Type="http://schemas.openxmlformats.org/officeDocument/2006/relationships/tags" Target="../tags/tag1099.xml"/><Relationship Id="rId220" Type="http://schemas.openxmlformats.org/officeDocument/2006/relationships/tags" Target="../tags/tag1115.xml"/><Relationship Id="rId225" Type="http://schemas.openxmlformats.org/officeDocument/2006/relationships/tags" Target="../tags/tag1120.xml"/><Relationship Id="rId241" Type="http://schemas.openxmlformats.org/officeDocument/2006/relationships/tags" Target="../tags/tag1136.xml"/><Relationship Id="rId246" Type="http://schemas.openxmlformats.org/officeDocument/2006/relationships/tags" Target="../tags/tag1141.xml"/><Relationship Id="rId15" Type="http://schemas.openxmlformats.org/officeDocument/2006/relationships/tags" Target="../tags/tag910.xml"/><Relationship Id="rId36" Type="http://schemas.openxmlformats.org/officeDocument/2006/relationships/tags" Target="../tags/tag931.xml"/><Relationship Id="rId57" Type="http://schemas.openxmlformats.org/officeDocument/2006/relationships/tags" Target="../tags/tag952.xml"/><Relationship Id="rId106" Type="http://schemas.openxmlformats.org/officeDocument/2006/relationships/tags" Target="../tags/tag1001.xml"/><Relationship Id="rId127" Type="http://schemas.openxmlformats.org/officeDocument/2006/relationships/tags" Target="../tags/tag1022.xml"/><Relationship Id="rId10" Type="http://schemas.openxmlformats.org/officeDocument/2006/relationships/tags" Target="../tags/tag905.xml"/><Relationship Id="rId31" Type="http://schemas.openxmlformats.org/officeDocument/2006/relationships/tags" Target="../tags/tag926.xml"/><Relationship Id="rId52" Type="http://schemas.openxmlformats.org/officeDocument/2006/relationships/tags" Target="../tags/tag947.xml"/><Relationship Id="rId73" Type="http://schemas.openxmlformats.org/officeDocument/2006/relationships/tags" Target="../tags/tag968.xml"/><Relationship Id="rId78" Type="http://schemas.openxmlformats.org/officeDocument/2006/relationships/tags" Target="../tags/tag973.xml"/><Relationship Id="rId94" Type="http://schemas.openxmlformats.org/officeDocument/2006/relationships/tags" Target="../tags/tag989.xml"/><Relationship Id="rId99" Type="http://schemas.openxmlformats.org/officeDocument/2006/relationships/tags" Target="../tags/tag994.xml"/><Relationship Id="rId101" Type="http://schemas.openxmlformats.org/officeDocument/2006/relationships/tags" Target="../tags/tag996.xml"/><Relationship Id="rId122" Type="http://schemas.openxmlformats.org/officeDocument/2006/relationships/tags" Target="../tags/tag1017.xml"/><Relationship Id="rId143" Type="http://schemas.openxmlformats.org/officeDocument/2006/relationships/tags" Target="../tags/tag1038.xml"/><Relationship Id="rId148" Type="http://schemas.openxmlformats.org/officeDocument/2006/relationships/tags" Target="../tags/tag1043.xml"/><Relationship Id="rId164" Type="http://schemas.openxmlformats.org/officeDocument/2006/relationships/tags" Target="../tags/tag1059.xml"/><Relationship Id="rId169" Type="http://schemas.openxmlformats.org/officeDocument/2006/relationships/tags" Target="../tags/tag1064.xml"/><Relationship Id="rId185" Type="http://schemas.openxmlformats.org/officeDocument/2006/relationships/tags" Target="../tags/tag1080.xml"/><Relationship Id="rId4" Type="http://schemas.openxmlformats.org/officeDocument/2006/relationships/tags" Target="../tags/tag899.xml"/><Relationship Id="rId9" Type="http://schemas.openxmlformats.org/officeDocument/2006/relationships/tags" Target="../tags/tag904.xml"/><Relationship Id="rId180" Type="http://schemas.openxmlformats.org/officeDocument/2006/relationships/tags" Target="../tags/tag1075.xml"/><Relationship Id="rId210" Type="http://schemas.openxmlformats.org/officeDocument/2006/relationships/tags" Target="../tags/tag1105.xml"/><Relationship Id="rId215" Type="http://schemas.openxmlformats.org/officeDocument/2006/relationships/tags" Target="../tags/tag1110.xml"/><Relationship Id="rId236" Type="http://schemas.openxmlformats.org/officeDocument/2006/relationships/tags" Target="../tags/tag1131.xml"/><Relationship Id="rId26" Type="http://schemas.openxmlformats.org/officeDocument/2006/relationships/tags" Target="../tags/tag921.xml"/><Relationship Id="rId231" Type="http://schemas.openxmlformats.org/officeDocument/2006/relationships/tags" Target="../tags/tag1126.xml"/><Relationship Id="rId252" Type="http://schemas.openxmlformats.org/officeDocument/2006/relationships/tags" Target="../tags/tag1147.xml"/><Relationship Id="rId47" Type="http://schemas.openxmlformats.org/officeDocument/2006/relationships/tags" Target="../tags/tag942.xml"/><Relationship Id="rId68" Type="http://schemas.openxmlformats.org/officeDocument/2006/relationships/tags" Target="../tags/tag963.xml"/><Relationship Id="rId89" Type="http://schemas.openxmlformats.org/officeDocument/2006/relationships/tags" Target="../tags/tag984.xml"/><Relationship Id="rId112" Type="http://schemas.openxmlformats.org/officeDocument/2006/relationships/tags" Target="../tags/tag1007.xml"/><Relationship Id="rId133" Type="http://schemas.openxmlformats.org/officeDocument/2006/relationships/tags" Target="../tags/tag1028.xml"/><Relationship Id="rId154" Type="http://schemas.openxmlformats.org/officeDocument/2006/relationships/tags" Target="../tags/tag1049.xml"/><Relationship Id="rId175" Type="http://schemas.openxmlformats.org/officeDocument/2006/relationships/tags" Target="../tags/tag1070.xml"/><Relationship Id="rId196" Type="http://schemas.openxmlformats.org/officeDocument/2006/relationships/tags" Target="../tags/tag1091.xml"/><Relationship Id="rId200" Type="http://schemas.openxmlformats.org/officeDocument/2006/relationships/tags" Target="../tags/tag1095.xml"/><Relationship Id="rId16" Type="http://schemas.openxmlformats.org/officeDocument/2006/relationships/tags" Target="../tags/tag911.xml"/><Relationship Id="rId221" Type="http://schemas.openxmlformats.org/officeDocument/2006/relationships/tags" Target="../tags/tag1116.xml"/><Relationship Id="rId242" Type="http://schemas.openxmlformats.org/officeDocument/2006/relationships/tags" Target="../tags/tag1137.xml"/><Relationship Id="rId37" Type="http://schemas.openxmlformats.org/officeDocument/2006/relationships/tags" Target="../tags/tag932.xml"/><Relationship Id="rId58" Type="http://schemas.openxmlformats.org/officeDocument/2006/relationships/tags" Target="../tags/tag953.xml"/><Relationship Id="rId79" Type="http://schemas.openxmlformats.org/officeDocument/2006/relationships/tags" Target="../tags/tag974.xml"/><Relationship Id="rId102" Type="http://schemas.openxmlformats.org/officeDocument/2006/relationships/tags" Target="../tags/tag997.xml"/><Relationship Id="rId123" Type="http://schemas.openxmlformats.org/officeDocument/2006/relationships/tags" Target="../tags/tag1018.xml"/><Relationship Id="rId144" Type="http://schemas.openxmlformats.org/officeDocument/2006/relationships/tags" Target="../tags/tag1039.xml"/><Relationship Id="rId90" Type="http://schemas.openxmlformats.org/officeDocument/2006/relationships/tags" Target="../tags/tag985.xml"/><Relationship Id="rId165" Type="http://schemas.openxmlformats.org/officeDocument/2006/relationships/tags" Target="../tags/tag1060.xml"/><Relationship Id="rId186" Type="http://schemas.openxmlformats.org/officeDocument/2006/relationships/tags" Target="../tags/tag1081.xml"/><Relationship Id="rId211" Type="http://schemas.openxmlformats.org/officeDocument/2006/relationships/tags" Target="../tags/tag1106.xml"/><Relationship Id="rId232" Type="http://schemas.openxmlformats.org/officeDocument/2006/relationships/tags" Target="../tags/tag1127.xml"/><Relationship Id="rId253" Type="http://schemas.openxmlformats.org/officeDocument/2006/relationships/tags" Target="../tags/tag1148.xml"/><Relationship Id="rId27" Type="http://schemas.openxmlformats.org/officeDocument/2006/relationships/tags" Target="../tags/tag922.xml"/><Relationship Id="rId48" Type="http://schemas.openxmlformats.org/officeDocument/2006/relationships/tags" Target="../tags/tag943.xml"/><Relationship Id="rId69" Type="http://schemas.openxmlformats.org/officeDocument/2006/relationships/tags" Target="../tags/tag964.xml"/><Relationship Id="rId113" Type="http://schemas.openxmlformats.org/officeDocument/2006/relationships/tags" Target="../tags/tag1008.xml"/><Relationship Id="rId134" Type="http://schemas.openxmlformats.org/officeDocument/2006/relationships/tags" Target="../tags/tag1029.xml"/><Relationship Id="rId80" Type="http://schemas.openxmlformats.org/officeDocument/2006/relationships/tags" Target="../tags/tag975.xml"/><Relationship Id="rId155" Type="http://schemas.openxmlformats.org/officeDocument/2006/relationships/tags" Target="../tags/tag1050.xml"/><Relationship Id="rId176" Type="http://schemas.openxmlformats.org/officeDocument/2006/relationships/tags" Target="../tags/tag1071.xml"/><Relationship Id="rId197" Type="http://schemas.openxmlformats.org/officeDocument/2006/relationships/tags" Target="../tags/tag1092.xml"/><Relationship Id="rId201" Type="http://schemas.openxmlformats.org/officeDocument/2006/relationships/tags" Target="../tags/tag1096.xml"/><Relationship Id="rId222" Type="http://schemas.openxmlformats.org/officeDocument/2006/relationships/tags" Target="../tags/tag1117.xml"/><Relationship Id="rId243" Type="http://schemas.openxmlformats.org/officeDocument/2006/relationships/tags" Target="../tags/tag1138.xml"/><Relationship Id="rId17" Type="http://schemas.openxmlformats.org/officeDocument/2006/relationships/tags" Target="../tags/tag912.xml"/><Relationship Id="rId38" Type="http://schemas.openxmlformats.org/officeDocument/2006/relationships/tags" Target="../tags/tag933.xml"/><Relationship Id="rId59" Type="http://schemas.openxmlformats.org/officeDocument/2006/relationships/tags" Target="../tags/tag954.xml"/><Relationship Id="rId103" Type="http://schemas.openxmlformats.org/officeDocument/2006/relationships/tags" Target="../tags/tag998.xml"/><Relationship Id="rId124" Type="http://schemas.openxmlformats.org/officeDocument/2006/relationships/tags" Target="../tags/tag1019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tags" Target="../tags/tag1174.xml"/><Relationship Id="rId117" Type="http://schemas.openxmlformats.org/officeDocument/2006/relationships/tags" Target="../tags/tag1265.xml"/><Relationship Id="rId21" Type="http://schemas.openxmlformats.org/officeDocument/2006/relationships/tags" Target="../tags/tag1169.xml"/><Relationship Id="rId42" Type="http://schemas.openxmlformats.org/officeDocument/2006/relationships/tags" Target="../tags/tag1190.xml"/><Relationship Id="rId47" Type="http://schemas.openxmlformats.org/officeDocument/2006/relationships/tags" Target="../tags/tag1195.xml"/><Relationship Id="rId63" Type="http://schemas.openxmlformats.org/officeDocument/2006/relationships/tags" Target="../tags/tag1211.xml"/><Relationship Id="rId68" Type="http://schemas.openxmlformats.org/officeDocument/2006/relationships/tags" Target="../tags/tag1216.xml"/><Relationship Id="rId84" Type="http://schemas.openxmlformats.org/officeDocument/2006/relationships/tags" Target="../tags/tag1232.xml"/><Relationship Id="rId89" Type="http://schemas.openxmlformats.org/officeDocument/2006/relationships/tags" Target="../tags/tag1237.xml"/><Relationship Id="rId112" Type="http://schemas.openxmlformats.org/officeDocument/2006/relationships/tags" Target="../tags/tag1260.xml"/><Relationship Id="rId133" Type="http://schemas.openxmlformats.org/officeDocument/2006/relationships/tags" Target="../tags/tag1281.xml"/><Relationship Id="rId138" Type="http://schemas.openxmlformats.org/officeDocument/2006/relationships/tags" Target="../tags/tag1286.xml"/><Relationship Id="rId154" Type="http://schemas.openxmlformats.org/officeDocument/2006/relationships/tags" Target="../tags/tag1302.xml"/><Relationship Id="rId159" Type="http://schemas.openxmlformats.org/officeDocument/2006/relationships/tags" Target="../tags/tag1307.xml"/><Relationship Id="rId175" Type="http://schemas.openxmlformats.org/officeDocument/2006/relationships/tags" Target="../tags/tag1323.xml"/><Relationship Id="rId170" Type="http://schemas.openxmlformats.org/officeDocument/2006/relationships/tags" Target="../tags/tag1318.xml"/><Relationship Id="rId16" Type="http://schemas.openxmlformats.org/officeDocument/2006/relationships/tags" Target="../tags/tag1164.xml"/><Relationship Id="rId107" Type="http://schemas.openxmlformats.org/officeDocument/2006/relationships/tags" Target="../tags/tag1255.xml"/><Relationship Id="rId11" Type="http://schemas.openxmlformats.org/officeDocument/2006/relationships/tags" Target="../tags/tag1159.xml"/><Relationship Id="rId32" Type="http://schemas.openxmlformats.org/officeDocument/2006/relationships/tags" Target="../tags/tag1180.xml"/><Relationship Id="rId37" Type="http://schemas.openxmlformats.org/officeDocument/2006/relationships/tags" Target="../tags/tag1185.xml"/><Relationship Id="rId53" Type="http://schemas.openxmlformats.org/officeDocument/2006/relationships/tags" Target="../tags/tag1201.xml"/><Relationship Id="rId58" Type="http://schemas.openxmlformats.org/officeDocument/2006/relationships/tags" Target="../tags/tag1206.xml"/><Relationship Id="rId74" Type="http://schemas.openxmlformats.org/officeDocument/2006/relationships/tags" Target="../tags/tag1222.xml"/><Relationship Id="rId79" Type="http://schemas.openxmlformats.org/officeDocument/2006/relationships/tags" Target="../tags/tag1227.xml"/><Relationship Id="rId102" Type="http://schemas.openxmlformats.org/officeDocument/2006/relationships/tags" Target="../tags/tag1250.xml"/><Relationship Id="rId123" Type="http://schemas.openxmlformats.org/officeDocument/2006/relationships/tags" Target="../tags/tag1271.xml"/><Relationship Id="rId128" Type="http://schemas.openxmlformats.org/officeDocument/2006/relationships/tags" Target="../tags/tag1276.xml"/><Relationship Id="rId144" Type="http://schemas.openxmlformats.org/officeDocument/2006/relationships/tags" Target="../tags/tag1292.xml"/><Relationship Id="rId149" Type="http://schemas.openxmlformats.org/officeDocument/2006/relationships/tags" Target="../tags/tag1297.xml"/><Relationship Id="rId5" Type="http://schemas.openxmlformats.org/officeDocument/2006/relationships/tags" Target="../tags/tag1153.xml"/><Relationship Id="rId90" Type="http://schemas.openxmlformats.org/officeDocument/2006/relationships/tags" Target="../tags/tag1238.xml"/><Relationship Id="rId95" Type="http://schemas.openxmlformats.org/officeDocument/2006/relationships/tags" Target="../tags/tag1243.xml"/><Relationship Id="rId160" Type="http://schemas.openxmlformats.org/officeDocument/2006/relationships/tags" Target="../tags/tag1308.xml"/><Relationship Id="rId165" Type="http://schemas.openxmlformats.org/officeDocument/2006/relationships/tags" Target="../tags/tag1313.xml"/><Relationship Id="rId22" Type="http://schemas.openxmlformats.org/officeDocument/2006/relationships/tags" Target="../tags/tag1170.xml"/><Relationship Id="rId27" Type="http://schemas.openxmlformats.org/officeDocument/2006/relationships/tags" Target="../tags/tag1175.xml"/><Relationship Id="rId43" Type="http://schemas.openxmlformats.org/officeDocument/2006/relationships/tags" Target="../tags/tag1191.xml"/><Relationship Id="rId48" Type="http://schemas.openxmlformats.org/officeDocument/2006/relationships/tags" Target="../tags/tag1196.xml"/><Relationship Id="rId64" Type="http://schemas.openxmlformats.org/officeDocument/2006/relationships/tags" Target="../tags/tag1212.xml"/><Relationship Id="rId69" Type="http://schemas.openxmlformats.org/officeDocument/2006/relationships/tags" Target="../tags/tag1217.xml"/><Relationship Id="rId113" Type="http://schemas.openxmlformats.org/officeDocument/2006/relationships/tags" Target="../tags/tag1261.xml"/><Relationship Id="rId118" Type="http://schemas.openxmlformats.org/officeDocument/2006/relationships/tags" Target="../tags/tag1266.xml"/><Relationship Id="rId134" Type="http://schemas.openxmlformats.org/officeDocument/2006/relationships/tags" Target="../tags/tag1282.xml"/><Relationship Id="rId139" Type="http://schemas.openxmlformats.org/officeDocument/2006/relationships/tags" Target="../tags/tag1287.xml"/><Relationship Id="rId80" Type="http://schemas.openxmlformats.org/officeDocument/2006/relationships/tags" Target="../tags/tag1228.xml"/><Relationship Id="rId85" Type="http://schemas.openxmlformats.org/officeDocument/2006/relationships/tags" Target="../tags/tag1233.xml"/><Relationship Id="rId150" Type="http://schemas.openxmlformats.org/officeDocument/2006/relationships/tags" Target="../tags/tag1298.xml"/><Relationship Id="rId155" Type="http://schemas.openxmlformats.org/officeDocument/2006/relationships/tags" Target="../tags/tag1303.xml"/><Relationship Id="rId171" Type="http://schemas.openxmlformats.org/officeDocument/2006/relationships/tags" Target="../tags/tag1319.xml"/><Relationship Id="rId176" Type="http://schemas.openxmlformats.org/officeDocument/2006/relationships/tags" Target="../tags/tag1324.xml"/><Relationship Id="rId12" Type="http://schemas.openxmlformats.org/officeDocument/2006/relationships/tags" Target="../tags/tag1160.xml"/><Relationship Id="rId17" Type="http://schemas.openxmlformats.org/officeDocument/2006/relationships/tags" Target="../tags/tag1165.xml"/><Relationship Id="rId33" Type="http://schemas.openxmlformats.org/officeDocument/2006/relationships/tags" Target="../tags/tag1181.xml"/><Relationship Id="rId38" Type="http://schemas.openxmlformats.org/officeDocument/2006/relationships/tags" Target="../tags/tag1186.xml"/><Relationship Id="rId59" Type="http://schemas.openxmlformats.org/officeDocument/2006/relationships/tags" Target="../tags/tag1207.xml"/><Relationship Id="rId103" Type="http://schemas.openxmlformats.org/officeDocument/2006/relationships/tags" Target="../tags/tag1251.xml"/><Relationship Id="rId108" Type="http://schemas.openxmlformats.org/officeDocument/2006/relationships/tags" Target="../tags/tag1256.xml"/><Relationship Id="rId124" Type="http://schemas.openxmlformats.org/officeDocument/2006/relationships/tags" Target="../tags/tag1272.xml"/><Relationship Id="rId129" Type="http://schemas.openxmlformats.org/officeDocument/2006/relationships/tags" Target="../tags/tag1277.xml"/><Relationship Id="rId54" Type="http://schemas.openxmlformats.org/officeDocument/2006/relationships/tags" Target="../tags/tag1202.xml"/><Relationship Id="rId70" Type="http://schemas.openxmlformats.org/officeDocument/2006/relationships/tags" Target="../tags/tag1218.xml"/><Relationship Id="rId75" Type="http://schemas.openxmlformats.org/officeDocument/2006/relationships/tags" Target="../tags/tag1223.xml"/><Relationship Id="rId91" Type="http://schemas.openxmlformats.org/officeDocument/2006/relationships/tags" Target="../tags/tag1239.xml"/><Relationship Id="rId96" Type="http://schemas.openxmlformats.org/officeDocument/2006/relationships/tags" Target="../tags/tag1244.xml"/><Relationship Id="rId140" Type="http://schemas.openxmlformats.org/officeDocument/2006/relationships/tags" Target="../tags/tag1288.xml"/><Relationship Id="rId145" Type="http://schemas.openxmlformats.org/officeDocument/2006/relationships/tags" Target="../tags/tag1293.xml"/><Relationship Id="rId161" Type="http://schemas.openxmlformats.org/officeDocument/2006/relationships/tags" Target="../tags/tag1309.xml"/><Relationship Id="rId166" Type="http://schemas.openxmlformats.org/officeDocument/2006/relationships/tags" Target="../tags/tag1314.xml"/><Relationship Id="rId1" Type="http://schemas.openxmlformats.org/officeDocument/2006/relationships/tags" Target="../tags/tag1149.xml"/><Relationship Id="rId6" Type="http://schemas.openxmlformats.org/officeDocument/2006/relationships/tags" Target="../tags/tag1154.xml"/><Relationship Id="rId23" Type="http://schemas.openxmlformats.org/officeDocument/2006/relationships/tags" Target="../tags/tag1171.xml"/><Relationship Id="rId28" Type="http://schemas.openxmlformats.org/officeDocument/2006/relationships/tags" Target="../tags/tag1176.xml"/><Relationship Id="rId49" Type="http://schemas.openxmlformats.org/officeDocument/2006/relationships/tags" Target="../tags/tag1197.xml"/><Relationship Id="rId114" Type="http://schemas.openxmlformats.org/officeDocument/2006/relationships/tags" Target="../tags/tag1262.xml"/><Relationship Id="rId119" Type="http://schemas.openxmlformats.org/officeDocument/2006/relationships/tags" Target="../tags/tag1267.xml"/><Relationship Id="rId10" Type="http://schemas.openxmlformats.org/officeDocument/2006/relationships/tags" Target="../tags/tag1158.xml"/><Relationship Id="rId31" Type="http://schemas.openxmlformats.org/officeDocument/2006/relationships/tags" Target="../tags/tag1179.xml"/><Relationship Id="rId44" Type="http://schemas.openxmlformats.org/officeDocument/2006/relationships/tags" Target="../tags/tag1192.xml"/><Relationship Id="rId52" Type="http://schemas.openxmlformats.org/officeDocument/2006/relationships/tags" Target="../tags/tag1200.xml"/><Relationship Id="rId60" Type="http://schemas.openxmlformats.org/officeDocument/2006/relationships/tags" Target="../tags/tag1208.xml"/><Relationship Id="rId65" Type="http://schemas.openxmlformats.org/officeDocument/2006/relationships/tags" Target="../tags/tag1213.xml"/><Relationship Id="rId73" Type="http://schemas.openxmlformats.org/officeDocument/2006/relationships/tags" Target="../tags/tag1221.xml"/><Relationship Id="rId78" Type="http://schemas.openxmlformats.org/officeDocument/2006/relationships/tags" Target="../tags/tag1226.xml"/><Relationship Id="rId81" Type="http://schemas.openxmlformats.org/officeDocument/2006/relationships/tags" Target="../tags/tag1229.xml"/><Relationship Id="rId86" Type="http://schemas.openxmlformats.org/officeDocument/2006/relationships/tags" Target="../tags/tag1234.xml"/><Relationship Id="rId94" Type="http://schemas.openxmlformats.org/officeDocument/2006/relationships/tags" Target="../tags/tag1242.xml"/><Relationship Id="rId99" Type="http://schemas.openxmlformats.org/officeDocument/2006/relationships/tags" Target="../tags/tag1247.xml"/><Relationship Id="rId101" Type="http://schemas.openxmlformats.org/officeDocument/2006/relationships/tags" Target="../tags/tag1249.xml"/><Relationship Id="rId122" Type="http://schemas.openxmlformats.org/officeDocument/2006/relationships/tags" Target="../tags/tag1270.xml"/><Relationship Id="rId130" Type="http://schemas.openxmlformats.org/officeDocument/2006/relationships/tags" Target="../tags/tag1278.xml"/><Relationship Id="rId135" Type="http://schemas.openxmlformats.org/officeDocument/2006/relationships/tags" Target="../tags/tag1283.xml"/><Relationship Id="rId143" Type="http://schemas.openxmlformats.org/officeDocument/2006/relationships/tags" Target="../tags/tag1291.xml"/><Relationship Id="rId148" Type="http://schemas.openxmlformats.org/officeDocument/2006/relationships/tags" Target="../tags/tag1296.xml"/><Relationship Id="rId151" Type="http://schemas.openxmlformats.org/officeDocument/2006/relationships/tags" Target="../tags/tag1299.xml"/><Relationship Id="rId156" Type="http://schemas.openxmlformats.org/officeDocument/2006/relationships/tags" Target="../tags/tag1304.xml"/><Relationship Id="rId164" Type="http://schemas.openxmlformats.org/officeDocument/2006/relationships/tags" Target="../tags/tag1312.xml"/><Relationship Id="rId169" Type="http://schemas.openxmlformats.org/officeDocument/2006/relationships/tags" Target="../tags/tag1317.xml"/><Relationship Id="rId177" Type="http://schemas.openxmlformats.org/officeDocument/2006/relationships/tags" Target="../tags/tag1325.xml"/><Relationship Id="rId4" Type="http://schemas.openxmlformats.org/officeDocument/2006/relationships/tags" Target="../tags/tag1152.xml"/><Relationship Id="rId9" Type="http://schemas.openxmlformats.org/officeDocument/2006/relationships/tags" Target="../tags/tag1157.xml"/><Relationship Id="rId172" Type="http://schemas.openxmlformats.org/officeDocument/2006/relationships/tags" Target="../tags/tag1320.xml"/><Relationship Id="rId180" Type="http://schemas.openxmlformats.org/officeDocument/2006/relationships/slideLayout" Target="../slideLayouts/slideLayout1.xml"/><Relationship Id="rId13" Type="http://schemas.openxmlformats.org/officeDocument/2006/relationships/tags" Target="../tags/tag1161.xml"/><Relationship Id="rId18" Type="http://schemas.openxmlformats.org/officeDocument/2006/relationships/tags" Target="../tags/tag1166.xml"/><Relationship Id="rId39" Type="http://schemas.openxmlformats.org/officeDocument/2006/relationships/tags" Target="../tags/tag1187.xml"/><Relationship Id="rId109" Type="http://schemas.openxmlformats.org/officeDocument/2006/relationships/tags" Target="../tags/tag1257.xml"/><Relationship Id="rId34" Type="http://schemas.openxmlformats.org/officeDocument/2006/relationships/tags" Target="../tags/tag1182.xml"/><Relationship Id="rId50" Type="http://schemas.openxmlformats.org/officeDocument/2006/relationships/tags" Target="../tags/tag1198.xml"/><Relationship Id="rId55" Type="http://schemas.openxmlformats.org/officeDocument/2006/relationships/tags" Target="../tags/tag1203.xml"/><Relationship Id="rId76" Type="http://schemas.openxmlformats.org/officeDocument/2006/relationships/tags" Target="../tags/tag1224.xml"/><Relationship Id="rId97" Type="http://schemas.openxmlformats.org/officeDocument/2006/relationships/tags" Target="../tags/tag1245.xml"/><Relationship Id="rId104" Type="http://schemas.openxmlformats.org/officeDocument/2006/relationships/tags" Target="../tags/tag1252.xml"/><Relationship Id="rId120" Type="http://schemas.openxmlformats.org/officeDocument/2006/relationships/tags" Target="../tags/tag1268.xml"/><Relationship Id="rId125" Type="http://schemas.openxmlformats.org/officeDocument/2006/relationships/tags" Target="../tags/tag1273.xml"/><Relationship Id="rId141" Type="http://schemas.openxmlformats.org/officeDocument/2006/relationships/tags" Target="../tags/tag1289.xml"/><Relationship Id="rId146" Type="http://schemas.openxmlformats.org/officeDocument/2006/relationships/tags" Target="../tags/tag1294.xml"/><Relationship Id="rId167" Type="http://schemas.openxmlformats.org/officeDocument/2006/relationships/tags" Target="../tags/tag1315.xml"/><Relationship Id="rId7" Type="http://schemas.openxmlformats.org/officeDocument/2006/relationships/tags" Target="../tags/tag1155.xml"/><Relationship Id="rId71" Type="http://schemas.openxmlformats.org/officeDocument/2006/relationships/tags" Target="../tags/tag1219.xml"/><Relationship Id="rId92" Type="http://schemas.openxmlformats.org/officeDocument/2006/relationships/tags" Target="../tags/tag1240.xml"/><Relationship Id="rId162" Type="http://schemas.openxmlformats.org/officeDocument/2006/relationships/tags" Target="../tags/tag1310.xml"/><Relationship Id="rId2" Type="http://schemas.openxmlformats.org/officeDocument/2006/relationships/tags" Target="../tags/tag1150.xml"/><Relationship Id="rId29" Type="http://schemas.openxmlformats.org/officeDocument/2006/relationships/tags" Target="../tags/tag1177.xml"/><Relationship Id="rId24" Type="http://schemas.openxmlformats.org/officeDocument/2006/relationships/tags" Target="../tags/tag1172.xml"/><Relationship Id="rId40" Type="http://schemas.openxmlformats.org/officeDocument/2006/relationships/tags" Target="../tags/tag1188.xml"/><Relationship Id="rId45" Type="http://schemas.openxmlformats.org/officeDocument/2006/relationships/tags" Target="../tags/tag1193.xml"/><Relationship Id="rId66" Type="http://schemas.openxmlformats.org/officeDocument/2006/relationships/tags" Target="../tags/tag1214.xml"/><Relationship Id="rId87" Type="http://schemas.openxmlformats.org/officeDocument/2006/relationships/tags" Target="../tags/tag1235.xml"/><Relationship Id="rId110" Type="http://schemas.openxmlformats.org/officeDocument/2006/relationships/tags" Target="../tags/tag1258.xml"/><Relationship Id="rId115" Type="http://schemas.openxmlformats.org/officeDocument/2006/relationships/tags" Target="../tags/tag1263.xml"/><Relationship Id="rId131" Type="http://schemas.openxmlformats.org/officeDocument/2006/relationships/tags" Target="../tags/tag1279.xml"/><Relationship Id="rId136" Type="http://schemas.openxmlformats.org/officeDocument/2006/relationships/tags" Target="../tags/tag1284.xml"/><Relationship Id="rId157" Type="http://schemas.openxmlformats.org/officeDocument/2006/relationships/tags" Target="../tags/tag1305.xml"/><Relationship Id="rId178" Type="http://schemas.openxmlformats.org/officeDocument/2006/relationships/tags" Target="../tags/tag1326.xml"/><Relationship Id="rId61" Type="http://schemas.openxmlformats.org/officeDocument/2006/relationships/tags" Target="../tags/tag1209.xml"/><Relationship Id="rId82" Type="http://schemas.openxmlformats.org/officeDocument/2006/relationships/tags" Target="../tags/tag1230.xml"/><Relationship Id="rId152" Type="http://schemas.openxmlformats.org/officeDocument/2006/relationships/tags" Target="../tags/tag1300.xml"/><Relationship Id="rId173" Type="http://schemas.openxmlformats.org/officeDocument/2006/relationships/tags" Target="../tags/tag1321.xml"/><Relationship Id="rId19" Type="http://schemas.openxmlformats.org/officeDocument/2006/relationships/tags" Target="../tags/tag1167.xml"/><Relationship Id="rId14" Type="http://schemas.openxmlformats.org/officeDocument/2006/relationships/tags" Target="../tags/tag1162.xml"/><Relationship Id="rId30" Type="http://schemas.openxmlformats.org/officeDocument/2006/relationships/tags" Target="../tags/tag1178.xml"/><Relationship Id="rId35" Type="http://schemas.openxmlformats.org/officeDocument/2006/relationships/tags" Target="../tags/tag1183.xml"/><Relationship Id="rId56" Type="http://schemas.openxmlformats.org/officeDocument/2006/relationships/tags" Target="../tags/tag1204.xml"/><Relationship Id="rId77" Type="http://schemas.openxmlformats.org/officeDocument/2006/relationships/tags" Target="../tags/tag1225.xml"/><Relationship Id="rId100" Type="http://schemas.openxmlformats.org/officeDocument/2006/relationships/tags" Target="../tags/tag1248.xml"/><Relationship Id="rId105" Type="http://schemas.openxmlformats.org/officeDocument/2006/relationships/tags" Target="../tags/tag1253.xml"/><Relationship Id="rId126" Type="http://schemas.openxmlformats.org/officeDocument/2006/relationships/tags" Target="../tags/tag1274.xml"/><Relationship Id="rId147" Type="http://schemas.openxmlformats.org/officeDocument/2006/relationships/tags" Target="../tags/tag1295.xml"/><Relationship Id="rId168" Type="http://schemas.openxmlformats.org/officeDocument/2006/relationships/tags" Target="../tags/tag1316.xml"/><Relationship Id="rId8" Type="http://schemas.openxmlformats.org/officeDocument/2006/relationships/tags" Target="../tags/tag1156.xml"/><Relationship Id="rId51" Type="http://schemas.openxmlformats.org/officeDocument/2006/relationships/tags" Target="../tags/tag1199.xml"/><Relationship Id="rId72" Type="http://schemas.openxmlformats.org/officeDocument/2006/relationships/tags" Target="../tags/tag1220.xml"/><Relationship Id="rId93" Type="http://schemas.openxmlformats.org/officeDocument/2006/relationships/tags" Target="../tags/tag1241.xml"/><Relationship Id="rId98" Type="http://schemas.openxmlformats.org/officeDocument/2006/relationships/tags" Target="../tags/tag1246.xml"/><Relationship Id="rId121" Type="http://schemas.openxmlformats.org/officeDocument/2006/relationships/tags" Target="../tags/tag1269.xml"/><Relationship Id="rId142" Type="http://schemas.openxmlformats.org/officeDocument/2006/relationships/tags" Target="../tags/tag1290.xml"/><Relationship Id="rId163" Type="http://schemas.openxmlformats.org/officeDocument/2006/relationships/tags" Target="../tags/tag1311.xml"/><Relationship Id="rId3" Type="http://schemas.openxmlformats.org/officeDocument/2006/relationships/tags" Target="../tags/tag1151.xml"/><Relationship Id="rId25" Type="http://schemas.openxmlformats.org/officeDocument/2006/relationships/tags" Target="../tags/tag1173.xml"/><Relationship Id="rId46" Type="http://schemas.openxmlformats.org/officeDocument/2006/relationships/tags" Target="../tags/tag1194.xml"/><Relationship Id="rId67" Type="http://schemas.openxmlformats.org/officeDocument/2006/relationships/tags" Target="../tags/tag1215.xml"/><Relationship Id="rId116" Type="http://schemas.openxmlformats.org/officeDocument/2006/relationships/tags" Target="../tags/tag1264.xml"/><Relationship Id="rId137" Type="http://schemas.openxmlformats.org/officeDocument/2006/relationships/tags" Target="../tags/tag1285.xml"/><Relationship Id="rId158" Type="http://schemas.openxmlformats.org/officeDocument/2006/relationships/tags" Target="../tags/tag1306.xml"/><Relationship Id="rId20" Type="http://schemas.openxmlformats.org/officeDocument/2006/relationships/tags" Target="../tags/tag1168.xml"/><Relationship Id="rId41" Type="http://schemas.openxmlformats.org/officeDocument/2006/relationships/tags" Target="../tags/tag1189.xml"/><Relationship Id="rId62" Type="http://schemas.openxmlformats.org/officeDocument/2006/relationships/tags" Target="../tags/tag1210.xml"/><Relationship Id="rId83" Type="http://schemas.openxmlformats.org/officeDocument/2006/relationships/tags" Target="../tags/tag1231.xml"/><Relationship Id="rId88" Type="http://schemas.openxmlformats.org/officeDocument/2006/relationships/tags" Target="../tags/tag1236.xml"/><Relationship Id="rId111" Type="http://schemas.openxmlformats.org/officeDocument/2006/relationships/tags" Target="../tags/tag1259.xml"/><Relationship Id="rId132" Type="http://schemas.openxmlformats.org/officeDocument/2006/relationships/tags" Target="../tags/tag1280.xml"/><Relationship Id="rId153" Type="http://schemas.openxmlformats.org/officeDocument/2006/relationships/tags" Target="../tags/tag1301.xml"/><Relationship Id="rId174" Type="http://schemas.openxmlformats.org/officeDocument/2006/relationships/tags" Target="../tags/tag1322.xml"/><Relationship Id="rId179" Type="http://schemas.openxmlformats.org/officeDocument/2006/relationships/tags" Target="../tags/tag1327.xml"/><Relationship Id="rId15" Type="http://schemas.openxmlformats.org/officeDocument/2006/relationships/tags" Target="../tags/tag1163.xml"/><Relationship Id="rId36" Type="http://schemas.openxmlformats.org/officeDocument/2006/relationships/tags" Target="../tags/tag1184.xml"/><Relationship Id="rId57" Type="http://schemas.openxmlformats.org/officeDocument/2006/relationships/tags" Target="../tags/tag1205.xml"/><Relationship Id="rId106" Type="http://schemas.openxmlformats.org/officeDocument/2006/relationships/tags" Target="../tags/tag1254.xml"/><Relationship Id="rId127" Type="http://schemas.openxmlformats.org/officeDocument/2006/relationships/tags" Target="../tags/tag1275.xml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tags" Target="../tags/tag1353.xml"/><Relationship Id="rId117" Type="http://schemas.openxmlformats.org/officeDocument/2006/relationships/tags" Target="../tags/tag1444.xml"/><Relationship Id="rId21" Type="http://schemas.openxmlformats.org/officeDocument/2006/relationships/tags" Target="../tags/tag1348.xml"/><Relationship Id="rId42" Type="http://schemas.openxmlformats.org/officeDocument/2006/relationships/tags" Target="../tags/tag1369.xml"/><Relationship Id="rId47" Type="http://schemas.openxmlformats.org/officeDocument/2006/relationships/tags" Target="../tags/tag1374.xml"/><Relationship Id="rId63" Type="http://schemas.openxmlformats.org/officeDocument/2006/relationships/tags" Target="../tags/tag1390.xml"/><Relationship Id="rId68" Type="http://schemas.openxmlformats.org/officeDocument/2006/relationships/tags" Target="../tags/tag1395.xml"/><Relationship Id="rId84" Type="http://schemas.openxmlformats.org/officeDocument/2006/relationships/tags" Target="../tags/tag1411.xml"/><Relationship Id="rId89" Type="http://schemas.openxmlformats.org/officeDocument/2006/relationships/tags" Target="../tags/tag1416.xml"/><Relationship Id="rId112" Type="http://schemas.openxmlformats.org/officeDocument/2006/relationships/tags" Target="../tags/tag1439.xml"/><Relationship Id="rId133" Type="http://schemas.openxmlformats.org/officeDocument/2006/relationships/tags" Target="../tags/tag1460.xml"/><Relationship Id="rId138" Type="http://schemas.openxmlformats.org/officeDocument/2006/relationships/tags" Target="../tags/tag1465.xml"/><Relationship Id="rId154" Type="http://schemas.openxmlformats.org/officeDocument/2006/relationships/tags" Target="../tags/tag1481.xml"/><Relationship Id="rId159" Type="http://schemas.openxmlformats.org/officeDocument/2006/relationships/tags" Target="../tags/tag1486.xml"/><Relationship Id="rId175" Type="http://schemas.openxmlformats.org/officeDocument/2006/relationships/tags" Target="../tags/tag1502.xml"/><Relationship Id="rId170" Type="http://schemas.openxmlformats.org/officeDocument/2006/relationships/tags" Target="../tags/tag1497.xml"/><Relationship Id="rId16" Type="http://schemas.openxmlformats.org/officeDocument/2006/relationships/tags" Target="../tags/tag1343.xml"/><Relationship Id="rId107" Type="http://schemas.openxmlformats.org/officeDocument/2006/relationships/tags" Target="../tags/tag1434.xml"/><Relationship Id="rId11" Type="http://schemas.openxmlformats.org/officeDocument/2006/relationships/tags" Target="../tags/tag1338.xml"/><Relationship Id="rId32" Type="http://schemas.openxmlformats.org/officeDocument/2006/relationships/tags" Target="../tags/tag1359.xml"/><Relationship Id="rId37" Type="http://schemas.openxmlformats.org/officeDocument/2006/relationships/tags" Target="../tags/tag1364.xml"/><Relationship Id="rId53" Type="http://schemas.openxmlformats.org/officeDocument/2006/relationships/tags" Target="../tags/tag1380.xml"/><Relationship Id="rId58" Type="http://schemas.openxmlformats.org/officeDocument/2006/relationships/tags" Target="../tags/tag1385.xml"/><Relationship Id="rId74" Type="http://schemas.openxmlformats.org/officeDocument/2006/relationships/tags" Target="../tags/tag1401.xml"/><Relationship Id="rId79" Type="http://schemas.openxmlformats.org/officeDocument/2006/relationships/tags" Target="../tags/tag1406.xml"/><Relationship Id="rId102" Type="http://schemas.openxmlformats.org/officeDocument/2006/relationships/tags" Target="../tags/tag1429.xml"/><Relationship Id="rId123" Type="http://schemas.openxmlformats.org/officeDocument/2006/relationships/tags" Target="../tags/tag1450.xml"/><Relationship Id="rId128" Type="http://schemas.openxmlformats.org/officeDocument/2006/relationships/tags" Target="../tags/tag1455.xml"/><Relationship Id="rId144" Type="http://schemas.openxmlformats.org/officeDocument/2006/relationships/tags" Target="../tags/tag1471.xml"/><Relationship Id="rId149" Type="http://schemas.openxmlformats.org/officeDocument/2006/relationships/tags" Target="../tags/tag1476.xml"/><Relationship Id="rId5" Type="http://schemas.openxmlformats.org/officeDocument/2006/relationships/tags" Target="../tags/tag1332.xml"/><Relationship Id="rId90" Type="http://schemas.openxmlformats.org/officeDocument/2006/relationships/tags" Target="../tags/tag1417.xml"/><Relationship Id="rId95" Type="http://schemas.openxmlformats.org/officeDocument/2006/relationships/tags" Target="../tags/tag1422.xml"/><Relationship Id="rId160" Type="http://schemas.openxmlformats.org/officeDocument/2006/relationships/tags" Target="../tags/tag1487.xml"/><Relationship Id="rId165" Type="http://schemas.openxmlformats.org/officeDocument/2006/relationships/tags" Target="../tags/tag1492.xml"/><Relationship Id="rId181" Type="http://schemas.openxmlformats.org/officeDocument/2006/relationships/tags" Target="../tags/tag1508.xml"/><Relationship Id="rId22" Type="http://schemas.openxmlformats.org/officeDocument/2006/relationships/tags" Target="../tags/tag1349.xml"/><Relationship Id="rId27" Type="http://schemas.openxmlformats.org/officeDocument/2006/relationships/tags" Target="../tags/tag1354.xml"/><Relationship Id="rId43" Type="http://schemas.openxmlformats.org/officeDocument/2006/relationships/tags" Target="../tags/tag1370.xml"/><Relationship Id="rId48" Type="http://schemas.openxmlformats.org/officeDocument/2006/relationships/tags" Target="../tags/tag1375.xml"/><Relationship Id="rId64" Type="http://schemas.openxmlformats.org/officeDocument/2006/relationships/tags" Target="../tags/tag1391.xml"/><Relationship Id="rId69" Type="http://schemas.openxmlformats.org/officeDocument/2006/relationships/tags" Target="../tags/tag1396.xml"/><Relationship Id="rId113" Type="http://schemas.openxmlformats.org/officeDocument/2006/relationships/tags" Target="../tags/tag1440.xml"/><Relationship Id="rId118" Type="http://schemas.openxmlformats.org/officeDocument/2006/relationships/tags" Target="../tags/tag1445.xml"/><Relationship Id="rId134" Type="http://schemas.openxmlformats.org/officeDocument/2006/relationships/tags" Target="../tags/tag1461.xml"/><Relationship Id="rId139" Type="http://schemas.openxmlformats.org/officeDocument/2006/relationships/tags" Target="../tags/tag1466.xml"/><Relationship Id="rId80" Type="http://schemas.openxmlformats.org/officeDocument/2006/relationships/tags" Target="../tags/tag1407.xml"/><Relationship Id="rId85" Type="http://schemas.openxmlformats.org/officeDocument/2006/relationships/tags" Target="../tags/tag1412.xml"/><Relationship Id="rId150" Type="http://schemas.openxmlformats.org/officeDocument/2006/relationships/tags" Target="../tags/tag1477.xml"/><Relationship Id="rId155" Type="http://schemas.openxmlformats.org/officeDocument/2006/relationships/tags" Target="../tags/tag1482.xml"/><Relationship Id="rId171" Type="http://schemas.openxmlformats.org/officeDocument/2006/relationships/tags" Target="../tags/tag1498.xml"/><Relationship Id="rId176" Type="http://schemas.openxmlformats.org/officeDocument/2006/relationships/tags" Target="../tags/tag1503.xml"/><Relationship Id="rId12" Type="http://schemas.openxmlformats.org/officeDocument/2006/relationships/tags" Target="../tags/tag1339.xml"/><Relationship Id="rId17" Type="http://schemas.openxmlformats.org/officeDocument/2006/relationships/tags" Target="../tags/tag1344.xml"/><Relationship Id="rId33" Type="http://schemas.openxmlformats.org/officeDocument/2006/relationships/tags" Target="../tags/tag1360.xml"/><Relationship Id="rId38" Type="http://schemas.openxmlformats.org/officeDocument/2006/relationships/tags" Target="../tags/tag1365.xml"/><Relationship Id="rId59" Type="http://schemas.openxmlformats.org/officeDocument/2006/relationships/tags" Target="../tags/tag1386.xml"/><Relationship Id="rId103" Type="http://schemas.openxmlformats.org/officeDocument/2006/relationships/tags" Target="../tags/tag1430.xml"/><Relationship Id="rId108" Type="http://schemas.openxmlformats.org/officeDocument/2006/relationships/tags" Target="../tags/tag1435.xml"/><Relationship Id="rId124" Type="http://schemas.openxmlformats.org/officeDocument/2006/relationships/tags" Target="../tags/tag1451.xml"/><Relationship Id="rId129" Type="http://schemas.openxmlformats.org/officeDocument/2006/relationships/tags" Target="../tags/tag1456.xml"/><Relationship Id="rId54" Type="http://schemas.openxmlformats.org/officeDocument/2006/relationships/tags" Target="../tags/tag1381.xml"/><Relationship Id="rId70" Type="http://schemas.openxmlformats.org/officeDocument/2006/relationships/tags" Target="../tags/tag1397.xml"/><Relationship Id="rId75" Type="http://schemas.openxmlformats.org/officeDocument/2006/relationships/tags" Target="../tags/tag1402.xml"/><Relationship Id="rId91" Type="http://schemas.openxmlformats.org/officeDocument/2006/relationships/tags" Target="../tags/tag1418.xml"/><Relationship Id="rId96" Type="http://schemas.openxmlformats.org/officeDocument/2006/relationships/tags" Target="../tags/tag1423.xml"/><Relationship Id="rId140" Type="http://schemas.openxmlformats.org/officeDocument/2006/relationships/tags" Target="../tags/tag1467.xml"/><Relationship Id="rId145" Type="http://schemas.openxmlformats.org/officeDocument/2006/relationships/tags" Target="../tags/tag1472.xml"/><Relationship Id="rId161" Type="http://schemas.openxmlformats.org/officeDocument/2006/relationships/tags" Target="../tags/tag1488.xml"/><Relationship Id="rId166" Type="http://schemas.openxmlformats.org/officeDocument/2006/relationships/tags" Target="../tags/tag1493.xml"/><Relationship Id="rId182" Type="http://schemas.openxmlformats.org/officeDocument/2006/relationships/tags" Target="../tags/tag1509.xml"/><Relationship Id="rId1" Type="http://schemas.openxmlformats.org/officeDocument/2006/relationships/tags" Target="../tags/tag1328.xml"/><Relationship Id="rId6" Type="http://schemas.openxmlformats.org/officeDocument/2006/relationships/tags" Target="../tags/tag1333.xml"/><Relationship Id="rId23" Type="http://schemas.openxmlformats.org/officeDocument/2006/relationships/tags" Target="../tags/tag1350.xml"/><Relationship Id="rId28" Type="http://schemas.openxmlformats.org/officeDocument/2006/relationships/tags" Target="../tags/tag1355.xml"/><Relationship Id="rId49" Type="http://schemas.openxmlformats.org/officeDocument/2006/relationships/tags" Target="../tags/tag1376.xml"/><Relationship Id="rId114" Type="http://schemas.openxmlformats.org/officeDocument/2006/relationships/tags" Target="../tags/tag1441.xml"/><Relationship Id="rId119" Type="http://schemas.openxmlformats.org/officeDocument/2006/relationships/tags" Target="../tags/tag1446.xml"/><Relationship Id="rId44" Type="http://schemas.openxmlformats.org/officeDocument/2006/relationships/tags" Target="../tags/tag1371.xml"/><Relationship Id="rId60" Type="http://schemas.openxmlformats.org/officeDocument/2006/relationships/tags" Target="../tags/tag1387.xml"/><Relationship Id="rId65" Type="http://schemas.openxmlformats.org/officeDocument/2006/relationships/tags" Target="../tags/tag1392.xml"/><Relationship Id="rId81" Type="http://schemas.openxmlformats.org/officeDocument/2006/relationships/tags" Target="../tags/tag1408.xml"/><Relationship Id="rId86" Type="http://schemas.openxmlformats.org/officeDocument/2006/relationships/tags" Target="../tags/tag1413.xml"/><Relationship Id="rId130" Type="http://schemas.openxmlformats.org/officeDocument/2006/relationships/tags" Target="../tags/tag1457.xml"/><Relationship Id="rId135" Type="http://schemas.openxmlformats.org/officeDocument/2006/relationships/tags" Target="../tags/tag1462.xml"/><Relationship Id="rId151" Type="http://schemas.openxmlformats.org/officeDocument/2006/relationships/tags" Target="../tags/tag1478.xml"/><Relationship Id="rId156" Type="http://schemas.openxmlformats.org/officeDocument/2006/relationships/tags" Target="../tags/tag1483.xml"/><Relationship Id="rId177" Type="http://schemas.openxmlformats.org/officeDocument/2006/relationships/tags" Target="../tags/tag1504.xml"/><Relationship Id="rId4" Type="http://schemas.openxmlformats.org/officeDocument/2006/relationships/tags" Target="../tags/tag1331.xml"/><Relationship Id="rId9" Type="http://schemas.openxmlformats.org/officeDocument/2006/relationships/tags" Target="../tags/tag1336.xml"/><Relationship Id="rId172" Type="http://schemas.openxmlformats.org/officeDocument/2006/relationships/tags" Target="../tags/tag1499.xml"/><Relationship Id="rId180" Type="http://schemas.openxmlformats.org/officeDocument/2006/relationships/tags" Target="../tags/tag1507.xml"/><Relationship Id="rId13" Type="http://schemas.openxmlformats.org/officeDocument/2006/relationships/tags" Target="../tags/tag1340.xml"/><Relationship Id="rId18" Type="http://schemas.openxmlformats.org/officeDocument/2006/relationships/tags" Target="../tags/tag1345.xml"/><Relationship Id="rId39" Type="http://schemas.openxmlformats.org/officeDocument/2006/relationships/tags" Target="../tags/tag1366.xml"/><Relationship Id="rId109" Type="http://schemas.openxmlformats.org/officeDocument/2006/relationships/tags" Target="../tags/tag1436.xml"/><Relationship Id="rId34" Type="http://schemas.openxmlformats.org/officeDocument/2006/relationships/tags" Target="../tags/tag1361.xml"/><Relationship Id="rId50" Type="http://schemas.openxmlformats.org/officeDocument/2006/relationships/tags" Target="../tags/tag1377.xml"/><Relationship Id="rId55" Type="http://schemas.openxmlformats.org/officeDocument/2006/relationships/tags" Target="../tags/tag1382.xml"/><Relationship Id="rId76" Type="http://schemas.openxmlformats.org/officeDocument/2006/relationships/tags" Target="../tags/tag1403.xml"/><Relationship Id="rId97" Type="http://schemas.openxmlformats.org/officeDocument/2006/relationships/tags" Target="../tags/tag1424.xml"/><Relationship Id="rId104" Type="http://schemas.openxmlformats.org/officeDocument/2006/relationships/tags" Target="../tags/tag1431.xml"/><Relationship Id="rId120" Type="http://schemas.openxmlformats.org/officeDocument/2006/relationships/tags" Target="../tags/tag1447.xml"/><Relationship Id="rId125" Type="http://schemas.openxmlformats.org/officeDocument/2006/relationships/tags" Target="../tags/tag1452.xml"/><Relationship Id="rId141" Type="http://schemas.openxmlformats.org/officeDocument/2006/relationships/tags" Target="../tags/tag1468.xml"/><Relationship Id="rId146" Type="http://schemas.openxmlformats.org/officeDocument/2006/relationships/tags" Target="../tags/tag1473.xml"/><Relationship Id="rId167" Type="http://schemas.openxmlformats.org/officeDocument/2006/relationships/tags" Target="../tags/tag1494.xml"/><Relationship Id="rId7" Type="http://schemas.openxmlformats.org/officeDocument/2006/relationships/tags" Target="../tags/tag1334.xml"/><Relationship Id="rId71" Type="http://schemas.openxmlformats.org/officeDocument/2006/relationships/tags" Target="../tags/tag1398.xml"/><Relationship Id="rId92" Type="http://schemas.openxmlformats.org/officeDocument/2006/relationships/tags" Target="../tags/tag1419.xml"/><Relationship Id="rId162" Type="http://schemas.openxmlformats.org/officeDocument/2006/relationships/tags" Target="../tags/tag1489.xml"/><Relationship Id="rId183" Type="http://schemas.openxmlformats.org/officeDocument/2006/relationships/tags" Target="../tags/tag1510.xml"/><Relationship Id="rId2" Type="http://schemas.openxmlformats.org/officeDocument/2006/relationships/tags" Target="../tags/tag1329.xml"/><Relationship Id="rId29" Type="http://schemas.openxmlformats.org/officeDocument/2006/relationships/tags" Target="../tags/tag1356.xml"/><Relationship Id="rId24" Type="http://schemas.openxmlformats.org/officeDocument/2006/relationships/tags" Target="../tags/tag1351.xml"/><Relationship Id="rId40" Type="http://schemas.openxmlformats.org/officeDocument/2006/relationships/tags" Target="../tags/tag1367.xml"/><Relationship Id="rId45" Type="http://schemas.openxmlformats.org/officeDocument/2006/relationships/tags" Target="../tags/tag1372.xml"/><Relationship Id="rId66" Type="http://schemas.openxmlformats.org/officeDocument/2006/relationships/tags" Target="../tags/tag1393.xml"/><Relationship Id="rId87" Type="http://schemas.openxmlformats.org/officeDocument/2006/relationships/tags" Target="../tags/tag1414.xml"/><Relationship Id="rId110" Type="http://schemas.openxmlformats.org/officeDocument/2006/relationships/tags" Target="../tags/tag1437.xml"/><Relationship Id="rId115" Type="http://schemas.openxmlformats.org/officeDocument/2006/relationships/tags" Target="../tags/tag1442.xml"/><Relationship Id="rId131" Type="http://schemas.openxmlformats.org/officeDocument/2006/relationships/tags" Target="../tags/tag1458.xml"/><Relationship Id="rId136" Type="http://schemas.openxmlformats.org/officeDocument/2006/relationships/tags" Target="../tags/tag1463.xml"/><Relationship Id="rId157" Type="http://schemas.openxmlformats.org/officeDocument/2006/relationships/tags" Target="../tags/tag1484.xml"/><Relationship Id="rId178" Type="http://schemas.openxmlformats.org/officeDocument/2006/relationships/tags" Target="../tags/tag1505.xml"/><Relationship Id="rId61" Type="http://schemas.openxmlformats.org/officeDocument/2006/relationships/tags" Target="../tags/tag1388.xml"/><Relationship Id="rId82" Type="http://schemas.openxmlformats.org/officeDocument/2006/relationships/tags" Target="../tags/tag1409.xml"/><Relationship Id="rId152" Type="http://schemas.openxmlformats.org/officeDocument/2006/relationships/tags" Target="../tags/tag1479.xml"/><Relationship Id="rId173" Type="http://schemas.openxmlformats.org/officeDocument/2006/relationships/tags" Target="../tags/tag1500.xml"/><Relationship Id="rId19" Type="http://schemas.openxmlformats.org/officeDocument/2006/relationships/tags" Target="../tags/tag1346.xml"/><Relationship Id="rId14" Type="http://schemas.openxmlformats.org/officeDocument/2006/relationships/tags" Target="../tags/tag1341.xml"/><Relationship Id="rId30" Type="http://schemas.openxmlformats.org/officeDocument/2006/relationships/tags" Target="../tags/tag1357.xml"/><Relationship Id="rId35" Type="http://schemas.openxmlformats.org/officeDocument/2006/relationships/tags" Target="../tags/tag1362.xml"/><Relationship Id="rId56" Type="http://schemas.openxmlformats.org/officeDocument/2006/relationships/tags" Target="../tags/tag1383.xml"/><Relationship Id="rId77" Type="http://schemas.openxmlformats.org/officeDocument/2006/relationships/tags" Target="../tags/tag1404.xml"/><Relationship Id="rId100" Type="http://schemas.openxmlformats.org/officeDocument/2006/relationships/tags" Target="../tags/tag1427.xml"/><Relationship Id="rId105" Type="http://schemas.openxmlformats.org/officeDocument/2006/relationships/tags" Target="../tags/tag1432.xml"/><Relationship Id="rId126" Type="http://schemas.openxmlformats.org/officeDocument/2006/relationships/tags" Target="../tags/tag1453.xml"/><Relationship Id="rId147" Type="http://schemas.openxmlformats.org/officeDocument/2006/relationships/tags" Target="../tags/tag1474.xml"/><Relationship Id="rId168" Type="http://schemas.openxmlformats.org/officeDocument/2006/relationships/tags" Target="../tags/tag1495.xml"/><Relationship Id="rId8" Type="http://schemas.openxmlformats.org/officeDocument/2006/relationships/tags" Target="../tags/tag1335.xml"/><Relationship Id="rId51" Type="http://schemas.openxmlformats.org/officeDocument/2006/relationships/tags" Target="../tags/tag1378.xml"/><Relationship Id="rId72" Type="http://schemas.openxmlformats.org/officeDocument/2006/relationships/tags" Target="../tags/tag1399.xml"/><Relationship Id="rId93" Type="http://schemas.openxmlformats.org/officeDocument/2006/relationships/tags" Target="../tags/tag1420.xml"/><Relationship Id="rId98" Type="http://schemas.openxmlformats.org/officeDocument/2006/relationships/tags" Target="../tags/tag1425.xml"/><Relationship Id="rId121" Type="http://schemas.openxmlformats.org/officeDocument/2006/relationships/tags" Target="../tags/tag1448.xml"/><Relationship Id="rId142" Type="http://schemas.openxmlformats.org/officeDocument/2006/relationships/tags" Target="../tags/tag1469.xml"/><Relationship Id="rId163" Type="http://schemas.openxmlformats.org/officeDocument/2006/relationships/tags" Target="../tags/tag1490.xml"/><Relationship Id="rId184" Type="http://schemas.openxmlformats.org/officeDocument/2006/relationships/slideLayout" Target="../slideLayouts/slideLayout2.xml"/><Relationship Id="rId3" Type="http://schemas.openxmlformats.org/officeDocument/2006/relationships/tags" Target="../tags/tag1330.xml"/><Relationship Id="rId25" Type="http://schemas.openxmlformats.org/officeDocument/2006/relationships/tags" Target="../tags/tag1352.xml"/><Relationship Id="rId46" Type="http://schemas.openxmlformats.org/officeDocument/2006/relationships/tags" Target="../tags/tag1373.xml"/><Relationship Id="rId67" Type="http://schemas.openxmlformats.org/officeDocument/2006/relationships/tags" Target="../tags/tag1394.xml"/><Relationship Id="rId116" Type="http://schemas.openxmlformats.org/officeDocument/2006/relationships/tags" Target="../tags/tag1443.xml"/><Relationship Id="rId137" Type="http://schemas.openxmlformats.org/officeDocument/2006/relationships/tags" Target="../tags/tag1464.xml"/><Relationship Id="rId158" Type="http://schemas.openxmlformats.org/officeDocument/2006/relationships/tags" Target="../tags/tag1485.xml"/><Relationship Id="rId20" Type="http://schemas.openxmlformats.org/officeDocument/2006/relationships/tags" Target="../tags/tag1347.xml"/><Relationship Id="rId41" Type="http://schemas.openxmlformats.org/officeDocument/2006/relationships/tags" Target="../tags/tag1368.xml"/><Relationship Id="rId62" Type="http://schemas.openxmlformats.org/officeDocument/2006/relationships/tags" Target="../tags/tag1389.xml"/><Relationship Id="rId83" Type="http://schemas.openxmlformats.org/officeDocument/2006/relationships/tags" Target="../tags/tag1410.xml"/><Relationship Id="rId88" Type="http://schemas.openxmlformats.org/officeDocument/2006/relationships/tags" Target="../tags/tag1415.xml"/><Relationship Id="rId111" Type="http://schemas.openxmlformats.org/officeDocument/2006/relationships/tags" Target="../tags/tag1438.xml"/><Relationship Id="rId132" Type="http://schemas.openxmlformats.org/officeDocument/2006/relationships/tags" Target="../tags/tag1459.xml"/><Relationship Id="rId153" Type="http://schemas.openxmlformats.org/officeDocument/2006/relationships/tags" Target="../tags/tag1480.xml"/><Relationship Id="rId174" Type="http://schemas.openxmlformats.org/officeDocument/2006/relationships/tags" Target="../tags/tag1501.xml"/><Relationship Id="rId179" Type="http://schemas.openxmlformats.org/officeDocument/2006/relationships/tags" Target="../tags/tag1506.xml"/><Relationship Id="rId15" Type="http://schemas.openxmlformats.org/officeDocument/2006/relationships/tags" Target="../tags/tag1342.xml"/><Relationship Id="rId36" Type="http://schemas.openxmlformats.org/officeDocument/2006/relationships/tags" Target="../tags/tag1363.xml"/><Relationship Id="rId57" Type="http://schemas.openxmlformats.org/officeDocument/2006/relationships/tags" Target="../tags/tag1384.xml"/><Relationship Id="rId106" Type="http://schemas.openxmlformats.org/officeDocument/2006/relationships/tags" Target="../tags/tag1433.xml"/><Relationship Id="rId127" Type="http://schemas.openxmlformats.org/officeDocument/2006/relationships/tags" Target="../tags/tag1454.xml"/><Relationship Id="rId10" Type="http://schemas.openxmlformats.org/officeDocument/2006/relationships/tags" Target="../tags/tag1337.xml"/><Relationship Id="rId31" Type="http://schemas.openxmlformats.org/officeDocument/2006/relationships/tags" Target="../tags/tag1358.xml"/><Relationship Id="rId52" Type="http://schemas.openxmlformats.org/officeDocument/2006/relationships/tags" Target="../tags/tag1379.xml"/><Relationship Id="rId73" Type="http://schemas.openxmlformats.org/officeDocument/2006/relationships/tags" Target="../tags/tag1400.xml"/><Relationship Id="rId78" Type="http://schemas.openxmlformats.org/officeDocument/2006/relationships/tags" Target="../tags/tag1405.xml"/><Relationship Id="rId94" Type="http://schemas.openxmlformats.org/officeDocument/2006/relationships/tags" Target="../tags/tag1421.xml"/><Relationship Id="rId99" Type="http://schemas.openxmlformats.org/officeDocument/2006/relationships/tags" Target="../tags/tag1426.xml"/><Relationship Id="rId101" Type="http://schemas.openxmlformats.org/officeDocument/2006/relationships/tags" Target="../tags/tag1428.xml"/><Relationship Id="rId122" Type="http://schemas.openxmlformats.org/officeDocument/2006/relationships/tags" Target="../tags/tag1449.xml"/><Relationship Id="rId143" Type="http://schemas.openxmlformats.org/officeDocument/2006/relationships/tags" Target="../tags/tag1470.xml"/><Relationship Id="rId148" Type="http://schemas.openxmlformats.org/officeDocument/2006/relationships/tags" Target="../tags/tag1475.xml"/><Relationship Id="rId164" Type="http://schemas.openxmlformats.org/officeDocument/2006/relationships/tags" Target="../tags/tag1491.xml"/><Relationship Id="rId169" Type="http://schemas.openxmlformats.org/officeDocument/2006/relationships/tags" Target="../tags/tag1496.xml"/></Relationships>
</file>

<file path=ppt/slides/_rels/slide9.xml.rels><?xml version="1.0" encoding="UTF-8" standalone="yes"?>
<Relationships xmlns="http://schemas.openxmlformats.org/package/2006/relationships"><Relationship Id="rId26" Type="http://schemas.openxmlformats.org/officeDocument/2006/relationships/tags" Target="../tags/tag1536.xml"/><Relationship Id="rId117" Type="http://schemas.openxmlformats.org/officeDocument/2006/relationships/tags" Target="../tags/tag1627.xml"/><Relationship Id="rId21" Type="http://schemas.openxmlformats.org/officeDocument/2006/relationships/tags" Target="../tags/tag1531.xml"/><Relationship Id="rId42" Type="http://schemas.openxmlformats.org/officeDocument/2006/relationships/tags" Target="../tags/tag1552.xml"/><Relationship Id="rId47" Type="http://schemas.openxmlformats.org/officeDocument/2006/relationships/tags" Target="../tags/tag1557.xml"/><Relationship Id="rId63" Type="http://schemas.openxmlformats.org/officeDocument/2006/relationships/tags" Target="../tags/tag1573.xml"/><Relationship Id="rId68" Type="http://schemas.openxmlformats.org/officeDocument/2006/relationships/tags" Target="../tags/tag1578.xml"/><Relationship Id="rId84" Type="http://schemas.openxmlformats.org/officeDocument/2006/relationships/tags" Target="../tags/tag1594.xml"/><Relationship Id="rId89" Type="http://schemas.openxmlformats.org/officeDocument/2006/relationships/tags" Target="../tags/tag1599.xml"/><Relationship Id="rId112" Type="http://schemas.openxmlformats.org/officeDocument/2006/relationships/tags" Target="../tags/tag1622.xml"/><Relationship Id="rId133" Type="http://schemas.openxmlformats.org/officeDocument/2006/relationships/slideLayout" Target="../slideLayouts/slideLayout2.xml"/><Relationship Id="rId16" Type="http://schemas.openxmlformats.org/officeDocument/2006/relationships/tags" Target="../tags/tag1526.xml"/><Relationship Id="rId107" Type="http://schemas.openxmlformats.org/officeDocument/2006/relationships/tags" Target="../tags/tag1617.xml"/><Relationship Id="rId11" Type="http://schemas.openxmlformats.org/officeDocument/2006/relationships/tags" Target="../tags/tag1521.xml"/><Relationship Id="rId32" Type="http://schemas.openxmlformats.org/officeDocument/2006/relationships/tags" Target="../tags/tag1542.xml"/><Relationship Id="rId37" Type="http://schemas.openxmlformats.org/officeDocument/2006/relationships/tags" Target="../tags/tag1547.xml"/><Relationship Id="rId53" Type="http://schemas.openxmlformats.org/officeDocument/2006/relationships/tags" Target="../tags/tag1563.xml"/><Relationship Id="rId58" Type="http://schemas.openxmlformats.org/officeDocument/2006/relationships/tags" Target="../tags/tag1568.xml"/><Relationship Id="rId74" Type="http://schemas.openxmlformats.org/officeDocument/2006/relationships/tags" Target="../tags/tag1584.xml"/><Relationship Id="rId79" Type="http://schemas.openxmlformats.org/officeDocument/2006/relationships/tags" Target="../tags/tag1589.xml"/><Relationship Id="rId102" Type="http://schemas.openxmlformats.org/officeDocument/2006/relationships/tags" Target="../tags/tag1612.xml"/><Relationship Id="rId123" Type="http://schemas.openxmlformats.org/officeDocument/2006/relationships/tags" Target="../tags/tag1633.xml"/><Relationship Id="rId128" Type="http://schemas.openxmlformats.org/officeDocument/2006/relationships/tags" Target="../tags/tag1638.xml"/><Relationship Id="rId5" Type="http://schemas.openxmlformats.org/officeDocument/2006/relationships/tags" Target="../tags/tag1515.xml"/><Relationship Id="rId90" Type="http://schemas.openxmlformats.org/officeDocument/2006/relationships/tags" Target="../tags/tag1600.xml"/><Relationship Id="rId95" Type="http://schemas.openxmlformats.org/officeDocument/2006/relationships/tags" Target="../tags/tag1605.xml"/><Relationship Id="rId14" Type="http://schemas.openxmlformats.org/officeDocument/2006/relationships/tags" Target="../tags/tag1524.xml"/><Relationship Id="rId22" Type="http://schemas.openxmlformats.org/officeDocument/2006/relationships/tags" Target="../tags/tag1532.xml"/><Relationship Id="rId27" Type="http://schemas.openxmlformats.org/officeDocument/2006/relationships/tags" Target="../tags/tag1537.xml"/><Relationship Id="rId30" Type="http://schemas.openxmlformats.org/officeDocument/2006/relationships/tags" Target="../tags/tag1540.xml"/><Relationship Id="rId35" Type="http://schemas.openxmlformats.org/officeDocument/2006/relationships/tags" Target="../tags/tag1545.xml"/><Relationship Id="rId43" Type="http://schemas.openxmlformats.org/officeDocument/2006/relationships/tags" Target="../tags/tag1553.xml"/><Relationship Id="rId48" Type="http://schemas.openxmlformats.org/officeDocument/2006/relationships/tags" Target="../tags/tag1558.xml"/><Relationship Id="rId56" Type="http://schemas.openxmlformats.org/officeDocument/2006/relationships/tags" Target="../tags/tag1566.xml"/><Relationship Id="rId64" Type="http://schemas.openxmlformats.org/officeDocument/2006/relationships/tags" Target="../tags/tag1574.xml"/><Relationship Id="rId69" Type="http://schemas.openxmlformats.org/officeDocument/2006/relationships/tags" Target="../tags/tag1579.xml"/><Relationship Id="rId77" Type="http://schemas.openxmlformats.org/officeDocument/2006/relationships/tags" Target="../tags/tag1587.xml"/><Relationship Id="rId100" Type="http://schemas.openxmlformats.org/officeDocument/2006/relationships/tags" Target="../tags/tag1610.xml"/><Relationship Id="rId105" Type="http://schemas.openxmlformats.org/officeDocument/2006/relationships/tags" Target="../tags/tag1615.xml"/><Relationship Id="rId113" Type="http://schemas.openxmlformats.org/officeDocument/2006/relationships/tags" Target="../tags/tag1623.xml"/><Relationship Id="rId118" Type="http://schemas.openxmlformats.org/officeDocument/2006/relationships/tags" Target="../tags/tag1628.xml"/><Relationship Id="rId126" Type="http://schemas.openxmlformats.org/officeDocument/2006/relationships/tags" Target="../tags/tag1636.xml"/><Relationship Id="rId8" Type="http://schemas.openxmlformats.org/officeDocument/2006/relationships/tags" Target="../tags/tag1518.xml"/><Relationship Id="rId51" Type="http://schemas.openxmlformats.org/officeDocument/2006/relationships/tags" Target="../tags/tag1561.xml"/><Relationship Id="rId72" Type="http://schemas.openxmlformats.org/officeDocument/2006/relationships/tags" Target="../tags/tag1582.xml"/><Relationship Id="rId80" Type="http://schemas.openxmlformats.org/officeDocument/2006/relationships/tags" Target="../tags/tag1590.xml"/><Relationship Id="rId85" Type="http://schemas.openxmlformats.org/officeDocument/2006/relationships/tags" Target="../tags/tag1595.xml"/><Relationship Id="rId93" Type="http://schemas.openxmlformats.org/officeDocument/2006/relationships/tags" Target="../tags/tag1603.xml"/><Relationship Id="rId98" Type="http://schemas.openxmlformats.org/officeDocument/2006/relationships/tags" Target="../tags/tag1608.xml"/><Relationship Id="rId121" Type="http://schemas.openxmlformats.org/officeDocument/2006/relationships/tags" Target="../tags/tag1631.xml"/><Relationship Id="rId3" Type="http://schemas.openxmlformats.org/officeDocument/2006/relationships/tags" Target="../tags/tag1513.xml"/><Relationship Id="rId12" Type="http://schemas.openxmlformats.org/officeDocument/2006/relationships/tags" Target="../tags/tag1522.xml"/><Relationship Id="rId17" Type="http://schemas.openxmlformats.org/officeDocument/2006/relationships/tags" Target="../tags/tag1527.xml"/><Relationship Id="rId25" Type="http://schemas.openxmlformats.org/officeDocument/2006/relationships/tags" Target="../tags/tag1535.xml"/><Relationship Id="rId33" Type="http://schemas.openxmlformats.org/officeDocument/2006/relationships/tags" Target="../tags/tag1543.xml"/><Relationship Id="rId38" Type="http://schemas.openxmlformats.org/officeDocument/2006/relationships/tags" Target="../tags/tag1548.xml"/><Relationship Id="rId46" Type="http://schemas.openxmlformats.org/officeDocument/2006/relationships/tags" Target="../tags/tag1556.xml"/><Relationship Id="rId59" Type="http://schemas.openxmlformats.org/officeDocument/2006/relationships/tags" Target="../tags/tag1569.xml"/><Relationship Id="rId67" Type="http://schemas.openxmlformats.org/officeDocument/2006/relationships/tags" Target="../tags/tag1577.xml"/><Relationship Id="rId103" Type="http://schemas.openxmlformats.org/officeDocument/2006/relationships/tags" Target="../tags/tag1613.xml"/><Relationship Id="rId108" Type="http://schemas.openxmlformats.org/officeDocument/2006/relationships/tags" Target="../tags/tag1618.xml"/><Relationship Id="rId116" Type="http://schemas.openxmlformats.org/officeDocument/2006/relationships/tags" Target="../tags/tag1626.xml"/><Relationship Id="rId124" Type="http://schemas.openxmlformats.org/officeDocument/2006/relationships/tags" Target="../tags/tag1634.xml"/><Relationship Id="rId129" Type="http://schemas.openxmlformats.org/officeDocument/2006/relationships/tags" Target="../tags/tag1639.xml"/><Relationship Id="rId20" Type="http://schemas.openxmlformats.org/officeDocument/2006/relationships/tags" Target="../tags/tag1530.xml"/><Relationship Id="rId41" Type="http://schemas.openxmlformats.org/officeDocument/2006/relationships/tags" Target="../tags/tag1551.xml"/><Relationship Id="rId54" Type="http://schemas.openxmlformats.org/officeDocument/2006/relationships/tags" Target="../tags/tag1564.xml"/><Relationship Id="rId62" Type="http://schemas.openxmlformats.org/officeDocument/2006/relationships/tags" Target="../tags/tag1572.xml"/><Relationship Id="rId70" Type="http://schemas.openxmlformats.org/officeDocument/2006/relationships/tags" Target="../tags/tag1580.xml"/><Relationship Id="rId75" Type="http://schemas.openxmlformats.org/officeDocument/2006/relationships/tags" Target="../tags/tag1585.xml"/><Relationship Id="rId83" Type="http://schemas.openxmlformats.org/officeDocument/2006/relationships/tags" Target="../tags/tag1593.xml"/><Relationship Id="rId88" Type="http://schemas.openxmlformats.org/officeDocument/2006/relationships/tags" Target="../tags/tag1598.xml"/><Relationship Id="rId91" Type="http://schemas.openxmlformats.org/officeDocument/2006/relationships/tags" Target="../tags/tag1601.xml"/><Relationship Id="rId96" Type="http://schemas.openxmlformats.org/officeDocument/2006/relationships/tags" Target="../tags/tag1606.xml"/><Relationship Id="rId111" Type="http://schemas.openxmlformats.org/officeDocument/2006/relationships/tags" Target="../tags/tag1621.xml"/><Relationship Id="rId132" Type="http://schemas.openxmlformats.org/officeDocument/2006/relationships/tags" Target="../tags/tag1642.xml"/><Relationship Id="rId1" Type="http://schemas.openxmlformats.org/officeDocument/2006/relationships/tags" Target="../tags/tag1511.xml"/><Relationship Id="rId6" Type="http://schemas.openxmlformats.org/officeDocument/2006/relationships/tags" Target="../tags/tag1516.xml"/><Relationship Id="rId15" Type="http://schemas.openxmlformats.org/officeDocument/2006/relationships/tags" Target="../tags/tag1525.xml"/><Relationship Id="rId23" Type="http://schemas.openxmlformats.org/officeDocument/2006/relationships/tags" Target="../tags/tag1533.xml"/><Relationship Id="rId28" Type="http://schemas.openxmlformats.org/officeDocument/2006/relationships/tags" Target="../tags/tag1538.xml"/><Relationship Id="rId36" Type="http://schemas.openxmlformats.org/officeDocument/2006/relationships/tags" Target="../tags/tag1546.xml"/><Relationship Id="rId49" Type="http://schemas.openxmlformats.org/officeDocument/2006/relationships/tags" Target="../tags/tag1559.xml"/><Relationship Id="rId57" Type="http://schemas.openxmlformats.org/officeDocument/2006/relationships/tags" Target="../tags/tag1567.xml"/><Relationship Id="rId106" Type="http://schemas.openxmlformats.org/officeDocument/2006/relationships/tags" Target="../tags/tag1616.xml"/><Relationship Id="rId114" Type="http://schemas.openxmlformats.org/officeDocument/2006/relationships/tags" Target="../tags/tag1624.xml"/><Relationship Id="rId119" Type="http://schemas.openxmlformats.org/officeDocument/2006/relationships/tags" Target="../tags/tag1629.xml"/><Relationship Id="rId127" Type="http://schemas.openxmlformats.org/officeDocument/2006/relationships/tags" Target="../tags/tag1637.xml"/><Relationship Id="rId10" Type="http://schemas.openxmlformats.org/officeDocument/2006/relationships/tags" Target="../tags/tag1520.xml"/><Relationship Id="rId31" Type="http://schemas.openxmlformats.org/officeDocument/2006/relationships/tags" Target="../tags/tag1541.xml"/><Relationship Id="rId44" Type="http://schemas.openxmlformats.org/officeDocument/2006/relationships/tags" Target="../tags/tag1554.xml"/><Relationship Id="rId52" Type="http://schemas.openxmlformats.org/officeDocument/2006/relationships/tags" Target="../tags/tag1562.xml"/><Relationship Id="rId60" Type="http://schemas.openxmlformats.org/officeDocument/2006/relationships/tags" Target="../tags/tag1570.xml"/><Relationship Id="rId65" Type="http://schemas.openxmlformats.org/officeDocument/2006/relationships/tags" Target="../tags/tag1575.xml"/><Relationship Id="rId73" Type="http://schemas.openxmlformats.org/officeDocument/2006/relationships/tags" Target="../tags/tag1583.xml"/><Relationship Id="rId78" Type="http://schemas.openxmlformats.org/officeDocument/2006/relationships/tags" Target="../tags/tag1588.xml"/><Relationship Id="rId81" Type="http://schemas.openxmlformats.org/officeDocument/2006/relationships/tags" Target="../tags/tag1591.xml"/><Relationship Id="rId86" Type="http://schemas.openxmlformats.org/officeDocument/2006/relationships/tags" Target="../tags/tag1596.xml"/><Relationship Id="rId94" Type="http://schemas.openxmlformats.org/officeDocument/2006/relationships/tags" Target="../tags/tag1604.xml"/><Relationship Id="rId99" Type="http://schemas.openxmlformats.org/officeDocument/2006/relationships/tags" Target="../tags/tag1609.xml"/><Relationship Id="rId101" Type="http://schemas.openxmlformats.org/officeDocument/2006/relationships/tags" Target="../tags/tag1611.xml"/><Relationship Id="rId122" Type="http://schemas.openxmlformats.org/officeDocument/2006/relationships/tags" Target="../tags/tag1632.xml"/><Relationship Id="rId130" Type="http://schemas.openxmlformats.org/officeDocument/2006/relationships/tags" Target="../tags/tag1640.xml"/><Relationship Id="rId4" Type="http://schemas.openxmlformats.org/officeDocument/2006/relationships/tags" Target="../tags/tag1514.xml"/><Relationship Id="rId9" Type="http://schemas.openxmlformats.org/officeDocument/2006/relationships/tags" Target="../tags/tag1519.xml"/><Relationship Id="rId13" Type="http://schemas.openxmlformats.org/officeDocument/2006/relationships/tags" Target="../tags/tag1523.xml"/><Relationship Id="rId18" Type="http://schemas.openxmlformats.org/officeDocument/2006/relationships/tags" Target="../tags/tag1528.xml"/><Relationship Id="rId39" Type="http://schemas.openxmlformats.org/officeDocument/2006/relationships/tags" Target="../tags/tag1549.xml"/><Relationship Id="rId109" Type="http://schemas.openxmlformats.org/officeDocument/2006/relationships/tags" Target="../tags/tag1619.xml"/><Relationship Id="rId34" Type="http://schemas.openxmlformats.org/officeDocument/2006/relationships/tags" Target="../tags/tag1544.xml"/><Relationship Id="rId50" Type="http://schemas.openxmlformats.org/officeDocument/2006/relationships/tags" Target="../tags/tag1560.xml"/><Relationship Id="rId55" Type="http://schemas.openxmlformats.org/officeDocument/2006/relationships/tags" Target="../tags/tag1565.xml"/><Relationship Id="rId76" Type="http://schemas.openxmlformats.org/officeDocument/2006/relationships/tags" Target="../tags/tag1586.xml"/><Relationship Id="rId97" Type="http://schemas.openxmlformats.org/officeDocument/2006/relationships/tags" Target="../tags/tag1607.xml"/><Relationship Id="rId104" Type="http://schemas.openxmlformats.org/officeDocument/2006/relationships/tags" Target="../tags/tag1614.xml"/><Relationship Id="rId120" Type="http://schemas.openxmlformats.org/officeDocument/2006/relationships/tags" Target="../tags/tag1630.xml"/><Relationship Id="rId125" Type="http://schemas.openxmlformats.org/officeDocument/2006/relationships/tags" Target="../tags/tag1635.xml"/><Relationship Id="rId7" Type="http://schemas.openxmlformats.org/officeDocument/2006/relationships/tags" Target="../tags/tag1517.xml"/><Relationship Id="rId71" Type="http://schemas.openxmlformats.org/officeDocument/2006/relationships/tags" Target="../tags/tag1581.xml"/><Relationship Id="rId92" Type="http://schemas.openxmlformats.org/officeDocument/2006/relationships/tags" Target="../tags/tag1602.xml"/><Relationship Id="rId2" Type="http://schemas.openxmlformats.org/officeDocument/2006/relationships/tags" Target="../tags/tag1512.xml"/><Relationship Id="rId29" Type="http://schemas.openxmlformats.org/officeDocument/2006/relationships/tags" Target="../tags/tag1539.xml"/><Relationship Id="rId24" Type="http://schemas.openxmlformats.org/officeDocument/2006/relationships/tags" Target="../tags/tag1534.xml"/><Relationship Id="rId40" Type="http://schemas.openxmlformats.org/officeDocument/2006/relationships/tags" Target="../tags/tag1550.xml"/><Relationship Id="rId45" Type="http://schemas.openxmlformats.org/officeDocument/2006/relationships/tags" Target="../tags/tag1555.xml"/><Relationship Id="rId66" Type="http://schemas.openxmlformats.org/officeDocument/2006/relationships/tags" Target="../tags/tag1576.xml"/><Relationship Id="rId87" Type="http://schemas.openxmlformats.org/officeDocument/2006/relationships/tags" Target="../tags/tag1597.xml"/><Relationship Id="rId110" Type="http://schemas.openxmlformats.org/officeDocument/2006/relationships/tags" Target="../tags/tag1620.xml"/><Relationship Id="rId115" Type="http://schemas.openxmlformats.org/officeDocument/2006/relationships/tags" Target="../tags/tag1625.xml"/><Relationship Id="rId131" Type="http://schemas.openxmlformats.org/officeDocument/2006/relationships/tags" Target="../tags/tag1641.xml"/><Relationship Id="rId61" Type="http://schemas.openxmlformats.org/officeDocument/2006/relationships/tags" Target="../tags/tag1571.xml"/><Relationship Id="rId82" Type="http://schemas.openxmlformats.org/officeDocument/2006/relationships/tags" Target="../tags/tag1592.xml"/><Relationship Id="rId19" Type="http://schemas.openxmlformats.org/officeDocument/2006/relationships/tags" Target="../tags/tag15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MARTInkShape-Group431"/>
          <p:cNvGrpSpPr/>
          <p:nvPr/>
        </p:nvGrpSpPr>
        <p:grpSpPr>
          <a:xfrm>
            <a:off x="467244" y="450850"/>
            <a:ext cx="802757" cy="393701"/>
            <a:chOff x="467244" y="450850"/>
            <a:chExt cx="802757" cy="393701"/>
          </a:xfrm>
        </p:grpSpPr>
        <p:sp>
          <p:nvSpPr>
            <p:cNvPr id="2" name="SMARTInkShape-1973"/>
            <p:cNvSpPr/>
            <p:nvPr>
              <p:custDataLst>
                <p:tags r:id="rId146"/>
              </p:custDataLst>
            </p:nvPr>
          </p:nvSpPr>
          <p:spPr>
            <a:xfrm>
              <a:off x="1108105" y="659912"/>
              <a:ext cx="161896" cy="141286"/>
            </a:xfrm>
            <a:custGeom>
              <a:avLst/>
              <a:gdLst/>
              <a:ahLst/>
              <a:cxnLst/>
              <a:rect l="0" t="0" r="0" b="0"/>
              <a:pathLst>
                <a:path w="161896" h="141286">
                  <a:moveTo>
                    <a:pt x="15845" y="76688"/>
                  </a:moveTo>
                  <a:lnTo>
                    <a:pt x="15845" y="76688"/>
                  </a:lnTo>
                  <a:lnTo>
                    <a:pt x="21312" y="76688"/>
                  </a:lnTo>
                  <a:lnTo>
                    <a:pt x="21607" y="75982"/>
                  </a:lnTo>
                  <a:lnTo>
                    <a:pt x="21934" y="73317"/>
                  </a:lnTo>
                  <a:lnTo>
                    <a:pt x="25841" y="69780"/>
                  </a:lnTo>
                  <a:lnTo>
                    <a:pt x="49946" y="48747"/>
                  </a:lnTo>
                  <a:lnTo>
                    <a:pt x="60599" y="31485"/>
                  </a:lnTo>
                  <a:lnTo>
                    <a:pt x="68225" y="12965"/>
                  </a:lnTo>
                  <a:lnTo>
                    <a:pt x="67698" y="8100"/>
                  </a:lnTo>
                  <a:lnTo>
                    <a:pt x="65231" y="4152"/>
                  </a:lnTo>
                  <a:lnTo>
                    <a:pt x="61469" y="814"/>
                  </a:lnTo>
                  <a:lnTo>
                    <a:pt x="57550" y="0"/>
                  </a:lnTo>
                  <a:lnTo>
                    <a:pt x="53526" y="868"/>
                  </a:lnTo>
                  <a:lnTo>
                    <a:pt x="44587" y="6301"/>
                  </a:lnTo>
                  <a:lnTo>
                    <a:pt x="29065" y="21261"/>
                  </a:lnTo>
                  <a:lnTo>
                    <a:pt x="7612" y="58257"/>
                  </a:lnTo>
                  <a:lnTo>
                    <a:pt x="0" y="91453"/>
                  </a:lnTo>
                  <a:lnTo>
                    <a:pt x="1116" y="117987"/>
                  </a:lnTo>
                  <a:lnTo>
                    <a:pt x="4615" y="123976"/>
                  </a:lnTo>
                  <a:lnTo>
                    <a:pt x="16028" y="132512"/>
                  </a:lnTo>
                  <a:lnTo>
                    <a:pt x="48433" y="141285"/>
                  </a:lnTo>
                  <a:lnTo>
                    <a:pt x="71486" y="140440"/>
                  </a:lnTo>
                  <a:lnTo>
                    <a:pt x="108288" y="131771"/>
                  </a:lnTo>
                  <a:lnTo>
                    <a:pt x="161895" y="1020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1974"/>
            <p:cNvSpPr/>
            <p:nvPr>
              <p:custDataLst>
                <p:tags r:id="rId147"/>
              </p:custDataLst>
            </p:nvPr>
          </p:nvSpPr>
          <p:spPr>
            <a:xfrm>
              <a:off x="908050" y="692387"/>
              <a:ext cx="165101" cy="151869"/>
            </a:xfrm>
            <a:custGeom>
              <a:avLst/>
              <a:gdLst/>
              <a:ahLst/>
              <a:cxnLst/>
              <a:rect l="0" t="0" r="0" b="0"/>
              <a:pathLst>
                <a:path w="165101" h="151869">
                  <a:moveTo>
                    <a:pt x="0" y="18813"/>
                  </a:moveTo>
                  <a:lnTo>
                    <a:pt x="0" y="18813"/>
                  </a:lnTo>
                  <a:lnTo>
                    <a:pt x="0" y="22184"/>
                  </a:lnTo>
                  <a:lnTo>
                    <a:pt x="1881" y="25721"/>
                  </a:lnTo>
                  <a:lnTo>
                    <a:pt x="3371" y="27651"/>
                  </a:lnTo>
                  <a:lnTo>
                    <a:pt x="11951" y="65897"/>
                  </a:lnTo>
                  <a:lnTo>
                    <a:pt x="23350" y="111483"/>
                  </a:lnTo>
                  <a:lnTo>
                    <a:pt x="30687" y="150662"/>
                  </a:lnTo>
                  <a:lnTo>
                    <a:pt x="30336" y="151868"/>
                  </a:lnTo>
                  <a:lnTo>
                    <a:pt x="29396" y="151261"/>
                  </a:lnTo>
                  <a:lnTo>
                    <a:pt x="28064" y="149445"/>
                  </a:lnTo>
                  <a:lnTo>
                    <a:pt x="26189" y="136776"/>
                  </a:lnTo>
                  <a:lnTo>
                    <a:pt x="29920" y="90301"/>
                  </a:lnTo>
                  <a:lnTo>
                    <a:pt x="35151" y="43073"/>
                  </a:lnTo>
                  <a:lnTo>
                    <a:pt x="45458" y="13301"/>
                  </a:lnTo>
                  <a:lnTo>
                    <a:pt x="52659" y="2958"/>
                  </a:lnTo>
                  <a:lnTo>
                    <a:pt x="55567" y="1187"/>
                  </a:lnTo>
                  <a:lnTo>
                    <a:pt x="58211" y="712"/>
                  </a:lnTo>
                  <a:lnTo>
                    <a:pt x="60680" y="3218"/>
                  </a:lnTo>
                  <a:lnTo>
                    <a:pt x="77680" y="38073"/>
                  </a:lnTo>
                  <a:lnTo>
                    <a:pt x="82265" y="78562"/>
                  </a:lnTo>
                  <a:lnTo>
                    <a:pt x="82465" y="83789"/>
                  </a:lnTo>
                  <a:lnTo>
                    <a:pt x="85916" y="47046"/>
                  </a:lnTo>
                  <a:lnTo>
                    <a:pt x="98129" y="22631"/>
                  </a:lnTo>
                  <a:lnTo>
                    <a:pt x="111782" y="4265"/>
                  </a:lnTo>
                  <a:lnTo>
                    <a:pt x="116855" y="1354"/>
                  </a:lnTo>
                  <a:lnTo>
                    <a:pt x="128135" y="0"/>
                  </a:lnTo>
                  <a:lnTo>
                    <a:pt x="138323" y="3631"/>
                  </a:lnTo>
                  <a:lnTo>
                    <a:pt x="143015" y="6575"/>
                  </a:lnTo>
                  <a:lnTo>
                    <a:pt x="150111" y="21135"/>
                  </a:lnTo>
                  <a:lnTo>
                    <a:pt x="165100" y="886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1975"/>
            <p:cNvSpPr/>
            <p:nvPr>
              <p:custDataLst>
                <p:tags r:id="rId148"/>
              </p:custDataLst>
            </p:nvPr>
          </p:nvSpPr>
          <p:spPr>
            <a:xfrm>
              <a:off x="828954" y="647700"/>
              <a:ext cx="15597" cy="88901"/>
            </a:xfrm>
            <a:custGeom>
              <a:avLst/>
              <a:gdLst/>
              <a:ahLst/>
              <a:cxnLst/>
              <a:rect l="0" t="0" r="0" b="0"/>
              <a:pathLst>
                <a:path w="15597" h="88901">
                  <a:moveTo>
                    <a:pt x="15596" y="88900"/>
                  </a:moveTo>
                  <a:lnTo>
                    <a:pt x="15596" y="88900"/>
                  </a:lnTo>
                  <a:lnTo>
                    <a:pt x="6758" y="41337"/>
                  </a:lnTo>
                  <a:lnTo>
                    <a:pt x="0" y="9655"/>
                  </a:lnTo>
                  <a:lnTo>
                    <a:pt x="289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976"/>
            <p:cNvSpPr/>
            <p:nvPr>
              <p:custDataLst>
                <p:tags r:id="rId149"/>
              </p:custDataLst>
            </p:nvPr>
          </p:nvSpPr>
          <p:spPr>
            <a:xfrm>
              <a:off x="857250" y="711200"/>
              <a:ext cx="6351" cy="133351"/>
            </a:xfrm>
            <a:custGeom>
              <a:avLst/>
              <a:gdLst/>
              <a:ahLst/>
              <a:cxnLst/>
              <a:rect l="0" t="0" r="0" b="0"/>
              <a:pathLst>
                <a:path w="6351" h="133351">
                  <a:moveTo>
                    <a:pt x="0" y="0"/>
                  </a:moveTo>
                  <a:lnTo>
                    <a:pt x="0" y="0"/>
                  </a:lnTo>
                  <a:lnTo>
                    <a:pt x="706" y="40786"/>
                  </a:lnTo>
                  <a:lnTo>
                    <a:pt x="5026" y="80572"/>
                  </a:lnTo>
                  <a:lnTo>
                    <a:pt x="6350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977"/>
            <p:cNvSpPr/>
            <p:nvPr>
              <p:custDataLst>
                <p:tags r:id="rId150"/>
              </p:custDataLst>
            </p:nvPr>
          </p:nvSpPr>
          <p:spPr>
            <a:xfrm>
              <a:off x="467244" y="450850"/>
              <a:ext cx="307457" cy="171451"/>
            </a:xfrm>
            <a:custGeom>
              <a:avLst/>
              <a:gdLst/>
              <a:ahLst/>
              <a:cxnLst/>
              <a:rect l="0" t="0" r="0" b="0"/>
              <a:pathLst>
                <a:path w="307457" h="171451">
                  <a:moveTo>
                    <a:pt x="40756" y="171450"/>
                  </a:moveTo>
                  <a:lnTo>
                    <a:pt x="40756" y="171450"/>
                  </a:lnTo>
                  <a:lnTo>
                    <a:pt x="4618" y="170744"/>
                  </a:lnTo>
                  <a:lnTo>
                    <a:pt x="1847" y="169569"/>
                  </a:lnTo>
                  <a:lnTo>
                    <a:pt x="0" y="168079"/>
                  </a:lnTo>
                  <a:lnTo>
                    <a:pt x="7355" y="158898"/>
                  </a:lnTo>
                  <a:lnTo>
                    <a:pt x="47019" y="122655"/>
                  </a:lnTo>
                  <a:lnTo>
                    <a:pt x="81417" y="102194"/>
                  </a:lnTo>
                  <a:lnTo>
                    <a:pt x="120459" y="83432"/>
                  </a:lnTo>
                  <a:lnTo>
                    <a:pt x="167533" y="60329"/>
                  </a:lnTo>
                  <a:lnTo>
                    <a:pt x="214021" y="39042"/>
                  </a:lnTo>
                  <a:lnTo>
                    <a:pt x="246174" y="25819"/>
                  </a:lnTo>
                  <a:lnTo>
                    <a:pt x="287103" y="8591"/>
                  </a:lnTo>
                  <a:lnTo>
                    <a:pt x="3074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978"/>
            <p:cNvSpPr/>
            <p:nvPr>
              <p:custDataLst>
                <p:tags r:id="rId151"/>
              </p:custDataLst>
            </p:nvPr>
          </p:nvSpPr>
          <p:spPr>
            <a:xfrm>
              <a:off x="689040" y="493228"/>
              <a:ext cx="47561" cy="319573"/>
            </a:xfrm>
            <a:custGeom>
              <a:avLst/>
              <a:gdLst/>
              <a:ahLst/>
              <a:cxnLst/>
              <a:rect l="0" t="0" r="0" b="0"/>
              <a:pathLst>
                <a:path w="47561" h="319573">
                  <a:moveTo>
                    <a:pt x="9460" y="27472"/>
                  </a:moveTo>
                  <a:lnTo>
                    <a:pt x="9460" y="27472"/>
                  </a:lnTo>
                  <a:lnTo>
                    <a:pt x="9460" y="20730"/>
                  </a:lnTo>
                  <a:lnTo>
                    <a:pt x="7579" y="15538"/>
                  </a:lnTo>
                  <a:lnTo>
                    <a:pt x="5096" y="10879"/>
                  </a:lnTo>
                  <a:lnTo>
                    <a:pt x="2993" y="4290"/>
                  </a:lnTo>
                  <a:lnTo>
                    <a:pt x="0" y="0"/>
                  </a:lnTo>
                  <a:lnTo>
                    <a:pt x="1091" y="20587"/>
                  </a:lnTo>
                  <a:lnTo>
                    <a:pt x="9254" y="57966"/>
                  </a:lnTo>
                  <a:lnTo>
                    <a:pt x="14778" y="89708"/>
                  </a:lnTo>
                  <a:lnTo>
                    <a:pt x="19973" y="133872"/>
                  </a:lnTo>
                  <a:lnTo>
                    <a:pt x="23393" y="172357"/>
                  </a:lnTo>
                  <a:lnTo>
                    <a:pt x="28875" y="217627"/>
                  </a:lnTo>
                  <a:lnTo>
                    <a:pt x="34968" y="256675"/>
                  </a:lnTo>
                  <a:lnTo>
                    <a:pt x="43348" y="298525"/>
                  </a:lnTo>
                  <a:lnTo>
                    <a:pt x="47560" y="3195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SMARTInkShape-Group432"/>
          <p:cNvGrpSpPr/>
          <p:nvPr/>
        </p:nvGrpSpPr>
        <p:grpSpPr>
          <a:xfrm>
            <a:off x="1738838" y="409845"/>
            <a:ext cx="849700" cy="391471"/>
            <a:chOff x="1738838" y="409845"/>
            <a:chExt cx="849700" cy="391471"/>
          </a:xfrm>
        </p:grpSpPr>
        <p:sp>
          <p:nvSpPr>
            <p:cNvPr id="9" name="SMARTInkShape-1979"/>
            <p:cNvSpPr/>
            <p:nvPr>
              <p:custDataLst>
                <p:tags r:id="rId139"/>
              </p:custDataLst>
            </p:nvPr>
          </p:nvSpPr>
          <p:spPr>
            <a:xfrm>
              <a:off x="2528363" y="597783"/>
              <a:ext cx="60175" cy="170568"/>
            </a:xfrm>
            <a:custGeom>
              <a:avLst/>
              <a:gdLst/>
              <a:ahLst/>
              <a:cxnLst/>
              <a:rect l="0" t="0" r="0" b="0"/>
              <a:pathLst>
                <a:path w="60175" h="170568">
                  <a:moveTo>
                    <a:pt x="49737" y="5467"/>
                  </a:moveTo>
                  <a:lnTo>
                    <a:pt x="49737" y="5467"/>
                  </a:lnTo>
                  <a:lnTo>
                    <a:pt x="42995" y="2096"/>
                  </a:lnTo>
                  <a:lnTo>
                    <a:pt x="28690" y="0"/>
                  </a:lnTo>
                  <a:lnTo>
                    <a:pt x="11045" y="2749"/>
                  </a:lnTo>
                  <a:lnTo>
                    <a:pt x="7009" y="5066"/>
                  </a:lnTo>
                  <a:lnTo>
                    <a:pt x="4318" y="8022"/>
                  </a:lnTo>
                  <a:lnTo>
                    <a:pt x="1329" y="15069"/>
                  </a:lnTo>
                  <a:lnTo>
                    <a:pt x="0" y="22905"/>
                  </a:lnTo>
                  <a:lnTo>
                    <a:pt x="5994" y="45363"/>
                  </a:lnTo>
                  <a:lnTo>
                    <a:pt x="21367" y="74417"/>
                  </a:lnTo>
                  <a:lnTo>
                    <a:pt x="52583" y="116570"/>
                  </a:lnTo>
                  <a:lnTo>
                    <a:pt x="57984" y="123985"/>
                  </a:lnTo>
                  <a:lnTo>
                    <a:pt x="60174" y="131046"/>
                  </a:lnTo>
                  <a:lnTo>
                    <a:pt x="58844" y="144535"/>
                  </a:lnTo>
                  <a:lnTo>
                    <a:pt x="49787" y="155705"/>
                  </a:lnTo>
                  <a:lnTo>
                    <a:pt x="43420" y="160659"/>
                  </a:lnTo>
                  <a:lnTo>
                    <a:pt x="5287" y="1705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980"/>
            <p:cNvSpPr/>
            <p:nvPr>
              <p:custDataLst>
                <p:tags r:id="rId140"/>
              </p:custDataLst>
            </p:nvPr>
          </p:nvSpPr>
          <p:spPr>
            <a:xfrm>
              <a:off x="2335400" y="612359"/>
              <a:ext cx="166501" cy="152336"/>
            </a:xfrm>
            <a:custGeom>
              <a:avLst/>
              <a:gdLst/>
              <a:ahLst/>
              <a:cxnLst/>
              <a:rect l="0" t="0" r="0" b="0"/>
              <a:pathLst>
                <a:path w="166501" h="152336">
                  <a:moveTo>
                    <a:pt x="20450" y="60741"/>
                  </a:moveTo>
                  <a:lnTo>
                    <a:pt x="20450" y="60741"/>
                  </a:lnTo>
                  <a:lnTo>
                    <a:pt x="20450" y="64399"/>
                  </a:lnTo>
                  <a:lnTo>
                    <a:pt x="20450" y="62837"/>
                  </a:lnTo>
                  <a:lnTo>
                    <a:pt x="62050" y="32234"/>
                  </a:lnTo>
                  <a:lnTo>
                    <a:pt x="80675" y="16076"/>
                  </a:lnTo>
                  <a:lnTo>
                    <a:pt x="89032" y="0"/>
                  </a:lnTo>
                  <a:lnTo>
                    <a:pt x="73069" y="4800"/>
                  </a:lnTo>
                  <a:lnTo>
                    <a:pt x="32832" y="36894"/>
                  </a:lnTo>
                  <a:lnTo>
                    <a:pt x="9333" y="62772"/>
                  </a:lnTo>
                  <a:lnTo>
                    <a:pt x="380" y="87135"/>
                  </a:lnTo>
                  <a:lnTo>
                    <a:pt x="0" y="116696"/>
                  </a:lnTo>
                  <a:lnTo>
                    <a:pt x="8304" y="133588"/>
                  </a:lnTo>
                  <a:lnTo>
                    <a:pt x="14469" y="141055"/>
                  </a:lnTo>
                  <a:lnTo>
                    <a:pt x="28845" y="149353"/>
                  </a:lnTo>
                  <a:lnTo>
                    <a:pt x="46053" y="152335"/>
                  </a:lnTo>
                  <a:lnTo>
                    <a:pt x="91594" y="146619"/>
                  </a:lnTo>
                  <a:lnTo>
                    <a:pt x="131243" y="132111"/>
                  </a:lnTo>
                  <a:lnTo>
                    <a:pt x="166500" y="1115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981"/>
            <p:cNvSpPr/>
            <p:nvPr>
              <p:custDataLst>
                <p:tags r:id="rId141"/>
              </p:custDataLst>
            </p:nvPr>
          </p:nvSpPr>
          <p:spPr>
            <a:xfrm>
              <a:off x="2309579" y="527050"/>
              <a:ext cx="8172" cy="50801"/>
            </a:xfrm>
            <a:custGeom>
              <a:avLst/>
              <a:gdLst/>
              <a:ahLst/>
              <a:cxnLst/>
              <a:rect l="0" t="0" r="0" b="0"/>
              <a:pathLst>
                <a:path w="8172" h="50801">
                  <a:moveTo>
                    <a:pt x="8171" y="50800"/>
                  </a:moveTo>
                  <a:lnTo>
                    <a:pt x="8171" y="50800"/>
                  </a:lnTo>
                  <a:lnTo>
                    <a:pt x="6760" y="14648"/>
                  </a:lnTo>
                  <a:lnTo>
                    <a:pt x="149" y="1204"/>
                  </a:lnTo>
                  <a:lnTo>
                    <a:pt x="0" y="97"/>
                  </a:lnTo>
                  <a:lnTo>
                    <a:pt x="81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982"/>
            <p:cNvSpPr/>
            <p:nvPr>
              <p:custDataLst>
                <p:tags r:id="rId142"/>
              </p:custDataLst>
            </p:nvPr>
          </p:nvSpPr>
          <p:spPr>
            <a:xfrm>
              <a:off x="2260600" y="628650"/>
              <a:ext cx="25401" cy="114301"/>
            </a:xfrm>
            <a:custGeom>
              <a:avLst/>
              <a:gdLst/>
              <a:ahLst/>
              <a:cxnLst/>
              <a:rect l="0" t="0" r="0" b="0"/>
              <a:pathLst>
                <a:path w="25401" h="114301">
                  <a:moveTo>
                    <a:pt x="25400" y="0"/>
                  </a:moveTo>
                  <a:lnTo>
                    <a:pt x="25400" y="0"/>
                  </a:lnTo>
                  <a:lnTo>
                    <a:pt x="22029" y="3371"/>
                  </a:lnTo>
                  <a:lnTo>
                    <a:pt x="15275" y="25334"/>
                  </a:lnTo>
                  <a:lnTo>
                    <a:pt x="11515" y="68564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983"/>
            <p:cNvSpPr/>
            <p:nvPr>
              <p:custDataLst>
                <p:tags r:id="rId143"/>
              </p:custDataLst>
            </p:nvPr>
          </p:nvSpPr>
          <p:spPr>
            <a:xfrm>
              <a:off x="2127250" y="609600"/>
              <a:ext cx="88901" cy="157365"/>
            </a:xfrm>
            <a:custGeom>
              <a:avLst/>
              <a:gdLst/>
              <a:ahLst/>
              <a:cxnLst/>
              <a:rect l="0" t="0" r="0" b="0"/>
              <a:pathLst>
                <a:path w="88901" h="157365">
                  <a:moveTo>
                    <a:pt x="0" y="12700"/>
                  </a:moveTo>
                  <a:lnTo>
                    <a:pt x="0" y="12700"/>
                  </a:lnTo>
                  <a:lnTo>
                    <a:pt x="0" y="9329"/>
                  </a:lnTo>
                  <a:lnTo>
                    <a:pt x="706" y="8336"/>
                  </a:lnTo>
                  <a:lnTo>
                    <a:pt x="1882" y="7674"/>
                  </a:lnTo>
                  <a:lnTo>
                    <a:pt x="3371" y="7233"/>
                  </a:lnTo>
                  <a:lnTo>
                    <a:pt x="8789" y="10505"/>
                  </a:lnTo>
                  <a:lnTo>
                    <a:pt x="46073" y="43893"/>
                  </a:lnTo>
                  <a:lnTo>
                    <a:pt x="54814" y="59490"/>
                  </a:lnTo>
                  <a:lnTo>
                    <a:pt x="61784" y="106269"/>
                  </a:lnTo>
                  <a:lnTo>
                    <a:pt x="61580" y="135125"/>
                  </a:lnTo>
                  <a:lnTo>
                    <a:pt x="56532" y="150367"/>
                  </a:lnTo>
                  <a:lnTo>
                    <a:pt x="53916" y="154572"/>
                  </a:lnTo>
                  <a:lnTo>
                    <a:pt x="51466" y="156670"/>
                  </a:lnTo>
                  <a:lnTo>
                    <a:pt x="49127" y="157364"/>
                  </a:lnTo>
                  <a:lnTo>
                    <a:pt x="46863" y="155004"/>
                  </a:lnTo>
                  <a:lnTo>
                    <a:pt x="42465" y="144855"/>
                  </a:lnTo>
                  <a:lnTo>
                    <a:pt x="39393" y="109791"/>
                  </a:lnTo>
                  <a:lnTo>
                    <a:pt x="45225" y="73766"/>
                  </a:lnTo>
                  <a:lnTo>
                    <a:pt x="60543" y="35764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984"/>
            <p:cNvSpPr/>
            <p:nvPr>
              <p:custDataLst>
                <p:tags r:id="rId144"/>
              </p:custDataLst>
            </p:nvPr>
          </p:nvSpPr>
          <p:spPr>
            <a:xfrm>
              <a:off x="1944865" y="611133"/>
              <a:ext cx="112536" cy="170110"/>
            </a:xfrm>
            <a:custGeom>
              <a:avLst/>
              <a:gdLst/>
              <a:ahLst/>
              <a:cxnLst/>
              <a:rect l="0" t="0" r="0" b="0"/>
              <a:pathLst>
                <a:path w="112536" h="170110">
                  <a:moveTo>
                    <a:pt x="17285" y="100067"/>
                  </a:moveTo>
                  <a:lnTo>
                    <a:pt x="17285" y="100067"/>
                  </a:lnTo>
                  <a:lnTo>
                    <a:pt x="20656" y="100067"/>
                  </a:lnTo>
                  <a:lnTo>
                    <a:pt x="21649" y="99361"/>
                  </a:lnTo>
                  <a:lnTo>
                    <a:pt x="22311" y="98186"/>
                  </a:lnTo>
                  <a:lnTo>
                    <a:pt x="26745" y="87858"/>
                  </a:lnTo>
                  <a:lnTo>
                    <a:pt x="56521" y="42688"/>
                  </a:lnTo>
                  <a:lnTo>
                    <a:pt x="62945" y="30115"/>
                  </a:lnTo>
                  <a:lnTo>
                    <a:pt x="65801" y="17472"/>
                  </a:lnTo>
                  <a:lnTo>
                    <a:pt x="65151" y="11842"/>
                  </a:lnTo>
                  <a:lnTo>
                    <a:pt x="60666" y="1825"/>
                  </a:lnTo>
                  <a:lnTo>
                    <a:pt x="57495" y="0"/>
                  </a:lnTo>
                  <a:lnTo>
                    <a:pt x="53969" y="195"/>
                  </a:lnTo>
                  <a:lnTo>
                    <a:pt x="50208" y="1735"/>
                  </a:lnTo>
                  <a:lnTo>
                    <a:pt x="28059" y="20759"/>
                  </a:lnTo>
                  <a:lnTo>
                    <a:pt x="12638" y="45367"/>
                  </a:lnTo>
                  <a:lnTo>
                    <a:pt x="1812" y="86283"/>
                  </a:lnTo>
                  <a:lnTo>
                    <a:pt x="0" y="108526"/>
                  </a:lnTo>
                  <a:lnTo>
                    <a:pt x="4324" y="137851"/>
                  </a:lnTo>
                  <a:lnTo>
                    <a:pt x="10584" y="151197"/>
                  </a:lnTo>
                  <a:lnTo>
                    <a:pt x="23714" y="161832"/>
                  </a:lnTo>
                  <a:lnTo>
                    <a:pt x="32154" y="166644"/>
                  </a:lnTo>
                  <a:lnTo>
                    <a:pt x="50940" y="170109"/>
                  </a:lnTo>
                  <a:lnTo>
                    <a:pt x="112535" y="1572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985"/>
            <p:cNvSpPr/>
            <p:nvPr>
              <p:custDataLst>
                <p:tags r:id="rId145"/>
              </p:custDataLst>
            </p:nvPr>
          </p:nvSpPr>
          <p:spPr>
            <a:xfrm>
              <a:off x="1738838" y="409845"/>
              <a:ext cx="145856" cy="391471"/>
            </a:xfrm>
            <a:custGeom>
              <a:avLst/>
              <a:gdLst/>
              <a:ahLst/>
              <a:cxnLst/>
              <a:rect l="0" t="0" r="0" b="0"/>
              <a:pathLst>
                <a:path w="145856" h="391471">
                  <a:moveTo>
                    <a:pt x="83612" y="41005"/>
                  </a:moveTo>
                  <a:lnTo>
                    <a:pt x="83612" y="41005"/>
                  </a:lnTo>
                  <a:lnTo>
                    <a:pt x="84318" y="30160"/>
                  </a:lnTo>
                  <a:lnTo>
                    <a:pt x="89700" y="4727"/>
                  </a:lnTo>
                  <a:lnTo>
                    <a:pt x="79771" y="74"/>
                  </a:lnTo>
                  <a:lnTo>
                    <a:pt x="69205" y="0"/>
                  </a:lnTo>
                  <a:lnTo>
                    <a:pt x="63424" y="969"/>
                  </a:lnTo>
                  <a:lnTo>
                    <a:pt x="45175" y="12444"/>
                  </a:lnTo>
                  <a:lnTo>
                    <a:pt x="29733" y="29250"/>
                  </a:lnTo>
                  <a:lnTo>
                    <a:pt x="8215" y="75712"/>
                  </a:lnTo>
                  <a:lnTo>
                    <a:pt x="1184" y="93825"/>
                  </a:lnTo>
                  <a:lnTo>
                    <a:pt x="0" y="132777"/>
                  </a:lnTo>
                  <a:lnTo>
                    <a:pt x="10860" y="169953"/>
                  </a:lnTo>
                  <a:lnTo>
                    <a:pt x="34226" y="199940"/>
                  </a:lnTo>
                  <a:lnTo>
                    <a:pt x="75906" y="233899"/>
                  </a:lnTo>
                  <a:lnTo>
                    <a:pt x="116202" y="266131"/>
                  </a:lnTo>
                  <a:lnTo>
                    <a:pt x="137405" y="293584"/>
                  </a:lnTo>
                  <a:lnTo>
                    <a:pt x="145855" y="316246"/>
                  </a:lnTo>
                  <a:lnTo>
                    <a:pt x="144437" y="336666"/>
                  </a:lnTo>
                  <a:lnTo>
                    <a:pt x="136045" y="354443"/>
                  </a:lnTo>
                  <a:lnTo>
                    <a:pt x="116159" y="374940"/>
                  </a:lnTo>
                  <a:lnTo>
                    <a:pt x="103016" y="382978"/>
                  </a:lnTo>
                  <a:lnTo>
                    <a:pt x="73604" y="391470"/>
                  </a:lnTo>
                  <a:lnTo>
                    <a:pt x="55881" y="390560"/>
                  </a:lnTo>
                  <a:lnTo>
                    <a:pt x="48191" y="388342"/>
                  </a:lnTo>
                  <a:lnTo>
                    <a:pt x="43770" y="384746"/>
                  </a:lnTo>
                  <a:lnTo>
                    <a:pt x="39162" y="3648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433"/>
          <p:cNvGrpSpPr/>
          <p:nvPr/>
        </p:nvGrpSpPr>
        <p:grpSpPr>
          <a:xfrm>
            <a:off x="501757" y="392595"/>
            <a:ext cx="3714644" cy="680556"/>
            <a:chOff x="501757" y="392595"/>
            <a:chExt cx="3714644" cy="680556"/>
          </a:xfrm>
        </p:grpSpPr>
        <p:sp>
          <p:nvSpPr>
            <p:cNvPr id="17" name="SMARTInkShape-1986"/>
            <p:cNvSpPr/>
            <p:nvPr>
              <p:custDataLst>
                <p:tags r:id="rId128"/>
              </p:custDataLst>
            </p:nvPr>
          </p:nvSpPr>
          <p:spPr>
            <a:xfrm>
              <a:off x="4188519" y="685800"/>
              <a:ext cx="15182" cy="20944"/>
            </a:xfrm>
            <a:custGeom>
              <a:avLst/>
              <a:gdLst/>
              <a:ahLst/>
              <a:cxnLst/>
              <a:rect l="0" t="0" r="0" b="0"/>
              <a:pathLst>
                <a:path w="15182" h="20944">
                  <a:moveTo>
                    <a:pt x="15181" y="0"/>
                  </a:moveTo>
                  <a:lnTo>
                    <a:pt x="15181" y="0"/>
                  </a:lnTo>
                  <a:lnTo>
                    <a:pt x="0" y="20943"/>
                  </a:lnTo>
                  <a:lnTo>
                    <a:pt x="2481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987"/>
            <p:cNvSpPr/>
            <p:nvPr>
              <p:custDataLst>
                <p:tags r:id="rId129"/>
              </p:custDataLst>
            </p:nvPr>
          </p:nvSpPr>
          <p:spPr>
            <a:xfrm>
              <a:off x="4197350" y="502533"/>
              <a:ext cx="19051" cy="49918"/>
            </a:xfrm>
            <a:custGeom>
              <a:avLst/>
              <a:gdLst/>
              <a:ahLst/>
              <a:cxnLst/>
              <a:rect l="0" t="0" r="0" b="0"/>
              <a:pathLst>
                <a:path w="19051" h="49918">
                  <a:moveTo>
                    <a:pt x="19050" y="5467"/>
                  </a:moveTo>
                  <a:lnTo>
                    <a:pt x="19050" y="5467"/>
                  </a:lnTo>
                  <a:lnTo>
                    <a:pt x="13583" y="0"/>
                  </a:lnTo>
                  <a:lnTo>
                    <a:pt x="12583" y="411"/>
                  </a:lnTo>
                  <a:lnTo>
                    <a:pt x="9590" y="2749"/>
                  </a:lnTo>
                  <a:lnTo>
                    <a:pt x="0" y="499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988"/>
            <p:cNvSpPr/>
            <p:nvPr>
              <p:custDataLst>
                <p:tags r:id="rId130"/>
              </p:custDataLst>
            </p:nvPr>
          </p:nvSpPr>
          <p:spPr>
            <a:xfrm>
              <a:off x="501757" y="819150"/>
              <a:ext cx="3619394" cy="254001"/>
            </a:xfrm>
            <a:custGeom>
              <a:avLst/>
              <a:gdLst/>
              <a:ahLst/>
              <a:cxnLst/>
              <a:rect l="0" t="0" r="0" b="0"/>
              <a:pathLst>
                <a:path w="3619394" h="254001">
                  <a:moveTo>
                    <a:pt x="25293" y="254000"/>
                  </a:moveTo>
                  <a:lnTo>
                    <a:pt x="25293" y="254000"/>
                  </a:lnTo>
                  <a:lnTo>
                    <a:pt x="53" y="254000"/>
                  </a:lnTo>
                  <a:lnTo>
                    <a:pt x="0" y="251883"/>
                  </a:lnTo>
                  <a:lnTo>
                    <a:pt x="5585" y="243887"/>
                  </a:lnTo>
                  <a:lnTo>
                    <a:pt x="15123" y="238922"/>
                  </a:lnTo>
                  <a:lnTo>
                    <a:pt x="58719" y="232364"/>
                  </a:lnTo>
                  <a:lnTo>
                    <a:pt x="98005" y="228391"/>
                  </a:lnTo>
                  <a:lnTo>
                    <a:pt x="140159" y="224979"/>
                  </a:lnTo>
                  <a:lnTo>
                    <a:pt x="175358" y="223463"/>
                  </a:lnTo>
                  <a:lnTo>
                    <a:pt x="209346" y="222789"/>
                  </a:lnTo>
                  <a:lnTo>
                    <a:pt x="244678" y="221784"/>
                  </a:lnTo>
                  <a:lnTo>
                    <a:pt x="283899" y="218985"/>
                  </a:lnTo>
                  <a:lnTo>
                    <a:pt x="326731" y="215390"/>
                  </a:lnTo>
                  <a:lnTo>
                    <a:pt x="372343" y="211440"/>
                  </a:lnTo>
                  <a:lnTo>
                    <a:pt x="396360" y="209399"/>
                  </a:lnTo>
                  <a:lnTo>
                    <a:pt x="420838" y="207332"/>
                  </a:lnTo>
                  <a:lnTo>
                    <a:pt x="445623" y="205249"/>
                  </a:lnTo>
                  <a:lnTo>
                    <a:pt x="470613" y="203155"/>
                  </a:lnTo>
                  <a:lnTo>
                    <a:pt x="495740" y="201053"/>
                  </a:lnTo>
                  <a:lnTo>
                    <a:pt x="523074" y="198947"/>
                  </a:lnTo>
                  <a:lnTo>
                    <a:pt x="551880" y="196837"/>
                  </a:lnTo>
                  <a:lnTo>
                    <a:pt x="581668" y="194724"/>
                  </a:lnTo>
                  <a:lnTo>
                    <a:pt x="612109" y="192611"/>
                  </a:lnTo>
                  <a:lnTo>
                    <a:pt x="642987" y="190496"/>
                  </a:lnTo>
                  <a:lnTo>
                    <a:pt x="674156" y="188381"/>
                  </a:lnTo>
                  <a:lnTo>
                    <a:pt x="705518" y="186265"/>
                  </a:lnTo>
                  <a:lnTo>
                    <a:pt x="737010" y="184149"/>
                  </a:lnTo>
                  <a:lnTo>
                    <a:pt x="768588" y="182032"/>
                  </a:lnTo>
                  <a:lnTo>
                    <a:pt x="802339" y="179916"/>
                  </a:lnTo>
                  <a:lnTo>
                    <a:pt x="837541" y="177800"/>
                  </a:lnTo>
                  <a:lnTo>
                    <a:pt x="873708" y="175683"/>
                  </a:lnTo>
                  <a:lnTo>
                    <a:pt x="909109" y="173567"/>
                  </a:lnTo>
                  <a:lnTo>
                    <a:pt x="943998" y="171450"/>
                  </a:lnTo>
                  <a:lnTo>
                    <a:pt x="978546" y="169333"/>
                  </a:lnTo>
                  <a:lnTo>
                    <a:pt x="1013573" y="167217"/>
                  </a:lnTo>
                  <a:lnTo>
                    <a:pt x="1048918" y="165100"/>
                  </a:lnTo>
                  <a:lnTo>
                    <a:pt x="1084477" y="162983"/>
                  </a:lnTo>
                  <a:lnTo>
                    <a:pt x="1120882" y="160867"/>
                  </a:lnTo>
                  <a:lnTo>
                    <a:pt x="1157852" y="158750"/>
                  </a:lnTo>
                  <a:lnTo>
                    <a:pt x="1195199" y="156633"/>
                  </a:lnTo>
                  <a:lnTo>
                    <a:pt x="1232797" y="154517"/>
                  </a:lnTo>
                  <a:lnTo>
                    <a:pt x="1270562" y="152400"/>
                  </a:lnTo>
                  <a:lnTo>
                    <a:pt x="1308439" y="150283"/>
                  </a:lnTo>
                  <a:lnTo>
                    <a:pt x="1345685" y="148167"/>
                  </a:lnTo>
                  <a:lnTo>
                    <a:pt x="1382510" y="146050"/>
                  </a:lnTo>
                  <a:lnTo>
                    <a:pt x="1419054" y="143933"/>
                  </a:lnTo>
                  <a:lnTo>
                    <a:pt x="1456117" y="141817"/>
                  </a:lnTo>
                  <a:lnTo>
                    <a:pt x="1493526" y="139700"/>
                  </a:lnTo>
                  <a:lnTo>
                    <a:pt x="1531165" y="137583"/>
                  </a:lnTo>
                  <a:lnTo>
                    <a:pt x="1570369" y="134761"/>
                  </a:lnTo>
                  <a:lnTo>
                    <a:pt x="1610615" y="131468"/>
                  </a:lnTo>
                  <a:lnTo>
                    <a:pt x="1651558" y="127862"/>
                  </a:lnTo>
                  <a:lnTo>
                    <a:pt x="1690847" y="125458"/>
                  </a:lnTo>
                  <a:lnTo>
                    <a:pt x="1729035" y="123856"/>
                  </a:lnTo>
                  <a:lnTo>
                    <a:pt x="1766488" y="122787"/>
                  </a:lnTo>
                  <a:lnTo>
                    <a:pt x="1804862" y="121369"/>
                  </a:lnTo>
                  <a:lnTo>
                    <a:pt x="1843850" y="119718"/>
                  </a:lnTo>
                  <a:lnTo>
                    <a:pt x="1883247" y="117912"/>
                  </a:lnTo>
                  <a:lnTo>
                    <a:pt x="1922213" y="116003"/>
                  </a:lnTo>
                  <a:lnTo>
                    <a:pt x="1960889" y="114024"/>
                  </a:lnTo>
                  <a:lnTo>
                    <a:pt x="1999374" y="111999"/>
                  </a:lnTo>
                  <a:lnTo>
                    <a:pt x="2038436" y="110649"/>
                  </a:lnTo>
                  <a:lnTo>
                    <a:pt x="2077883" y="109750"/>
                  </a:lnTo>
                  <a:lnTo>
                    <a:pt x="2117586" y="109150"/>
                  </a:lnTo>
                  <a:lnTo>
                    <a:pt x="2156755" y="108044"/>
                  </a:lnTo>
                  <a:lnTo>
                    <a:pt x="2195568" y="106602"/>
                  </a:lnTo>
                  <a:lnTo>
                    <a:pt x="2234143" y="104934"/>
                  </a:lnTo>
                  <a:lnTo>
                    <a:pt x="2273265" y="103117"/>
                  </a:lnTo>
                  <a:lnTo>
                    <a:pt x="2312752" y="101201"/>
                  </a:lnTo>
                  <a:lnTo>
                    <a:pt x="2352482" y="99217"/>
                  </a:lnTo>
                  <a:lnTo>
                    <a:pt x="2390964" y="97189"/>
                  </a:lnTo>
                  <a:lnTo>
                    <a:pt x="2428612" y="95132"/>
                  </a:lnTo>
                  <a:lnTo>
                    <a:pt x="2465706" y="93054"/>
                  </a:lnTo>
                  <a:lnTo>
                    <a:pt x="2501019" y="91670"/>
                  </a:lnTo>
                  <a:lnTo>
                    <a:pt x="2535143" y="90746"/>
                  </a:lnTo>
                  <a:lnTo>
                    <a:pt x="2568477" y="90131"/>
                  </a:lnTo>
                  <a:lnTo>
                    <a:pt x="2601987" y="89015"/>
                  </a:lnTo>
                  <a:lnTo>
                    <a:pt x="2635617" y="87566"/>
                  </a:lnTo>
                  <a:lnTo>
                    <a:pt x="2669326" y="85894"/>
                  </a:lnTo>
                  <a:lnTo>
                    <a:pt x="2702381" y="84074"/>
                  </a:lnTo>
                  <a:lnTo>
                    <a:pt x="2735002" y="82155"/>
                  </a:lnTo>
                  <a:lnTo>
                    <a:pt x="2767332" y="80170"/>
                  </a:lnTo>
                  <a:lnTo>
                    <a:pt x="2799469" y="78141"/>
                  </a:lnTo>
                  <a:lnTo>
                    <a:pt x="2831477" y="76083"/>
                  </a:lnTo>
                  <a:lnTo>
                    <a:pt x="2863399" y="74005"/>
                  </a:lnTo>
                  <a:lnTo>
                    <a:pt x="2893852" y="71915"/>
                  </a:lnTo>
                  <a:lnTo>
                    <a:pt x="2923327" y="69815"/>
                  </a:lnTo>
                  <a:lnTo>
                    <a:pt x="2952149" y="67710"/>
                  </a:lnTo>
                  <a:lnTo>
                    <a:pt x="2980536" y="65601"/>
                  </a:lnTo>
                  <a:lnTo>
                    <a:pt x="3008633" y="63490"/>
                  </a:lnTo>
                  <a:lnTo>
                    <a:pt x="3036536" y="61376"/>
                  </a:lnTo>
                  <a:lnTo>
                    <a:pt x="3062900" y="59262"/>
                  </a:lnTo>
                  <a:lnTo>
                    <a:pt x="3088236" y="57147"/>
                  </a:lnTo>
                  <a:lnTo>
                    <a:pt x="3112889" y="55031"/>
                  </a:lnTo>
                  <a:lnTo>
                    <a:pt x="3137084" y="53621"/>
                  </a:lnTo>
                  <a:lnTo>
                    <a:pt x="3184665" y="52054"/>
                  </a:lnTo>
                  <a:lnTo>
                    <a:pt x="3231683" y="49476"/>
                  </a:lnTo>
                  <a:lnTo>
                    <a:pt x="3277038" y="45978"/>
                  </a:lnTo>
                  <a:lnTo>
                    <a:pt x="3318363" y="42072"/>
                  </a:lnTo>
                  <a:lnTo>
                    <a:pt x="3359777" y="39865"/>
                  </a:lnTo>
                  <a:lnTo>
                    <a:pt x="3399586" y="37473"/>
                  </a:lnTo>
                  <a:lnTo>
                    <a:pt x="3433742" y="31707"/>
                  </a:lnTo>
                  <a:lnTo>
                    <a:pt x="3477367" y="27269"/>
                  </a:lnTo>
                  <a:lnTo>
                    <a:pt x="3513733" y="25954"/>
                  </a:lnTo>
                  <a:lnTo>
                    <a:pt x="3559873" y="21145"/>
                  </a:lnTo>
                  <a:lnTo>
                    <a:pt x="3585503" y="17582"/>
                  </a:lnTo>
                  <a:lnTo>
                    <a:pt x="3590449" y="15955"/>
                  </a:lnTo>
                  <a:lnTo>
                    <a:pt x="3597827" y="10384"/>
                  </a:lnTo>
                  <a:lnTo>
                    <a:pt x="3600782" y="6922"/>
                  </a:lnTo>
                  <a:lnTo>
                    <a:pt x="361939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989"/>
            <p:cNvSpPr/>
            <p:nvPr>
              <p:custDataLst>
                <p:tags r:id="rId131"/>
              </p:custDataLst>
            </p:nvPr>
          </p:nvSpPr>
          <p:spPr>
            <a:xfrm>
              <a:off x="3930650" y="508208"/>
              <a:ext cx="112040" cy="186077"/>
            </a:xfrm>
            <a:custGeom>
              <a:avLst/>
              <a:gdLst/>
              <a:ahLst/>
              <a:cxnLst/>
              <a:rect l="0" t="0" r="0" b="0"/>
              <a:pathLst>
                <a:path w="112040" h="186077">
                  <a:moveTo>
                    <a:pt x="107950" y="31542"/>
                  </a:moveTo>
                  <a:lnTo>
                    <a:pt x="107950" y="31542"/>
                  </a:lnTo>
                  <a:lnTo>
                    <a:pt x="107950" y="28171"/>
                  </a:lnTo>
                  <a:lnTo>
                    <a:pt x="101861" y="2158"/>
                  </a:lnTo>
                  <a:lnTo>
                    <a:pt x="100363" y="1369"/>
                  </a:lnTo>
                  <a:lnTo>
                    <a:pt x="87318" y="0"/>
                  </a:lnTo>
                  <a:lnTo>
                    <a:pt x="80906" y="7410"/>
                  </a:lnTo>
                  <a:lnTo>
                    <a:pt x="77221" y="13337"/>
                  </a:lnTo>
                  <a:lnTo>
                    <a:pt x="75007" y="29331"/>
                  </a:lnTo>
                  <a:lnTo>
                    <a:pt x="78159" y="70631"/>
                  </a:lnTo>
                  <a:lnTo>
                    <a:pt x="93129" y="111779"/>
                  </a:lnTo>
                  <a:lnTo>
                    <a:pt x="109212" y="155415"/>
                  </a:lnTo>
                  <a:lnTo>
                    <a:pt x="112039" y="169852"/>
                  </a:lnTo>
                  <a:lnTo>
                    <a:pt x="111381" y="174549"/>
                  </a:lnTo>
                  <a:lnTo>
                    <a:pt x="109532" y="177680"/>
                  </a:lnTo>
                  <a:lnTo>
                    <a:pt x="106888" y="179767"/>
                  </a:lnTo>
                  <a:lnTo>
                    <a:pt x="86312" y="186076"/>
                  </a:lnTo>
                  <a:lnTo>
                    <a:pt x="51131" y="185672"/>
                  </a:lnTo>
                  <a:lnTo>
                    <a:pt x="0" y="1585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990"/>
            <p:cNvSpPr/>
            <p:nvPr>
              <p:custDataLst>
                <p:tags r:id="rId132"/>
              </p:custDataLst>
            </p:nvPr>
          </p:nvSpPr>
          <p:spPr>
            <a:xfrm>
              <a:off x="3956050" y="454742"/>
              <a:ext cx="11557" cy="78659"/>
            </a:xfrm>
            <a:custGeom>
              <a:avLst/>
              <a:gdLst/>
              <a:ahLst/>
              <a:cxnLst/>
              <a:rect l="0" t="0" r="0" b="0"/>
              <a:pathLst>
                <a:path w="11557" h="78659">
                  <a:moveTo>
                    <a:pt x="0" y="78658"/>
                  </a:moveTo>
                  <a:lnTo>
                    <a:pt x="0" y="78658"/>
                  </a:lnTo>
                  <a:lnTo>
                    <a:pt x="8838" y="35741"/>
                  </a:lnTo>
                  <a:lnTo>
                    <a:pt x="11556" y="12241"/>
                  </a:lnTo>
                  <a:lnTo>
                    <a:pt x="10310" y="3278"/>
                  </a:lnTo>
                  <a:lnTo>
                    <a:pt x="8990" y="888"/>
                  </a:lnTo>
                  <a:lnTo>
                    <a:pt x="8110" y="0"/>
                  </a:lnTo>
                  <a:lnTo>
                    <a:pt x="6350" y="24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991"/>
            <p:cNvSpPr/>
            <p:nvPr>
              <p:custDataLst>
                <p:tags r:id="rId133"/>
              </p:custDataLst>
            </p:nvPr>
          </p:nvSpPr>
          <p:spPr>
            <a:xfrm>
              <a:off x="3911600" y="615950"/>
              <a:ext cx="24518" cy="57151"/>
            </a:xfrm>
            <a:custGeom>
              <a:avLst/>
              <a:gdLst/>
              <a:ahLst/>
              <a:cxnLst/>
              <a:rect l="0" t="0" r="0" b="0"/>
              <a:pathLst>
                <a:path w="24518" h="57151">
                  <a:moveTo>
                    <a:pt x="19050" y="0"/>
                  </a:moveTo>
                  <a:lnTo>
                    <a:pt x="19050" y="0"/>
                  </a:lnTo>
                  <a:lnTo>
                    <a:pt x="24076" y="11933"/>
                  </a:lnTo>
                  <a:lnTo>
                    <a:pt x="24517" y="14306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992"/>
            <p:cNvSpPr/>
            <p:nvPr>
              <p:custDataLst>
                <p:tags r:id="rId134"/>
              </p:custDataLst>
            </p:nvPr>
          </p:nvSpPr>
          <p:spPr>
            <a:xfrm>
              <a:off x="3819815" y="527728"/>
              <a:ext cx="53686" cy="178480"/>
            </a:xfrm>
            <a:custGeom>
              <a:avLst/>
              <a:gdLst/>
              <a:ahLst/>
              <a:cxnLst/>
              <a:rect l="0" t="0" r="0" b="0"/>
              <a:pathLst>
                <a:path w="53686" h="178480">
                  <a:moveTo>
                    <a:pt x="53685" y="24722"/>
                  </a:moveTo>
                  <a:lnTo>
                    <a:pt x="53685" y="24722"/>
                  </a:lnTo>
                  <a:lnTo>
                    <a:pt x="50314" y="17980"/>
                  </a:lnTo>
                  <a:lnTo>
                    <a:pt x="50541" y="10907"/>
                  </a:lnTo>
                  <a:lnTo>
                    <a:pt x="51589" y="7045"/>
                  </a:lnTo>
                  <a:lnTo>
                    <a:pt x="49465" y="4471"/>
                  </a:lnTo>
                  <a:lnTo>
                    <a:pt x="39580" y="1610"/>
                  </a:lnTo>
                  <a:lnTo>
                    <a:pt x="24889" y="0"/>
                  </a:lnTo>
                  <a:lnTo>
                    <a:pt x="14076" y="3386"/>
                  </a:lnTo>
                  <a:lnTo>
                    <a:pt x="8229" y="6265"/>
                  </a:lnTo>
                  <a:lnTo>
                    <a:pt x="4331" y="11006"/>
                  </a:lnTo>
                  <a:lnTo>
                    <a:pt x="0" y="23800"/>
                  </a:lnTo>
                  <a:lnTo>
                    <a:pt x="4303" y="50241"/>
                  </a:lnTo>
                  <a:lnTo>
                    <a:pt x="30571" y="93690"/>
                  </a:lnTo>
                  <a:lnTo>
                    <a:pt x="45670" y="118073"/>
                  </a:lnTo>
                  <a:lnTo>
                    <a:pt x="51310" y="145201"/>
                  </a:lnTo>
                  <a:lnTo>
                    <a:pt x="49610" y="165469"/>
                  </a:lnTo>
                  <a:lnTo>
                    <a:pt x="46735" y="170059"/>
                  </a:lnTo>
                  <a:lnTo>
                    <a:pt x="37896" y="177040"/>
                  </a:lnTo>
                  <a:lnTo>
                    <a:pt x="33281" y="178479"/>
                  </a:lnTo>
                  <a:lnTo>
                    <a:pt x="24390" y="178195"/>
                  </a:lnTo>
                  <a:lnTo>
                    <a:pt x="20750" y="175015"/>
                  </a:lnTo>
                  <a:lnTo>
                    <a:pt x="9235" y="1517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993"/>
            <p:cNvSpPr/>
            <p:nvPr>
              <p:custDataLst>
                <p:tags r:id="rId135"/>
              </p:custDataLst>
            </p:nvPr>
          </p:nvSpPr>
          <p:spPr>
            <a:xfrm>
              <a:off x="3424543" y="392595"/>
              <a:ext cx="309249" cy="567141"/>
            </a:xfrm>
            <a:custGeom>
              <a:avLst/>
              <a:gdLst/>
              <a:ahLst/>
              <a:cxnLst/>
              <a:rect l="0" t="0" r="0" b="0"/>
              <a:pathLst>
                <a:path w="309249" h="567141">
                  <a:moveTo>
                    <a:pt x="67957" y="280505"/>
                  </a:moveTo>
                  <a:lnTo>
                    <a:pt x="67957" y="280505"/>
                  </a:lnTo>
                  <a:lnTo>
                    <a:pt x="71328" y="239063"/>
                  </a:lnTo>
                  <a:lnTo>
                    <a:pt x="70204" y="231710"/>
                  </a:lnTo>
                  <a:lnTo>
                    <a:pt x="63312" y="217896"/>
                  </a:lnTo>
                  <a:lnTo>
                    <a:pt x="55074" y="210346"/>
                  </a:lnTo>
                  <a:lnTo>
                    <a:pt x="50902" y="208332"/>
                  </a:lnTo>
                  <a:lnTo>
                    <a:pt x="45298" y="209812"/>
                  </a:lnTo>
                  <a:lnTo>
                    <a:pt x="25338" y="224673"/>
                  </a:lnTo>
                  <a:lnTo>
                    <a:pt x="14678" y="236641"/>
                  </a:lnTo>
                  <a:lnTo>
                    <a:pt x="4114" y="262021"/>
                  </a:lnTo>
                  <a:lnTo>
                    <a:pt x="0" y="305154"/>
                  </a:lnTo>
                  <a:lnTo>
                    <a:pt x="2005" y="321799"/>
                  </a:lnTo>
                  <a:lnTo>
                    <a:pt x="7130" y="332490"/>
                  </a:lnTo>
                  <a:lnTo>
                    <a:pt x="10472" y="336328"/>
                  </a:lnTo>
                  <a:lnTo>
                    <a:pt x="14817" y="336770"/>
                  </a:lnTo>
                  <a:lnTo>
                    <a:pt x="25289" y="331617"/>
                  </a:lnTo>
                  <a:lnTo>
                    <a:pt x="39714" y="320187"/>
                  </a:lnTo>
                  <a:lnTo>
                    <a:pt x="59200" y="281651"/>
                  </a:lnTo>
                  <a:lnTo>
                    <a:pt x="61413" y="280563"/>
                  </a:lnTo>
                  <a:lnTo>
                    <a:pt x="63594" y="280544"/>
                  </a:lnTo>
                  <a:lnTo>
                    <a:pt x="65049" y="281236"/>
                  </a:lnTo>
                  <a:lnTo>
                    <a:pt x="66018" y="282404"/>
                  </a:lnTo>
                  <a:lnTo>
                    <a:pt x="76682" y="309738"/>
                  </a:lnTo>
                  <a:lnTo>
                    <a:pt x="89592" y="322720"/>
                  </a:lnTo>
                  <a:lnTo>
                    <a:pt x="98974" y="327489"/>
                  </a:lnTo>
                  <a:lnTo>
                    <a:pt x="103452" y="328761"/>
                  </a:lnTo>
                  <a:lnTo>
                    <a:pt x="115953" y="324530"/>
                  </a:lnTo>
                  <a:lnTo>
                    <a:pt x="130211" y="314183"/>
                  </a:lnTo>
                  <a:lnTo>
                    <a:pt x="156611" y="276914"/>
                  </a:lnTo>
                  <a:lnTo>
                    <a:pt x="175466" y="235738"/>
                  </a:lnTo>
                  <a:lnTo>
                    <a:pt x="191415" y="190579"/>
                  </a:lnTo>
                  <a:lnTo>
                    <a:pt x="198854" y="146628"/>
                  </a:lnTo>
                  <a:lnTo>
                    <a:pt x="200984" y="103080"/>
                  </a:lnTo>
                  <a:lnTo>
                    <a:pt x="204902" y="59897"/>
                  </a:lnTo>
                  <a:lnTo>
                    <a:pt x="199699" y="12576"/>
                  </a:lnTo>
                  <a:lnTo>
                    <a:pt x="198118" y="8752"/>
                  </a:lnTo>
                  <a:lnTo>
                    <a:pt x="192599" y="2622"/>
                  </a:lnTo>
                  <a:lnTo>
                    <a:pt x="189152" y="0"/>
                  </a:lnTo>
                  <a:lnTo>
                    <a:pt x="184737" y="2485"/>
                  </a:lnTo>
                  <a:lnTo>
                    <a:pt x="174187" y="16535"/>
                  </a:lnTo>
                  <a:lnTo>
                    <a:pt x="159601" y="59212"/>
                  </a:lnTo>
                  <a:lnTo>
                    <a:pt x="151962" y="95840"/>
                  </a:lnTo>
                  <a:lnTo>
                    <a:pt x="146470" y="143239"/>
                  </a:lnTo>
                  <a:lnTo>
                    <a:pt x="144842" y="187466"/>
                  </a:lnTo>
                  <a:lnTo>
                    <a:pt x="144360" y="228479"/>
                  </a:lnTo>
                  <a:lnTo>
                    <a:pt x="151091" y="272321"/>
                  </a:lnTo>
                  <a:lnTo>
                    <a:pt x="156412" y="286040"/>
                  </a:lnTo>
                  <a:lnTo>
                    <a:pt x="165831" y="299193"/>
                  </a:lnTo>
                  <a:lnTo>
                    <a:pt x="172012" y="301430"/>
                  </a:lnTo>
                  <a:lnTo>
                    <a:pt x="178954" y="300805"/>
                  </a:lnTo>
                  <a:lnTo>
                    <a:pt x="186405" y="298272"/>
                  </a:lnTo>
                  <a:lnTo>
                    <a:pt x="207004" y="281222"/>
                  </a:lnTo>
                  <a:lnTo>
                    <a:pt x="227153" y="250177"/>
                  </a:lnTo>
                  <a:lnTo>
                    <a:pt x="237654" y="218560"/>
                  </a:lnTo>
                  <a:lnTo>
                    <a:pt x="237533" y="218041"/>
                  </a:lnTo>
                  <a:lnTo>
                    <a:pt x="235517" y="223110"/>
                  </a:lnTo>
                  <a:lnTo>
                    <a:pt x="229902" y="262383"/>
                  </a:lnTo>
                  <a:lnTo>
                    <a:pt x="231890" y="278095"/>
                  </a:lnTo>
                  <a:lnTo>
                    <a:pt x="236771" y="290017"/>
                  </a:lnTo>
                  <a:lnTo>
                    <a:pt x="241293" y="295316"/>
                  </a:lnTo>
                  <a:lnTo>
                    <a:pt x="244897" y="294612"/>
                  </a:lnTo>
                  <a:lnTo>
                    <a:pt x="254547" y="288186"/>
                  </a:lnTo>
                  <a:lnTo>
                    <a:pt x="268509" y="272668"/>
                  </a:lnTo>
                  <a:lnTo>
                    <a:pt x="290137" y="235920"/>
                  </a:lnTo>
                  <a:lnTo>
                    <a:pt x="300384" y="225837"/>
                  </a:lnTo>
                  <a:lnTo>
                    <a:pt x="301931" y="225715"/>
                  </a:lnTo>
                  <a:lnTo>
                    <a:pt x="305531" y="227461"/>
                  </a:lnTo>
                  <a:lnTo>
                    <a:pt x="308153" y="245895"/>
                  </a:lnTo>
                  <a:lnTo>
                    <a:pt x="309039" y="284435"/>
                  </a:lnTo>
                  <a:lnTo>
                    <a:pt x="309214" y="326437"/>
                  </a:lnTo>
                  <a:lnTo>
                    <a:pt x="309248" y="369227"/>
                  </a:lnTo>
                  <a:lnTo>
                    <a:pt x="305883" y="414194"/>
                  </a:lnTo>
                  <a:lnTo>
                    <a:pt x="302789" y="456726"/>
                  </a:lnTo>
                  <a:lnTo>
                    <a:pt x="298012" y="492174"/>
                  </a:lnTo>
                  <a:lnTo>
                    <a:pt x="290717" y="530821"/>
                  </a:lnTo>
                  <a:lnTo>
                    <a:pt x="276482" y="555521"/>
                  </a:lnTo>
                  <a:lnTo>
                    <a:pt x="267409" y="564542"/>
                  </a:lnTo>
                  <a:lnTo>
                    <a:pt x="263719" y="566524"/>
                  </a:lnTo>
                  <a:lnTo>
                    <a:pt x="260554" y="567140"/>
                  </a:lnTo>
                  <a:lnTo>
                    <a:pt x="257738" y="566845"/>
                  </a:lnTo>
                  <a:lnTo>
                    <a:pt x="250847" y="555228"/>
                  </a:lnTo>
                  <a:lnTo>
                    <a:pt x="244491" y="536660"/>
                  </a:lnTo>
                  <a:lnTo>
                    <a:pt x="241666" y="516648"/>
                  </a:lnTo>
                  <a:lnTo>
                    <a:pt x="248581" y="469856"/>
                  </a:lnTo>
                  <a:lnTo>
                    <a:pt x="252107" y="4519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994"/>
            <p:cNvSpPr/>
            <p:nvPr>
              <p:custDataLst>
                <p:tags r:id="rId136"/>
              </p:custDataLst>
            </p:nvPr>
          </p:nvSpPr>
          <p:spPr>
            <a:xfrm>
              <a:off x="3257550" y="600595"/>
              <a:ext cx="114301" cy="130894"/>
            </a:xfrm>
            <a:custGeom>
              <a:avLst/>
              <a:gdLst/>
              <a:ahLst/>
              <a:cxnLst/>
              <a:rect l="0" t="0" r="0" b="0"/>
              <a:pathLst>
                <a:path w="114301" h="130894">
                  <a:moveTo>
                    <a:pt x="0" y="21705"/>
                  </a:moveTo>
                  <a:lnTo>
                    <a:pt x="0" y="21705"/>
                  </a:lnTo>
                  <a:lnTo>
                    <a:pt x="3371" y="25076"/>
                  </a:lnTo>
                  <a:lnTo>
                    <a:pt x="5026" y="28613"/>
                  </a:lnTo>
                  <a:lnTo>
                    <a:pt x="6298" y="73845"/>
                  </a:lnTo>
                  <a:lnTo>
                    <a:pt x="6345" y="120711"/>
                  </a:lnTo>
                  <a:lnTo>
                    <a:pt x="6349" y="130893"/>
                  </a:lnTo>
                  <a:lnTo>
                    <a:pt x="6349" y="130481"/>
                  </a:lnTo>
                  <a:lnTo>
                    <a:pt x="17887" y="84954"/>
                  </a:lnTo>
                  <a:lnTo>
                    <a:pt x="28426" y="45306"/>
                  </a:lnTo>
                  <a:lnTo>
                    <a:pt x="41191" y="18585"/>
                  </a:lnTo>
                  <a:lnTo>
                    <a:pt x="52174" y="4090"/>
                  </a:lnTo>
                  <a:lnTo>
                    <a:pt x="58771" y="790"/>
                  </a:lnTo>
                  <a:lnTo>
                    <a:pt x="65992" y="0"/>
                  </a:lnTo>
                  <a:lnTo>
                    <a:pt x="73628" y="885"/>
                  </a:lnTo>
                  <a:lnTo>
                    <a:pt x="79424" y="4297"/>
                  </a:lnTo>
                  <a:lnTo>
                    <a:pt x="87746" y="15615"/>
                  </a:lnTo>
                  <a:lnTo>
                    <a:pt x="104314" y="55310"/>
                  </a:lnTo>
                  <a:lnTo>
                    <a:pt x="114300" y="979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995"/>
            <p:cNvSpPr/>
            <p:nvPr>
              <p:custDataLst>
                <p:tags r:id="rId137"/>
              </p:custDataLst>
            </p:nvPr>
          </p:nvSpPr>
          <p:spPr>
            <a:xfrm>
              <a:off x="3028749" y="622300"/>
              <a:ext cx="101802" cy="44451"/>
            </a:xfrm>
            <a:custGeom>
              <a:avLst/>
              <a:gdLst/>
              <a:ahLst/>
              <a:cxnLst/>
              <a:rect l="0" t="0" r="0" b="0"/>
              <a:pathLst>
                <a:path w="101802" h="44451">
                  <a:moveTo>
                    <a:pt x="31951" y="44450"/>
                  </a:moveTo>
                  <a:lnTo>
                    <a:pt x="31951" y="44450"/>
                  </a:lnTo>
                  <a:lnTo>
                    <a:pt x="21106" y="35016"/>
                  </a:lnTo>
                  <a:lnTo>
                    <a:pt x="0" y="23435"/>
                  </a:lnTo>
                  <a:lnTo>
                    <a:pt x="1479" y="21268"/>
                  </a:lnTo>
                  <a:lnTo>
                    <a:pt x="35211" y="10597"/>
                  </a:lnTo>
                  <a:lnTo>
                    <a:pt x="1018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996"/>
            <p:cNvSpPr/>
            <p:nvPr>
              <p:custDataLst>
                <p:tags r:id="rId138"/>
              </p:custDataLst>
            </p:nvPr>
          </p:nvSpPr>
          <p:spPr>
            <a:xfrm>
              <a:off x="2971800" y="413871"/>
              <a:ext cx="215901" cy="373530"/>
            </a:xfrm>
            <a:custGeom>
              <a:avLst/>
              <a:gdLst/>
              <a:ahLst/>
              <a:cxnLst/>
              <a:rect l="0" t="0" r="0" b="0"/>
              <a:pathLst>
                <a:path w="215901" h="373530">
                  <a:moveTo>
                    <a:pt x="0" y="373529"/>
                  </a:moveTo>
                  <a:lnTo>
                    <a:pt x="0" y="373529"/>
                  </a:lnTo>
                  <a:lnTo>
                    <a:pt x="3371" y="373529"/>
                  </a:lnTo>
                  <a:lnTo>
                    <a:pt x="6908" y="369766"/>
                  </a:lnTo>
                  <a:lnTo>
                    <a:pt x="20981" y="340273"/>
                  </a:lnTo>
                  <a:lnTo>
                    <a:pt x="32994" y="295777"/>
                  </a:lnTo>
                  <a:lnTo>
                    <a:pt x="43329" y="252027"/>
                  </a:lnTo>
                  <a:lnTo>
                    <a:pt x="51957" y="213429"/>
                  </a:lnTo>
                  <a:lnTo>
                    <a:pt x="62354" y="176279"/>
                  </a:lnTo>
                  <a:lnTo>
                    <a:pt x="74371" y="138460"/>
                  </a:lnTo>
                  <a:lnTo>
                    <a:pt x="85235" y="93904"/>
                  </a:lnTo>
                  <a:lnTo>
                    <a:pt x="107729" y="48813"/>
                  </a:lnTo>
                  <a:lnTo>
                    <a:pt x="127358" y="13287"/>
                  </a:lnTo>
                  <a:lnTo>
                    <a:pt x="138448" y="2460"/>
                  </a:lnTo>
                  <a:lnTo>
                    <a:pt x="142393" y="561"/>
                  </a:lnTo>
                  <a:lnTo>
                    <a:pt x="145729" y="0"/>
                  </a:lnTo>
                  <a:lnTo>
                    <a:pt x="155080" y="8785"/>
                  </a:lnTo>
                  <a:lnTo>
                    <a:pt x="160536" y="16066"/>
                  </a:lnTo>
                  <a:lnTo>
                    <a:pt x="168216" y="56653"/>
                  </a:lnTo>
                  <a:lnTo>
                    <a:pt x="173863" y="98782"/>
                  </a:lnTo>
                  <a:lnTo>
                    <a:pt x="180004" y="141447"/>
                  </a:lnTo>
                  <a:lnTo>
                    <a:pt x="182921" y="178626"/>
                  </a:lnTo>
                  <a:lnTo>
                    <a:pt x="190528" y="222098"/>
                  </a:lnTo>
                  <a:lnTo>
                    <a:pt x="198348" y="267356"/>
                  </a:lnTo>
                  <a:lnTo>
                    <a:pt x="207311" y="307323"/>
                  </a:lnTo>
                  <a:lnTo>
                    <a:pt x="215900" y="3417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434"/>
          <p:cNvGrpSpPr/>
          <p:nvPr/>
        </p:nvGrpSpPr>
        <p:grpSpPr>
          <a:xfrm>
            <a:off x="5099050" y="528717"/>
            <a:ext cx="1000322" cy="284084"/>
            <a:chOff x="5099050" y="528717"/>
            <a:chExt cx="1000322" cy="284084"/>
          </a:xfrm>
        </p:grpSpPr>
        <p:sp>
          <p:nvSpPr>
            <p:cNvPr id="29" name="SMARTInkShape-1997"/>
            <p:cNvSpPr/>
            <p:nvPr>
              <p:custDataLst>
                <p:tags r:id="rId121"/>
              </p:custDataLst>
            </p:nvPr>
          </p:nvSpPr>
          <p:spPr>
            <a:xfrm>
              <a:off x="5099050" y="529742"/>
              <a:ext cx="158751" cy="214583"/>
            </a:xfrm>
            <a:custGeom>
              <a:avLst/>
              <a:gdLst/>
              <a:ahLst/>
              <a:cxnLst/>
              <a:rect l="0" t="0" r="0" b="0"/>
              <a:pathLst>
                <a:path w="158751" h="214583">
                  <a:moveTo>
                    <a:pt x="0" y="3658"/>
                  </a:moveTo>
                  <a:lnTo>
                    <a:pt x="0" y="3658"/>
                  </a:lnTo>
                  <a:lnTo>
                    <a:pt x="0" y="287"/>
                  </a:lnTo>
                  <a:lnTo>
                    <a:pt x="1411" y="0"/>
                  </a:lnTo>
                  <a:lnTo>
                    <a:pt x="17676" y="6408"/>
                  </a:lnTo>
                  <a:lnTo>
                    <a:pt x="37672" y="23800"/>
                  </a:lnTo>
                  <a:lnTo>
                    <a:pt x="64763" y="66049"/>
                  </a:lnTo>
                  <a:lnTo>
                    <a:pt x="85387" y="106999"/>
                  </a:lnTo>
                  <a:lnTo>
                    <a:pt x="108454" y="152890"/>
                  </a:lnTo>
                  <a:lnTo>
                    <a:pt x="126681" y="192487"/>
                  </a:lnTo>
                  <a:lnTo>
                    <a:pt x="135325" y="207526"/>
                  </a:lnTo>
                  <a:lnTo>
                    <a:pt x="143870" y="214211"/>
                  </a:lnTo>
                  <a:lnTo>
                    <a:pt x="147419" y="214582"/>
                  </a:lnTo>
                  <a:lnTo>
                    <a:pt x="158750" y="2068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998"/>
            <p:cNvSpPr/>
            <p:nvPr>
              <p:custDataLst>
                <p:tags r:id="rId122"/>
              </p:custDataLst>
            </p:nvPr>
          </p:nvSpPr>
          <p:spPr>
            <a:xfrm>
              <a:off x="5118100" y="528717"/>
              <a:ext cx="165101" cy="233284"/>
            </a:xfrm>
            <a:custGeom>
              <a:avLst/>
              <a:gdLst/>
              <a:ahLst/>
              <a:cxnLst/>
              <a:rect l="0" t="0" r="0" b="0"/>
              <a:pathLst>
                <a:path w="165101" h="233284">
                  <a:moveTo>
                    <a:pt x="165100" y="23733"/>
                  </a:moveTo>
                  <a:lnTo>
                    <a:pt x="165100" y="23733"/>
                  </a:lnTo>
                  <a:lnTo>
                    <a:pt x="159633" y="3960"/>
                  </a:lnTo>
                  <a:lnTo>
                    <a:pt x="157927" y="2084"/>
                  </a:lnTo>
                  <a:lnTo>
                    <a:pt x="152269" y="0"/>
                  </a:lnTo>
                  <a:lnTo>
                    <a:pt x="149490" y="150"/>
                  </a:lnTo>
                  <a:lnTo>
                    <a:pt x="144522" y="2198"/>
                  </a:lnTo>
                  <a:lnTo>
                    <a:pt x="126855" y="18695"/>
                  </a:lnTo>
                  <a:lnTo>
                    <a:pt x="84945" y="65544"/>
                  </a:lnTo>
                  <a:lnTo>
                    <a:pt x="52224" y="107326"/>
                  </a:lnTo>
                  <a:lnTo>
                    <a:pt x="23760" y="153638"/>
                  </a:lnTo>
                  <a:lnTo>
                    <a:pt x="6157" y="198553"/>
                  </a:lnTo>
                  <a:lnTo>
                    <a:pt x="0" y="2332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999"/>
            <p:cNvSpPr/>
            <p:nvPr>
              <p:custDataLst>
                <p:tags r:id="rId123"/>
              </p:custDataLst>
            </p:nvPr>
          </p:nvSpPr>
          <p:spPr>
            <a:xfrm>
              <a:off x="5308600" y="704850"/>
              <a:ext cx="12439" cy="88901"/>
            </a:xfrm>
            <a:custGeom>
              <a:avLst/>
              <a:gdLst/>
              <a:ahLst/>
              <a:cxnLst/>
              <a:rect l="0" t="0" r="0" b="0"/>
              <a:pathLst>
                <a:path w="12439" h="88901">
                  <a:moveTo>
                    <a:pt x="6350" y="0"/>
                  </a:moveTo>
                  <a:lnTo>
                    <a:pt x="6350" y="0"/>
                  </a:lnTo>
                  <a:lnTo>
                    <a:pt x="12438" y="0"/>
                  </a:lnTo>
                  <a:lnTo>
                    <a:pt x="7640" y="22604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000"/>
            <p:cNvSpPr/>
            <p:nvPr>
              <p:custDataLst>
                <p:tags r:id="rId124"/>
              </p:custDataLst>
            </p:nvPr>
          </p:nvSpPr>
          <p:spPr>
            <a:xfrm>
              <a:off x="5384800" y="749300"/>
              <a:ext cx="50801" cy="63501"/>
            </a:xfrm>
            <a:custGeom>
              <a:avLst/>
              <a:gdLst/>
              <a:ahLst/>
              <a:cxnLst/>
              <a:rect l="0" t="0" r="0" b="0"/>
              <a:pathLst>
                <a:path w="50801" h="63501">
                  <a:moveTo>
                    <a:pt x="50800" y="0"/>
                  </a:moveTo>
                  <a:lnTo>
                    <a:pt x="50800" y="0"/>
                  </a:lnTo>
                  <a:lnTo>
                    <a:pt x="11608" y="44262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001"/>
            <p:cNvSpPr/>
            <p:nvPr>
              <p:custDataLst>
                <p:tags r:id="rId125"/>
              </p:custDataLst>
            </p:nvPr>
          </p:nvSpPr>
          <p:spPr>
            <a:xfrm>
              <a:off x="5537200" y="762703"/>
              <a:ext cx="133351" cy="11998"/>
            </a:xfrm>
            <a:custGeom>
              <a:avLst/>
              <a:gdLst/>
              <a:ahLst/>
              <a:cxnLst/>
              <a:rect l="0" t="0" r="0" b="0"/>
              <a:pathLst>
                <a:path w="133351" h="11998">
                  <a:moveTo>
                    <a:pt x="0" y="11997"/>
                  </a:moveTo>
                  <a:lnTo>
                    <a:pt x="0" y="11997"/>
                  </a:lnTo>
                  <a:lnTo>
                    <a:pt x="3370" y="8626"/>
                  </a:lnTo>
                  <a:lnTo>
                    <a:pt x="12552" y="8852"/>
                  </a:lnTo>
                  <a:lnTo>
                    <a:pt x="18951" y="9901"/>
                  </a:lnTo>
                  <a:lnTo>
                    <a:pt x="29825" y="7302"/>
                  </a:lnTo>
                  <a:lnTo>
                    <a:pt x="34699" y="4634"/>
                  </a:lnTo>
                  <a:lnTo>
                    <a:pt x="77703" y="0"/>
                  </a:lnTo>
                  <a:lnTo>
                    <a:pt x="133350" y="56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002"/>
            <p:cNvSpPr/>
            <p:nvPr>
              <p:custDataLst>
                <p:tags r:id="rId126"/>
              </p:custDataLst>
            </p:nvPr>
          </p:nvSpPr>
          <p:spPr>
            <a:xfrm>
              <a:off x="5848350" y="749300"/>
              <a:ext cx="57151" cy="6351"/>
            </a:xfrm>
            <a:custGeom>
              <a:avLst/>
              <a:gdLst/>
              <a:ahLst/>
              <a:cxnLst/>
              <a:rect l="0" t="0" r="0" b="0"/>
              <a:pathLst>
                <a:path w="57151" h="6351">
                  <a:moveTo>
                    <a:pt x="0" y="0"/>
                  </a:moveTo>
                  <a:lnTo>
                    <a:pt x="0" y="0"/>
                  </a:lnTo>
                  <a:lnTo>
                    <a:pt x="6742" y="0"/>
                  </a:lnTo>
                  <a:lnTo>
                    <a:pt x="11933" y="1881"/>
                  </a:lnTo>
                  <a:lnTo>
                    <a:pt x="14305" y="3371"/>
                  </a:lnTo>
                  <a:lnTo>
                    <a:pt x="24386" y="5467"/>
                  </a:lnTo>
                  <a:lnTo>
                    <a:pt x="571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003"/>
            <p:cNvSpPr/>
            <p:nvPr>
              <p:custDataLst>
                <p:tags r:id="rId127"/>
              </p:custDataLst>
            </p:nvPr>
          </p:nvSpPr>
          <p:spPr>
            <a:xfrm>
              <a:off x="6057900" y="749300"/>
              <a:ext cx="41472" cy="57151"/>
            </a:xfrm>
            <a:custGeom>
              <a:avLst/>
              <a:gdLst/>
              <a:ahLst/>
              <a:cxnLst/>
              <a:rect l="0" t="0" r="0" b="0"/>
              <a:pathLst>
                <a:path w="41472" h="57151">
                  <a:moveTo>
                    <a:pt x="38100" y="0"/>
                  </a:moveTo>
                  <a:lnTo>
                    <a:pt x="38100" y="0"/>
                  </a:lnTo>
                  <a:lnTo>
                    <a:pt x="41471" y="6742"/>
                  </a:lnTo>
                  <a:lnTo>
                    <a:pt x="41245" y="15696"/>
                  </a:lnTo>
                  <a:lnTo>
                    <a:pt x="40195" y="21048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SMARTInkShape-Group435"/>
          <p:cNvGrpSpPr/>
          <p:nvPr/>
        </p:nvGrpSpPr>
        <p:grpSpPr>
          <a:xfrm>
            <a:off x="6337300" y="497588"/>
            <a:ext cx="287715" cy="302513"/>
            <a:chOff x="6337300" y="497588"/>
            <a:chExt cx="287715" cy="302513"/>
          </a:xfrm>
        </p:grpSpPr>
        <p:sp>
          <p:nvSpPr>
            <p:cNvPr id="37" name="SMARTInkShape-2004"/>
            <p:cNvSpPr/>
            <p:nvPr>
              <p:custDataLst>
                <p:tags r:id="rId118"/>
              </p:custDataLst>
            </p:nvPr>
          </p:nvSpPr>
          <p:spPr>
            <a:xfrm>
              <a:off x="6337300" y="534283"/>
              <a:ext cx="152401" cy="189618"/>
            </a:xfrm>
            <a:custGeom>
              <a:avLst/>
              <a:gdLst/>
              <a:ahLst/>
              <a:cxnLst/>
              <a:rect l="0" t="0" r="0" b="0"/>
              <a:pathLst>
                <a:path w="152401" h="189618">
                  <a:moveTo>
                    <a:pt x="0" y="5467"/>
                  </a:moveTo>
                  <a:lnTo>
                    <a:pt x="0" y="5467"/>
                  </a:lnTo>
                  <a:lnTo>
                    <a:pt x="10138" y="1103"/>
                  </a:lnTo>
                  <a:lnTo>
                    <a:pt x="17676" y="0"/>
                  </a:lnTo>
                  <a:lnTo>
                    <a:pt x="29494" y="7035"/>
                  </a:lnTo>
                  <a:lnTo>
                    <a:pt x="67567" y="43199"/>
                  </a:lnTo>
                  <a:lnTo>
                    <a:pt x="99022" y="89375"/>
                  </a:lnTo>
                  <a:lnTo>
                    <a:pt x="127988" y="135318"/>
                  </a:lnTo>
                  <a:lnTo>
                    <a:pt x="152400" y="1896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2005"/>
            <p:cNvSpPr/>
            <p:nvPr>
              <p:custDataLst>
                <p:tags r:id="rId119"/>
              </p:custDataLst>
            </p:nvPr>
          </p:nvSpPr>
          <p:spPr>
            <a:xfrm>
              <a:off x="6362700" y="497588"/>
              <a:ext cx="165101" cy="251713"/>
            </a:xfrm>
            <a:custGeom>
              <a:avLst/>
              <a:gdLst/>
              <a:ahLst/>
              <a:cxnLst/>
              <a:rect l="0" t="0" r="0" b="0"/>
              <a:pathLst>
                <a:path w="165101" h="251713">
                  <a:moveTo>
                    <a:pt x="165100" y="23112"/>
                  </a:moveTo>
                  <a:lnTo>
                    <a:pt x="165100" y="23112"/>
                  </a:lnTo>
                  <a:lnTo>
                    <a:pt x="164395" y="12973"/>
                  </a:lnTo>
                  <a:lnTo>
                    <a:pt x="161729" y="5435"/>
                  </a:lnTo>
                  <a:lnTo>
                    <a:pt x="160031" y="2861"/>
                  </a:lnTo>
                  <a:lnTo>
                    <a:pt x="156261" y="0"/>
                  </a:lnTo>
                  <a:lnTo>
                    <a:pt x="148472" y="611"/>
                  </a:lnTo>
                  <a:lnTo>
                    <a:pt x="143431" y="1761"/>
                  </a:lnTo>
                  <a:lnTo>
                    <a:pt x="134068" y="8684"/>
                  </a:lnTo>
                  <a:lnTo>
                    <a:pt x="97775" y="46560"/>
                  </a:lnTo>
                  <a:lnTo>
                    <a:pt x="65462" y="90826"/>
                  </a:lnTo>
                  <a:lnTo>
                    <a:pt x="41859" y="133227"/>
                  </a:lnTo>
                  <a:lnTo>
                    <a:pt x="23608" y="176488"/>
                  </a:lnTo>
                  <a:lnTo>
                    <a:pt x="5530" y="223653"/>
                  </a:lnTo>
                  <a:lnTo>
                    <a:pt x="0" y="2517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2006"/>
            <p:cNvSpPr/>
            <p:nvPr>
              <p:custDataLst>
                <p:tags r:id="rId120"/>
              </p:custDataLst>
            </p:nvPr>
          </p:nvSpPr>
          <p:spPr>
            <a:xfrm>
              <a:off x="6540791" y="711200"/>
              <a:ext cx="84224" cy="88901"/>
            </a:xfrm>
            <a:custGeom>
              <a:avLst/>
              <a:gdLst/>
              <a:ahLst/>
              <a:cxnLst/>
              <a:rect l="0" t="0" r="0" b="0"/>
              <a:pathLst>
                <a:path w="84224" h="88901">
                  <a:moveTo>
                    <a:pt x="18759" y="0"/>
                  </a:moveTo>
                  <a:lnTo>
                    <a:pt x="18759" y="0"/>
                  </a:lnTo>
                  <a:lnTo>
                    <a:pt x="13690" y="5775"/>
                  </a:lnTo>
                  <a:lnTo>
                    <a:pt x="8632" y="15901"/>
                  </a:lnTo>
                  <a:lnTo>
                    <a:pt x="0" y="61364"/>
                  </a:lnTo>
                  <a:lnTo>
                    <a:pt x="17024" y="38904"/>
                  </a:lnTo>
                  <a:lnTo>
                    <a:pt x="29377" y="20307"/>
                  </a:lnTo>
                  <a:lnTo>
                    <a:pt x="42763" y="9966"/>
                  </a:lnTo>
                  <a:lnTo>
                    <a:pt x="54358" y="6311"/>
                  </a:lnTo>
                  <a:lnTo>
                    <a:pt x="59425" y="6324"/>
                  </a:lnTo>
                  <a:lnTo>
                    <a:pt x="68817" y="10101"/>
                  </a:lnTo>
                  <a:lnTo>
                    <a:pt x="73298" y="13084"/>
                  </a:lnTo>
                  <a:lnTo>
                    <a:pt x="80158" y="22043"/>
                  </a:lnTo>
                  <a:lnTo>
                    <a:pt x="82975" y="27395"/>
                  </a:lnTo>
                  <a:lnTo>
                    <a:pt x="84223" y="42750"/>
                  </a:lnTo>
                  <a:lnTo>
                    <a:pt x="82259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SMARTInkShape-Group436"/>
          <p:cNvGrpSpPr/>
          <p:nvPr/>
        </p:nvGrpSpPr>
        <p:grpSpPr>
          <a:xfrm>
            <a:off x="7245350" y="450459"/>
            <a:ext cx="279401" cy="286142"/>
            <a:chOff x="7245350" y="450459"/>
            <a:chExt cx="279401" cy="286142"/>
          </a:xfrm>
        </p:grpSpPr>
        <p:sp>
          <p:nvSpPr>
            <p:cNvPr id="41" name="SMARTInkShape-2007"/>
            <p:cNvSpPr/>
            <p:nvPr>
              <p:custDataLst>
                <p:tags r:id="rId113"/>
              </p:custDataLst>
            </p:nvPr>
          </p:nvSpPr>
          <p:spPr>
            <a:xfrm>
              <a:off x="7436635" y="450459"/>
              <a:ext cx="88116" cy="241399"/>
            </a:xfrm>
            <a:custGeom>
              <a:avLst/>
              <a:gdLst/>
              <a:ahLst/>
              <a:cxnLst/>
              <a:rect l="0" t="0" r="0" b="0"/>
              <a:pathLst>
                <a:path w="88116" h="241399">
                  <a:moveTo>
                    <a:pt x="37315" y="178191"/>
                  </a:moveTo>
                  <a:lnTo>
                    <a:pt x="37315" y="178191"/>
                  </a:lnTo>
                  <a:lnTo>
                    <a:pt x="37315" y="146241"/>
                  </a:lnTo>
                  <a:lnTo>
                    <a:pt x="35434" y="140943"/>
                  </a:lnTo>
                  <a:lnTo>
                    <a:pt x="33944" y="138542"/>
                  </a:lnTo>
                  <a:lnTo>
                    <a:pt x="32246" y="136942"/>
                  </a:lnTo>
                  <a:lnTo>
                    <a:pt x="28477" y="135164"/>
                  </a:lnTo>
                  <a:lnTo>
                    <a:pt x="20687" y="141899"/>
                  </a:lnTo>
                  <a:lnTo>
                    <a:pt x="15646" y="147646"/>
                  </a:lnTo>
                  <a:lnTo>
                    <a:pt x="5181" y="175961"/>
                  </a:lnTo>
                  <a:lnTo>
                    <a:pt x="0" y="217043"/>
                  </a:lnTo>
                  <a:lnTo>
                    <a:pt x="269" y="231442"/>
                  </a:lnTo>
                  <a:lnTo>
                    <a:pt x="2741" y="240193"/>
                  </a:lnTo>
                  <a:lnTo>
                    <a:pt x="6504" y="241398"/>
                  </a:lnTo>
                  <a:lnTo>
                    <a:pt x="18212" y="238974"/>
                  </a:lnTo>
                  <a:lnTo>
                    <a:pt x="30941" y="225667"/>
                  </a:lnTo>
                  <a:lnTo>
                    <a:pt x="48125" y="192493"/>
                  </a:lnTo>
                  <a:lnTo>
                    <a:pt x="62155" y="147621"/>
                  </a:lnTo>
                  <a:lnTo>
                    <a:pt x="73367" y="103517"/>
                  </a:lnTo>
                  <a:lnTo>
                    <a:pt x="81158" y="66930"/>
                  </a:lnTo>
                  <a:lnTo>
                    <a:pt x="86052" y="28573"/>
                  </a:lnTo>
                  <a:lnTo>
                    <a:pt x="87708" y="862"/>
                  </a:lnTo>
                  <a:lnTo>
                    <a:pt x="87138" y="0"/>
                  </a:lnTo>
                  <a:lnTo>
                    <a:pt x="86052" y="836"/>
                  </a:lnTo>
                  <a:lnTo>
                    <a:pt x="84622" y="2804"/>
                  </a:lnTo>
                  <a:lnTo>
                    <a:pt x="73601" y="45814"/>
                  </a:lnTo>
                  <a:lnTo>
                    <a:pt x="70409" y="85973"/>
                  </a:lnTo>
                  <a:lnTo>
                    <a:pt x="70874" y="118098"/>
                  </a:lnTo>
                  <a:lnTo>
                    <a:pt x="88115" y="1972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008"/>
            <p:cNvSpPr/>
            <p:nvPr>
              <p:custDataLst>
                <p:tags r:id="rId114"/>
              </p:custDataLst>
            </p:nvPr>
          </p:nvSpPr>
          <p:spPr>
            <a:xfrm>
              <a:off x="7366000" y="555270"/>
              <a:ext cx="12701" cy="28931"/>
            </a:xfrm>
            <a:custGeom>
              <a:avLst/>
              <a:gdLst/>
              <a:ahLst/>
              <a:cxnLst/>
              <a:rect l="0" t="0" r="0" b="0"/>
              <a:pathLst>
                <a:path w="12701" h="28931">
                  <a:moveTo>
                    <a:pt x="12700" y="28930"/>
                  </a:moveTo>
                  <a:lnTo>
                    <a:pt x="12700" y="28930"/>
                  </a:lnTo>
                  <a:lnTo>
                    <a:pt x="11994" y="18085"/>
                  </a:lnTo>
                  <a:lnTo>
                    <a:pt x="7631" y="4315"/>
                  </a:lnTo>
                  <a:lnTo>
                    <a:pt x="5793" y="1937"/>
                  </a:lnTo>
                  <a:lnTo>
                    <a:pt x="3862" y="351"/>
                  </a:lnTo>
                  <a:lnTo>
                    <a:pt x="2573" y="0"/>
                  </a:lnTo>
                  <a:lnTo>
                    <a:pt x="0" y="35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2009"/>
            <p:cNvSpPr/>
            <p:nvPr>
              <p:custDataLst>
                <p:tags r:id="rId115"/>
              </p:custDataLst>
            </p:nvPr>
          </p:nvSpPr>
          <p:spPr>
            <a:xfrm>
              <a:off x="7346949" y="615950"/>
              <a:ext cx="12702" cy="76201"/>
            </a:xfrm>
            <a:custGeom>
              <a:avLst/>
              <a:gdLst/>
              <a:ahLst/>
              <a:cxnLst/>
              <a:rect l="0" t="0" r="0" b="0"/>
              <a:pathLst>
                <a:path w="12702" h="76201">
                  <a:moveTo>
                    <a:pt x="1" y="0"/>
                  </a:moveTo>
                  <a:lnTo>
                    <a:pt x="1" y="0"/>
                  </a:lnTo>
                  <a:lnTo>
                    <a:pt x="0" y="3371"/>
                  </a:lnTo>
                  <a:lnTo>
                    <a:pt x="1882" y="6908"/>
                  </a:lnTo>
                  <a:lnTo>
                    <a:pt x="3371" y="8838"/>
                  </a:lnTo>
                  <a:lnTo>
                    <a:pt x="12701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010"/>
            <p:cNvSpPr/>
            <p:nvPr>
              <p:custDataLst>
                <p:tags r:id="rId116"/>
              </p:custDataLst>
            </p:nvPr>
          </p:nvSpPr>
          <p:spPr>
            <a:xfrm>
              <a:off x="7258050" y="654050"/>
              <a:ext cx="6351" cy="82551"/>
            </a:xfrm>
            <a:custGeom>
              <a:avLst/>
              <a:gdLst/>
              <a:ahLst/>
              <a:cxnLst/>
              <a:rect l="0" t="0" r="0" b="0"/>
              <a:pathLst>
                <a:path w="6351" h="82551">
                  <a:moveTo>
                    <a:pt x="6350" y="0"/>
                  </a:moveTo>
                  <a:lnTo>
                    <a:pt x="6350" y="0"/>
                  </a:lnTo>
                  <a:lnTo>
                    <a:pt x="4469" y="26680"/>
                  </a:lnTo>
                  <a:lnTo>
                    <a:pt x="260" y="66554"/>
                  </a:lnTo>
                  <a:lnTo>
                    <a:pt x="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2011"/>
            <p:cNvSpPr/>
            <p:nvPr>
              <p:custDataLst>
                <p:tags r:id="rId117"/>
              </p:custDataLst>
            </p:nvPr>
          </p:nvSpPr>
          <p:spPr>
            <a:xfrm>
              <a:off x="7245350" y="552450"/>
              <a:ext cx="6351" cy="31751"/>
            </a:xfrm>
            <a:custGeom>
              <a:avLst/>
              <a:gdLst/>
              <a:ahLst/>
              <a:cxnLst/>
              <a:rect l="0" t="0" r="0" b="0"/>
              <a:pathLst>
                <a:path w="6351" h="31751">
                  <a:moveTo>
                    <a:pt x="0" y="31750"/>
                  </a:moveTo>
                  <a:lnTo>
                    <a:pt x="0" y="31750"/>
                  </a:lnTo>
                  <a:lnTo>
                    <a:pt x="0" y="3171"/>
                  </a:lnTo>
                  <a:lnTo>
                    <a:pt x="705" y="2114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SMARTInkShape-2012"/>
          <p:cNvSpPr/>
          <p:nvPr>
            <p:custDataLst>
              <p:tags r:id="rId1"/>
            </p:custDataLst>
          </p:nvPr>
        </p:nvSpPr>
        <p:spPr>
          <a:xfrm>
            <a:off x="4783923" y="419983"/>
            <a:ext cx="124628" cy="507118"/>
          </a:xfrm>
          <a:custGeom>
            <a:avLst/>
            <a:gdLst/>
            <a:ahLst/>
            <a:cxnLst/>
            <a:rect l="0" t="0" r="0" b="0"/>
            <a:pathLst>
              <a:path w="124628" h="507118">
                <a:moveTo>
                  <a:pt x="99227" y="5467"/>
                </a:moveTo>
                <a:lnTo>
                  <a:pt x="99227" y="5467"/>
                </a:lnTo>
                <a:lnTo>
                  <a:pt x="70616" y="0"/>
                </a:lnTo>
                <a:lnTo>
                  <a:pt x="50454" y="2749"/>
                </a:lnTo>
                <a:lnTo>
                  <a:pt x="36628" y="9904"/>
                </a:lnTo>
                <a:lnTo>
                  <a:pt x="24839" y="20139"/>
                </a:lnTo>
                <a:lnTo>
                  <a:pt x="5635" y="50177"/>
                </a:lnTo>
                <a:lnTo>
                  <a:pt x="0" y="75786"/>
                </a:lnTo>
                <a:lnTo>
                  <a:pt x="2445" y="91753"/>
                </a:lnTo>
                <a:lnTo>
                  <a:pt x="9646" y="107316"/>
                </a:lnTo>
                <a:lnTo>
                  <a:pt x="45219" y="152970"/>
                </a:lnTo>
                <a:lnTo>
                  <a:pt x="77872" y="197143"/>
                </a:lnTo>
                <a:lnTo>
                  <a:pt x="92194" y="219128"/>
                </a:lnTo>
                <a:lnTo>
                  <a:pt x="102934" y="248049"/>
                </a:lnTo>
                <a:lnTo>
                  <a:pt x="104794" y="272939"/>
                </a:lnTo>
                <a:lnTo>
                  <a:pt x="97703" y="292501"/>
                </a:lnTo>
                <a:lnTo>
                  <a:pt x="79726" y="317703"/>
                </a:lnTo>
                <a:lnTo>
                  <a:pt x="54688" y="338861"/>
                </a:lnTo>
                <a:lnTo>
                  <a:pt x="43920" y="344142"/>
                </a:lnTo>
                <a:lnTo>
                  <a:pt x="32249" y="347532"/>
                </a:lnTo>
                <a:lnTo>
                  <a:pt x="32703" y="347811"/>
                </a:lnTo>
                <a:lnTo>
                  <a:pt x="36970" y="348120"/>
                </a:lnTo>
                <a:lnTo>
                  <a:pt x="50676" y="355036"/>
                </a:lnTo>
                <a:lnTo>
                  <a:pt x="64772" y="369393"/>
                </a:lnTo>
                <a:lnTo>
                  <a:pt x="85836" y="407710"/>
                </a:lnTo>
                <a:lnTo>
                  <a:pt x="98255" y="451864"/>
                </a:lnTo>
                <a:lnTo>
                  <a:pt x="104439" y="474093"/>
                </a:lnTo>
                <a:lnTo>
                  <a:pt x="124627" y="50711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Shape-2013"/>
          <p:cNvSpPr/>
          <p:nvPr>
            <p:custDataLst>
              <p:tags r:id="rId2"/>
            </p:custDataLst>
          </p:nvPr>
        </p:nvSpPr>
        <p:spPr>
          <a:xfrm>
            <a:off x="6724650" y="364316"/>
            <a:ext cx="104692" cy="571908"/>
          </a:xfrm>
          <a:custGeom>
            <a:avLst/>
            <a:gdLst/>
            <a:ahLst/>
            <a:cxnLst/>
            <a:rect l="0" t="0" r="0" b="0"/>
            <a:pathLst>
              <a:path w="104692" h="571908">
                <a:moveTo>
                  <a:pt x="0" y="29384"/>
                </a:moveTo>
                <a:lnTo>
                  <a:pt x="0" y="29384"/>
                </a:lnTo>
                <a:lnTo>
                  <a:pt x="0" y="26013"/>
                </a:lnTo>
                <a:lnTo>
                  <a:pt x="17644" y="0"/>
                </a:lnTo>
                <a:lnTo>
                  <a:pt x="24070" y="567"/>
                </a:lnTo>
                <a:lnTo>
                  <a:pt x="28746" y="1706"/>
                </a:lnTo>
                <a:lnTo>
                  <a:pt x="39587" y="14260"/>
                </a:lnTo>
                <a:lnTo>
                  <a:pt x="60423" y="60185"/>
                </a:lnTo>
                <a:lnTo>
                  <a:pt x="67056" y="92211"/>
                </a:lnTo>
                <a:lnTo>
                  <a:pt x="65651" y="129687"/>
                </a:lnTo>
                <a:lnTo>
                  <a:pt x="50127" y="175047"/>
                </a:lnTo>
                <a:lnTo>
                  <a:pt x="36451" y="219389"/>
                </a:lnTo>
                <a:lnTo>
                  <a:pt x="29020" y="262538"/>
                </a:lnTo>
                <a:lnTo>
                  <a:pt x="31333" y="305743"/>
                </a:lnTo>
                <a:lnTo>
                  <a:pt x="37192" y="345277"/>
                </a:lnTo>
                <a:lnTo>
                  <a:pt x="49575" y="386836"/>
                </a:lnTo>
                <a:lnTo>
                  <a:pt x="56606" y="403446"/>
                </a:lnTo>
                <a:lnTo>
                  <a:pt x="81946" y="446455"/>
                </a:lnTo>
                <a:lnTo>
                  <a:pt x="100619" y="484328"/>
                </a:lnTo>
                <a:lnTo>
                  <a:pt x="104691" y="507453"/>
                </a:lnTo>
                <a:lnTo>
                  <a:pt x="102739" y="528080"/>
                </a:lnTo>
                <a:lnTo>
                  <a:pt x="100243" y="537531"/>
                </a:lnTo>
                <a:lnTo>
                  <a:pt x="89943" y="553677"/>
                </a:lnTo>
                <a:lnTo>
                  <a:pt x="83245" y="560946"/>
                </a:lnTo>
                <a:lnTo>
                  <a:pt x="64515" y="569023"/>
                </a:lnTo>
                <a:lnTo>
                  <a:pt x="45607" y="571907"/>
                </a:lnTo>
                <a:lnTo>
                  <a:pt x="25400" y="56913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SMARTInkShape-Group439"/>
          <p:cNvGrpSpPr/>
          <p:nvPr/>
        </p:nvGrpSpPr>
        <p:grpSpPr>
          <a:xfrm>
            <a:off x="1557219" y="1701800"/>
            <a:ext cx="1547049" cy="384724"/>
            <a:chOff x="1557219" y="1701800"/>
            <a:chExt cx="1547049" cy="384724"/>
          </a:xfrm>
        </p:grpSpPr>
        <p:sp>
          <p:nvSpPr>
            <p:cNvPr id="49" name="SMARTInkShape-2014"/>
            <p:cNvSpPr/>
            <p:nvPr>
              <p:custDataLst>
                <p:tags r:id="rId104"/>
              </p:custDataLst>
            </p:nvPr>
          </p:nvSpPr>
          <p:spPr>
            <a:xfrm>
              <a:off x="3060700" y="1930400"/>
              <a:ext cx="43568" cy="31751"/>
            </a:xfrm>
            <a:custGeom>
              <a:avLst/>
              <a:gdLst/>
              <a:ahLst/>
              <a:cxnLst/>
              <a:rect l="0" t="0" r="0" b="0"/>
              <a:pathLst>
                <a:path w="43568" h="31751">
                  <a:moveTo>
                    <a:pt x="38100" y="0"/>
                  </a:moveTo>
                  <a:lnTo>
                    <a:pt x="38100" y="0"/>
                  </a:lnTo>
                  <a:lnTo>
                    <a:pt x="43567" y="5467"/>
                  </a:lnTo>
                  <a:lnTo>
                    <a:pt x="37447" y="12830"/>
                  </a:lnTo>
                  <a:lnTo>
                    <a:pt x="26696" y="20578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2015"/>
            <p:cNvSpPr/>
            <p:nvPr>
              <p:custDataLst>
                <p:tags r:id="rId105"/>
              </p:custDataLst>
            </p:nvPr>
          </p:nvSpPr>
          <p:spPr>
            <a:xfrm>
              <a:off x="2870200" y="1924050"/>
              <a:ext cx="127001" cy="31751"/>
            </a:xfrm>
            <a:custGeom>
              <a:avLst/>
              <a:gdLst/>
              <a:ahLst/>
              <a:cxnLst/>
              <a:rect l="0" t="0" r="0" b="0"/>
              <a:pathLst>
                <a:path w="127001" h="31751">
                  <a:moveTo>
                    <a:pt x="0" y="31750"/>
                  </a:moveTo>
                  <a:lnTo>
                    <a:pt x="0" y="31750"/>
                  </a:lnTo>
                  <a:lnTo>
                    <a:pt x="6480" y="31044"/>
                  </a:lnTo>
                  <a:lnTo>
                    <a:pt x="48956" y="16823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016"/>
            <p:cNvSpPr/>
            <p:nvPr>
              <p:custDataLst>
                <p:tags r:id="rId106"/>
              </p:custDataLst>
            </p:nvPr>
          </p:nvSpPr>
          <p:spPr>
            <a:xfrm>
              <a:off x="2616200" y="1968500"/>
              <a:ext cx="190501" cy="25401"/>
            </a:xfrm>
            <a:custGeom>
              <a:avLst/>
              <a:gdLst/>
              <a:ahLst/>
              <a:cxnLst/>
              <a:rect l="0" t="0" r="0" b="0"/>
              <a:pathLst>
                <a:path w="190501" h="25401">
                  <a:moveTo>
                    <a:pt x="0" y="25400"/>
                  </a:moveTo>
                  <a:lnTo>
                    <a:pt x="0" y="25400"/>
                  </a:lnTo>
                  <a:lnTo>
                    <a:pt x="21689" y="23989"/>
                  </a:lnTo>
                  <a:lnTo>
                    <a:pt x="65275" y="13466"/>
                  </a:lnTo>
                  <a:lnTo>
                    <a:pt x="111280" y="4385"/>
                  </a:lnTo>
                  <a:lnTo>
                    <a:pt x="152927" y="866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017"/>
            <p:cNvSpPr/>
            <p:nvPr>
              <p:custDataLst>
                <p:tags r:id="rId107"/>
              </p:custDataLst>
            </p:nvPr>
          </p:nvSpPr>
          <p:spPr>
            <a:xfrm>
              <a:off x="2495550" y="1981200"/>
              <a:ext cx="38101" cy="38101"/>
            </a:xfrm>
            <a:custGeom>
              <a:avLst/>
              <a:gdLst/>
              <a:ahLst/>
              <a:cxnLst/>
              <a:rect l="0" t="0" r="0" b="0"/>
              <a:pathLst>
                <a:path w="38101" h="38101">
                  <a:moveTo>
                    <a:pt x="38100" y="0"/>
                  </a:moveTo>
                  <a:lnTo>
                    <a:pt x="38100" y="0"/>
                  </a:lnTo>
                  <a:lnTo>
                    <a:pt x="28666" y="8728"/>
                  </a:lnTo>
                  <a:lnTo>
                    <a:pt x="17396" y="15678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2018"/>
            <p:cNvSpPr/>
            <p:nvPr>
              <p:custDataLst>
                <p:tags r:id="rId108"/>
              </p:custDataLst>
            </p:nvPr>
          </p:nvSpPr>
          <p:spPr>
            <a:xfrm>
              <a:off x="2330450" y="1893206"/>
              <a:ext cx="88901" cy="68797"/>
            </a:xfrm>
            <a:custGeom>
              <a:avLst/>
              <a:gdLst/>
              <a:ahLst/>
              <a:cxnLst/>
              <a:rect l="0" t="0" r="0" b="0"/>
              <a:pathLst>
                <a:path w="88901" h="68797">
                  <a:moveTo>
                    <a:pt x="0" y="11794"/>
                  </a:moveTo>
                  <a:lnTo>
                    <a:pt x="0" y="11794"/>
                  </a:lnTo>
                  <a:lnTo>
                    <a:pt x="0" y="5705"/>
                  </a:lnTo>
                  <a:lnTo>
                    <a:pt x="10139" y="1132"/>
                  </a:lnTo>
                  <a:lnTo>
                    <a:pt x="17677" y="0"/>
                  </a:lnTo>
                  <a:lnTo>
                    <a:pt x="29854" y="2733"/>
                  </a:lnTo>
                  <a:lnTo>
                    <a:pt x="32602" y="5754"/>
                  </a:lnTo>
                  <a:lnTo>
                    <a:pt x="35657" y="14754"/>
                  </a:lnTo>
                  <a:lnTo>
                    <a:pt x="35133" y="22046"/>
                  </a:lnTo>
                  <a:lnTo>
                    <a:pt x="25676" y="39219"/>
                  </a:lnTo>
                  <a:lnTo>
                    <a:pt x="1578" y="67260"/>
                  </a:lnTo>
                  <a:lnTo>
                    <a:pt x="1757" y="67822"/>
                  </a:lnTo>
                  <a:lnTo>
                    <a:pt x="2583" y="68196"/>
                  </a:lnTo>
                  <a:lnTo>
                    <a:pt x="15719" y="68796"/>
                  </a:lnTo>
                  <a:lnTo>
                    <a:pt x="88900" y="562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2019"/>
            <p:cNvSpPr/>
            <p:nvPr>
              <p:custDataLst>
                <p:tags r:id="rId109"/>
              </p:custDataLst>
            </p:nvPr>
          </p:nvSpPr>
          <p:spPr>
            <a:xfrm>
              <a:off x="2115433" y="1739778"/>
              <a:ext cx="150322" cy="346746"/>
            </a:xfrm>
            <a:custGeom>
              <a:avLst/>
              <a:gdLst/>
              <a:ahLst/>
              <a:cxnLst/>
              <a:rect l="0" t="0" r="0" b="0"/>
              <a:pathLst>
                <a:path w="150322" h="346746">
                  <a:moveTo>
                    <a:pt x="5467" y="6472"/>
                  </a:moveTo>
                  <a:lnTo>
                    <a:pt x="5467" y="6472"/>
                  </a:lnTo>
                  <a:lnTo>
                    <a:pt x="2096" y="9843"/>
                  </a:lnTo>
                  <a:lnTo>
                    <a:pt x="0" y="22052"/>
                  </a:lnTo>
                  <a:lnTo>
                    <a:pt x="6141" y="61972"/>
                  </a:lnTo>
                  <a:lnTo>
                    <a:pt x="13898" y="91120"/>
                  </a:lnTo>
                  <a:lnTo>
                    <a:pt x="21914" y="105477"/>
                  </a:lnTo>
                  <a:lnTo>
                    <a:pt x="32532" y="116561"/>
                  </a:lnTo>
                  <a:lnTo>
                    <a:pt x="39033" y="118670"/>
                  </a:lnTo>
                  <a:lnTo>
                    <a:pt x="53781" y="117251"/>
                  </a:lnTo>
                  <a:lnTo>
                    <a:pt x="67862" y="108153"/>
                  </a:lnTo>
                  <a:lnTo>
                    <a:pt x="94149" y="75946"/>
                  </a:lnTo>
                  <a:lnTo>
                    <a:pt x="113949" y="33366"/>
                  </a:lnTo>
                  <a:lnTo>
                    <a:pt x="123504" y="8440"/>
                  </a:lnTo>
                  <a:lnTo>
                    <a:pt x="125343" y="0"/>
                  </a:lnTo>
                  <a:lnTo>
                    <a:pt x="125601" y="40"/>
                  </a:lnTo>
                  <a:lnTo>
                    <a:pt x="120605" y="36743"/>
                  </a:lnTo>
                  <a:lnTo>
                    <a:pt x="125708" y="79975"/>
                  </a:lnTo>
                  <a:lnTo>
                    <a:pt x="135809" y="127086"/>
                  </a:lnTo>
                  <a:lnTo>
                    <a:pt x="141594" y="167723"/>
                  </a:lnTo>
                  <a:lnTo>
                    <a:pt x="147479" y="204063"/>
                  </a:lnTo>
                  <a:lnTo>
                    <a:pt x="150321" y="241642"/>
                  </a:lnTo>
                  <a:lnTo>
                    <a:pt x="149478" y="286110"/>
                  </a:lnTo>
                  <a:lnTo>
                    <a:pt x="144966" y="303616"/>
                  </a:lnTo>
                  <a:lnTo>
                    <a:pt x="135905" y="323157"/>
                  </a:lnTo>
                  <a:lnTo>
                    <a:pt x="124823" y="336074"/>
                  </a:lnTo>
                  <a:lnTo>
                    <a:pt x="112842" y="343462"/>
                  </a:lnTo>
                  <a:lnTo>
                    <a:pt x="100461" y="346745"/>
                  </a:lnTo>
                  <a:lnTo>
                    <a:pt x="94902" y="345504"/>
                  </a:lnTo>
                  <a:lnTo>
                    <a:pt x="84962" y="338481"/>
                  </a:lnTo>
                  <a:lnTo>
                    <a:pt x="74804" y="325997"/>
                  </a:lnTo>
                  <a:lnTo>
                    <a:pt x="70696" y="303249"/>
                  </a:lnTo>
                  <a:lnTo>
                    <a:pt x="75317" y="2668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2020"/>
            <p:cNvSpPr/>
            <p:nvPr>
              <p:custDataLst>
                <p:tags r:id="rId110"/>
              </p:custDataLst>
            </p:nvPr>
          </p:nvSpPr>
          <p:spPr>
            <a:xfrm>
              <a:off x="1866900" y="1924050"/>
              <a:ext cx="25401" cy="82551"/>
            </a:xfrm>
            <a:custGeom>
              <a:avLst/>
              <a:gdLst/>
              <a:ahLst/>
              <a:cxnLst/>
              <a:rect l="0" t="0" r="0" b="0"/>
              <a:pathLst>
                <a:path w="25401" h="82551">
                  <a:moveTo>
                    <a:pt x="25400" y="0"/>
                  </a:moveTo>
                  <a:lnTo>
                    <a:pt x="25400" y="0"/>
                  </a:lnTo>
                  <a:lnTo>
                    <a:pt x="23989" y="34319"/>
                  </a:lnTo>
                  <a:lnTo>
                    <a:pt x="15261" y="59165"/>
                  </a:lnTo>
                  <a:lnTo>
                    <a:pt x="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2021"/>
            <p:cNvSpPr/>
            <p:nvPr>
              <p:custDataLst>
                <p:tags r:id="rId111"/>
              </p:custDataLst>
            </p:nvPr>
          </p:nvSpPr>
          <p:spPr>
            <a:xfrm>
              <a:off x="1790700" y="1873250"/>
              <a:ext cx="6351" cy="63501"/>
            </a:xfrm>
            <a:custGeom>
              <a:avLst/>
              <a:gdLst/>
              <a:ahLst/>
              <a:cxnLst/>
              <a:rect l="0" t="0" r="0" b="0"/>
              <a:pathLst>
                <a:path w="6351" h="63501">
                  <a:moveTo>
                    <a:pt x="0" y="0"/>
                  </a:moveTo>
                  <a:lnTo>
                    <a:pt x="0" y="0"/>
                  </a:lnTo>
                  <a:lnTo>
                    <a:pt x="635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2022"/>
            <p:cNvSpPr/>
            <p:nvPr>
              <p:custDataLst>
                <p:tags r:id="rId112"/>
              </p:custDataLst>
            </p:nvPr>
          </p:nvSpPr>
          <p:spPr>
            <a:xfrm>
              <a:off x="1557219" y="1701800"/>
              <a:ext cx="157174" cy="381388"/>
            </a:xfrm>
            <a:custGeom>
              <a:avLst/>
              <a:gdLst/>
              <a:ahLst/>
              <a:cxnLst/>
              <a:rect l="0" t="0" r="0" b="0"/>
              <a:pathLst>
                <a:path w="157174" h="381388">
                  <a:moveTo>
                    <a:pt x="11231" y="0"/>
                  </a:moveTo>
                  <a:lnTo>
                    <a:pt x="11231" y="0"/>
                  </a:lnTo>
                  <a:lnTo>
                    <a:pt x="11231" y="3371"/>
                  </a:lnTo>
                  <a:lnTo>
                    <a:pt x="10525" y="3658"/>
                  </a:lnTo>
                  <a:lnTo>
                    <a:pt x="7860" y="2096"/>
                  </a:lnTo>
                  <a:lnTo>
                    <a:pt x="6161" y="2809"/>
                  </a:lnTo>
                  <a:lnTo>
                    <a:pt x="2393" y="7363"/>
                  </a:lnTo>
                  <a:lnTo>
                    <a:pt x="248" y="14091"/>
                  </a:lnTo>
                  <a:lnTo>
                    <a:pt x="0" y="23196"/>
                  </a:lnTo>
                  <a:lnTo>
                    <a:pt x="7470" y="66833"/>
                  </a:lnTo>
                  <a:lnTo>
                    <a:pt x="12605" y="100455"/>
                  </a:lnTo>
                  <a:lnTo>
                    <a:pt x="26220" y="123760"/>
                  </a:lnTo>
                  <a:lnTo>
                    <a:pt x="37648" y="135203"/>
                  </a:lnTo>
                  <a:lnTo>
                    <a:pt x="44365" y="138113"/>
                  </a:lnTo>
                  <a:lnTo>
                    <a:pt x="59353" y="139465"/>
                  </a:lnTo>
                  <a:lnTo>
                    <a:pt x="71659" y="135833"/>
                  </a:lnTo>
                  <a:lnTo>
                    <a:pt x="76916" y="132888"/>
                  </a:lnTo>
                  <a:lnTo>
                    <a:pt x="86521" y="120210"/>
                  </a:lnTo>
                  <a:lnTo>
                    <a:pt x="100814" y="83325"/>
                  </a:lnTo>
                  <a:lnTo>
                    <a:pt x="114822" y="36629"/>
                  </a:lnTo>
                  <a:lnTo>
                    <a:pt x="118798" y="20919"/>
                  </a:lnTo>
                  <a:lnTo>
                    <a:pt x="124228" y="60394"/>
                  </a:lnTo>
                  <a:lnTo>
                    <a:pt x="132042" y="103704"/>
                  </a:lnTo>
                  <a:lnTo>
                    <a:pt x="137009" y="142703"/>
                  </a:lnTo>
                  <a:lnTo>
                    <a:pt x="141240" y="177592"/>
                  </a:lnTo>
                  <a:lnTo>
                    <a:pt x="146962" y="215838"/>
                  </a:lnTo>
                  <a:lnTo>
                    <a:pt x="153126" y="253982"/>
                  </a:lnTo>
                  <a:lnTo>
                    <a:pt x="156734" y="300538"/>
                  </a:lnTo>
                  <a:lnTo>
                    <a:pt x="157173" y="344567"/>
                  </a:lnTo>
                  <a:lnTo>
                    <a:pt x="151589" y="361515"/>
                  </a:lnTo>
                  <a:lnTo>
                    <a:pt x="138426" y="377108"/>
                  </a:lnTo>
                  <a:lnTo>
                    <a:pt x="134127" y="380522"/>
                  </a:lnTo>
                  <a:lnTo>
                    <a:pt x="128440" y="381387"/>
                  </a:lnTo>
                  <a:lnTo>
                    <a:pt x="114594" y="378585"/>
                  </a:lnTo>
                  <a:lnTo>
                    <a:pt x="102796" y="370754"/>
                  </a:lnTo>
                  <a:lnTo>
                    <a:pt x="83724" y="348480"/>
                  </a:lnTo>
                  <a:lnTo>
                    <a:pt x="78728" y="336208"/>
                  </a:lnTo>
                  <a:lnTo>
                    <a:pt x="77213" y="324403"/>
                  </a:lnTo>
                  <a:lnTo>
                    <a:pt x="78891" y="314453"/>
                  </a:lnTo>
                  <a:lnTo>
                    <a:pt x="93781" y="292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SMARTInkShape-Group440"/>
          <p:cNvGrpSpPr/>
          <p:nvPr/>
        </p:nvGrpSpPr>
        <p:grpSpPr>
          <a:xfrm>
            <a:off x="3328360" y="1575683"/>
            <a:ext cx="475388" cy="557631"/>
            <a:chOff x="3328360" y="1575683"/>
            <a:chExt cx="475388" cy="557631"/>
          </a:xfrm>
        </p:grpSpPr>
        <p:sp>
          <p:nvSpPr>
            <p:cNvPr id="59" name="SMARTInkShape-2023"/>
            <p:cNvSpPr/>
            <p:nvPr>
              <p:custDataLst>
                <p:tags r:id="rId100"/>
              </p:custDataLst>
            </p:nvPr>
          </p:nvSpPr>
          <p:spPr>
            <a:xfrm>
              <a:off x="3727450" y="1575683"/>
              <a:ext cx="76298" cy="481718"/>
            </a:xfrm>
            <a:custGeom>
              <a:avLst/>
              <a:gdLst/>
              <a:ahLst/>
              <a:cxnLst/>
              <a:rect l="0" t="0" r="0" b="0"/>
              <a:pathLst>
                <a:path w="76298" h="481718">
                  <a:moveTo>
                    <a:pt x="0" y="5467"/>
                  </a:moveTo>
                  <a:lnTo>
                    <a:pt x="0" y="5467"/>
                  </a:lnTo>
                  <a:lnTo>
                    <a:pt x="3371" y="2096"/>
                  </a:lnTo>
                  <a:lnTo>
                    <a:pt x="6907" y="441"/>
                  </a:lnTo>
                  <a:lnTo>
                    <a:pt x="8838" y="0"/>
                  </a:lnTo>
                  <a:lnTo>
                    <a:pt x="14747" y="3272"/>
                  </a:lnTo>
                  <a:lnTo>
                    <a:pt x="56759" y="37832"/>
                  </a:lnTo>
                  <a:lnTo>
                    <a:pt x="72713" y="69933"/>
                  </a:lnTo>
                  <a:lnTo>
                    <a:pt x="76297" y="91033"/>
                  </a:lnTo>
                  <a:lnTo>
                    <a:pt x="72848" y="130946"/>
                  </a:lnTo>
                  <a:lnTo>
                    <a:pt x="51404" y="178319"/>
                  </a:lnTo>
                  <a:lnTo>
                    <a:pt x="30479" y="225462"/>
                  </a:lnTo>
                  <a:lnTo>
                    <a:pt x="24835" y="243648"/>
                  </a:lnTo>
                  <a:lnTo>
                    <a:pt x="25624" y="268342"/>
                  </a:lnTo>
                  <a:lnTo>
                    <a:pt x="37546" y="301410"/>
                  </a:lnTo>
                  <a:lnTo>
                    <a:pt x="64891" y="345168"/>
                  </a:lnTo>
                  <a:lnTo>
                    <a:pt x="71174" y="363408"/>
                  </a:lnTo>
                  <a:lnTo>
                    <a:pt x="75207" y="400492"/>
                  </a:lnTo>
                  <a:lnTo>
                    <a:pt x="69164" y="426449"/>
                  </a:lnTo>
                  <a:lnTo>
                    <a:pt x="58436" y="448643"/>
                  </a:lnTo>
                  <a:lnTo>
                    <a:pt x="42949" y="465254"/>
                  </a:lnTo>
                  <a:lnTo>
                    <a:pt x="6350" y="481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2024"/>
            <p:cNvSpPr/>
            <p:nvPr>
              <p:custDataLst>
                <p:tags r:id="rId101"/>
              </p:custDataLst>
            </p:nvPr>
          </p:nvSpPr>
          <p:spPr>
            <a:xfrm>
              <a:off x="3569844" y="1930400"/>
              <a:ext cx="75057" cy="31751"/>
            </a:xfrm>
            <a:custGeom>
              <a:avLst/>
              <a:gdLst/>
              <a:ahLst/>
              <a:cxnLst/>
              <a:rect l="0" t="0" r="0" b="0"/>
              <a:pathLst>
                <a:path w="75057" h="31751">
                  <a:moveTo>
                    <a:pt x="11556" y="31750"/>
                  </a:moveTo>
                  <a:lnTo>
                    <a:pt x="11556" y="31750"/>
                  </a:lnTo>
                  <a:lnTo>
                    <a:pt x="0" y="31750"/>
                  </a:lnTo>
                  <a:lnTo>
                    <a:pt x="5937" y="25008"/>
                  </a:lnTo>
                  <a:lnTo>
                    <a:pt x="750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2025"/>
            <p:cNvSpPr/>
            <p:nvPr>
              <p:custDataLst>
                <p:tags r:id="rId102"/>
              </p:custDataLst>
            </p:nvPr>
          </p:nvSpPr>
          <p:spPr>
            <a:xfrm>
              <a:off x="3595083" y="1854200"/>
              <a:ext cx="49818" cy="168847"/>
            </a:xfrm>
            <a:custGeom>
              <a:avLst/>
              <a:gdLst/>
              <a:ahLst/>
              <a:cxnLst/>
              <a:rect l="0" t="0" r="0" b="0"/>
              <a:pathLst>
                <a:path w="49818" h="168847">
                  <a:moveTo>
                    <a:pt x="24417" y="0"/>
                  </a:moveTo>
                  <a:lnTo>
                    <a:pt x="24417" y="0"/>
                  </a:lnTo>
                  <a:lnTo>
                    <a:pt x="21046" y="0"/>
                  </a:lnTo>
                  <a:lnTo>
                    <a:pt x="20053" y="705"/>
                  </a:lnTo>
                  <a:lnTo>
                    <a:pt x="19391" y="1881"/>
                  </a:lnTo>
                  <a:lnTo>
                    <a:pt x="18459" y="8789"/>
                  </a:lnTo>
                  <a:lnTo>
                    <a:pt x="16302" y="21654"/>
                  </a:lnTo>
                  <a:lnTo>
                    <a:pt x="7957" y="60576"/>
                  </a:lnTo>
                  <a:lnTo>
                    <a:pt x="3997" y="100735"/>
                  </a:lnTo>
                  <a:lnTo>
                    <a:pt x="0" y="145487"/>
                  </a:lnTo>
                  <a:lnTo>
                    <a:pt x="1336" y="158265"/>
                  </a:lnTo>
                  <a:lnTo>
                    <a:pt x="2679" y="162660"/>
                  </a:lnTo>
                  <a:lnTo>
                    <a:pt x="5692" y="165590"/>
                  </a:lnTo>
                  <a:lnTo>
                    <a:pt x="14684" y="168846"/>
                  </a:lnTo>
                  <a:lnTo>
                    <a:pt x="19339" y="168303"/>
                  </a:lnTo>
                  <a:lnTo>
                    <a:pt x="28275" y="163936"/>
                  </a:lnTo>
                  <a:lnTo>
                    <a:pt x="49817" y="146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2026"/>
            <p:cNvSpPr/>
            <p:nvPr>
              <p:custDataLst>
                <p:tags r:id="rId103"/>
              </p:custDataLst>
            </p:nvPr>
          </p:nvSpPr>
          <p:spPr>
            <a:xfrm>
              <a:off x="3328360" y="1747133"/>
              <a:ext cx="157347" cy="386181"/>
            </a:xfrm>
            <a:custGeom>
              <a:avLst/>
              <a:gdLst/>
              <a:ahLst/>
              <a:cxnLst/>
              <a:rect l="0" t="0" r="0" b="0"/>
              <a:pathLst>
                <a:path w="157347" h="386181">
                  <a:moveTo>
                    <a:pt x="11740" y="5467"/>
                  </a:moveTo>
                  <a:lnTo>
                    <a:pt x="11740" y="5467"/>
                  </a:lnTo>
                  <a:lnTo>
                    <a:pt x="11740" y="2096"/>
                  </a:lnTo>
                  <a:lnTo>
                    <a:pt x="11034" y="1103"/>
                  </a:lnTo>
                  <a:lnTo>
                    <a:pt x="9858" y="441"/>
                  </a:lnTo>
                  <a:lnTo>
                    <a:pt x="8369" y="0"/>
                  </a:lnTo>
                  <a:lnTo>
                    <a:pt x="7376" y="411"/>
                  </a:lnTo>
                  <a:lnTo>
                    <a:pt x="6714" y="1391"/>
                  </a:lnTo>
                  <a:lnTo>
                    <a:pt x="6273" y="2750"/>
                  </a:lnTo>
                  <a:lnTo>
                    <a:pt x="2280" y="8033"/>
                  </a:lnTo>
                  <a:lnTo>
                    <a:pt x="0" y="20809"/>
                  </a:lnTo>
                  <a:lnTo>
                    <a:pt x="2696" y="48113"/>
                  </a:lnTo>
                  <a:lnTo>
                    <a:pt x="14705" y="76272"/>
                  </a:lnTo>
                  <a:lnTo>
                    <a:pt x="28297" y="92376"/>
                  </a:lnTo>
                  <a:lnTo>
                    <a:pt x="42617" y="95128"/>
                  </a:lnTo>
                  <a:lnTo>
                    <a:pt x="59330" y="93294"/>
                  </a:lnTo>
                  <a:lnTo>
                    <a:pt x="73813" y="87775"/>
                  </a:lnTo>
                  <a:lnTo>
                    <a:pt x="90496" y="73364"/>
                  </a:lnTo>
                  <a:lnTo>
                    <a:pt x="114055" y="29482"/>
                  </a:lnTo>
                  <a:lnTo>
                    <a:pt x="118020" y="18148"/>
                  </a:lnTo>
                  <a:lnTo>
                    <a:pt x="119282" y="18860"/>
                  </a:lnTo>
                  <a:lnTo>
                    <a:pt x="122567" y="27177"/>
                  </a:lnTo>
                  <a:lnTo>
                    <a:pt x="129345" y="69169"/>
                  </a:lnTo>
                  <a:lnTo>
                    <a:pt x="137838" y="107127"/>
                  </a:lnTo>
                  <a:lnTo>
                    <a:pt x="144823" y="145185"/>
                  </a:lnTo>
                  <a:lnTo>
                    <a:pt x="150133" y="189228"/>
                  </a:lnTo>
                  <a:lnTo>
                    <a:pt x="155545" y="233128"/>
                  </a:lnTo>
                  <a:lnTo>
                    <a:pt x="157346" y="271903"/>
                  </a:lnTo>
                  <a:lnTo>
                    <a:pt x="153895" y="308307"/>
                  </a:lnTo>
                  <a:lnTo>
                    <a:pt x="140088" y="352213"/>
                  </a:lnTo>
                  <a:lnTo>
                    <a:pt x="130166" y="367950"/>
                  </a:lnTo>
                  <a:lnTo>
                    <a:pt x="124558" y="374122"/>
                  </a:lnTo>
                  <a:lnTo>
                    <a:pt x="108919" y="382862"/>
                  </a:lnTo>
                  <a:lnTo>
                    <a:pt x="99809" y="386180"/>
                  </a:lnTo>
                  <a:lnTo>
                    <a:pt x="82161" y="386104"/>
                  </a:lnTo>
                  <a:lnTo>
                    <a:pt x="73504" y="384108"/>
                  </a:lnTo>
                  <a:lnTo>
                    <a:pt x="66322" y="379250"/>
                  </a:lnTo>
                  <a:lnTo>
                    <a:pt x="54578" y="364445"/>
                  </a:lnTo>
                  <a:lnTo>
                    <a:pt x="50299" y="349868"/>
                  </a:lnTo>
                  <a:lnTo>
                    <a:pt x="51455" y="336334"/>
                  </a:lnTo>
                  <a:lnTo>
                    <a:pt x="62540" y="3102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SMARTInkShape-2027"/>
          <p:cNvSpPr/>
          <p:nvPr>
            <p:custDataLst>
              <p:tags r:id="rId3"/>
            </p:custDataLst>
          </p:nvPr>
        </p:nvSpPr>
        <p:spPr>
          <a:xfrm>
            <a:off x="1233373" y="1725772"/>
            <a:ext cx="106478" cy="547529"/>
          </a:xfrm>
          <a:custGeom>
            <a:avLst/>
            <a:gdLst/>
            <a:ahLst/>
            <a:cxnLst/>
            <a:rect l="0" t="0" r="0" b="0"/>
            <a:pathLst>
              <a:path w="106478" h="547529">
                <a:moveTo>
                  <a:pt x="100127" y="14128"/>
                </a:moveTo>
                <a:lnTo>
                  <a:pt x="100127" y="14128"/>
                </a:lnTo>
                <a:lnTo>
                  <a:pt x="100127" y="10757"/>
                </a:lnTo>
                <a:lnTo>
                  <a:pt x="96756" y="1918"/>
                </a:lnTo>
                <a:lnTo>
                  <a:pt x="95058" y="344"/>
                </a:lnTo>
                <a:lnTo>
                  <a:pt x="93220" y="0"/>
                </a:lnTo>
                <a:lnTo>
                  <a:pt x="78458" y="4517"/>
                </a:lnTo>
                <a:lnTo>
                  <a:pt x="61251" y="20296"/>
                </a:lnTo>
                <a:lnTo>
                  <a:pt x="36474" y="61051"/>
                </a:lnTo>
                <a:lnTo>
                  <a:pt x="14960" y="106103"/>
                </a:lnTo>
                <a:lnTo>
                  <a:pt x="3498" y="152711"/>
                </a:lnTo>
                <a:lnTo>
                  <a:pt x="0" y="198339"/>
                </a:lnTo>
                <a:lnTo>
                  <a:pt x="9076" y="240864"/>
                </a:lnTo>
                <a:lnTo>
                  <a:pt x="21800" y="266792"/>
                </a:lnTo>
                <a:lnTo>
                  <a:pt x="59308" y="313897"/>
                </a:lnTo>
                <a:lnTo>
                  <a:pt x="92313" y="352495"/>
                </a:lnTo>
                <a:lnTo>
                  <a:pt x="96654" y="366067"/>
                </a:lnTo>
                <a:lnTo>
                  <a:pt x="97812" y="373637"/>
                </a:lnTo>
                <a:lnTo>
                  <a:pt x="95335" y="387693"/>
                </a:lnTo>
                <a:lnTo>
                  <a:pt x="68117" y="435261"/>
                </a:lnTo>
                <a:lnTo>
                  <a:pt x="39418" y="482441"/>
                </a:lnTo>
                <a:lnTo>
                  <a:pt x="37782" y="490026"/>
                </a:lnTo>
                <a:lnTo>
                  <a:pt x="39727" y="505979"/>
                </a:lnTo>
                <a:lnTo>
                  <a:pt x="47177" y="518713"/>
                </a:lnTo>
                <a:lnTo>
                  <a:pt x="52127" y="524085"/>
                </a:lnTo>
                <a:lnTo>
                  <a:pt x="106477" y="54752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SMARTInkShape-Group442"/>
          <p:cNvGrpSpPr/>
          <p:nvPr/>
        </p:nvGrpSpPr>
        <p:grpSpPr>
          <a:xfrm>
            <a:off x="4152900" y="1803661"/>
            <a:ext cx="31751" cy="173323"/>
            <a:chOff x="4152900" y="1803661"/>
            <a:chExt cx="31751" cy="173323"/>
          </a:xfrm>
        </p:grpSpPr>
        <p:sp>
          <p:nvSpPr>
            <p:cNvPr id="65" name="SMARTInkShape-2028"/>
            <p:cNvSpPr/>
            <p:nvPr>
              <p:custDataLst>
                <p:tags r:id="rId98"/>
              </p:custDataLst>
            </p:nvPr>
          </p:nvSpPr>
          <p:spPr>
            <a:xfrm>
              <a:off x="4171950" y="1949450"/>
              <a:ext cx="12701" cy="27534"/>
            </a:xfrm>
            <a:custGeom>
              <a:avLst/>
              <a:gdLst/>
              <a:ahLst/>
              <a:cxnLst/>
              <a:rect l="0" t="0" r="0" b="0"/>
              <a:pathLst>
                <a:path w="12701" h="27534">
                  <a:moveTo>
                    <a:pt x="0" y="0"/>
                  </a:moveTo>
                  <a:lnTo>
                    <a:pt x="0" y="0"/>
                  </a:lnTo>
                  <a:lnTo>
                    <a:pt x="0" y="26482"/>
                  </a:lnTo>
                  <a:lnTo>
                    <a:pt x="1411" y="27533"/>
                  </a:lnTo>
                  <a:lnTo>
                    <a:pt x="1270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2029"/>
            <p:cNvSpPr/>
            <p:nvPr>
              <p:custDataLst>
                <p:tags r:id="rId99"/>
              </p:custDataLst>
            </p:nvPr>
          </p:nvSpPr>
          <p:spPr>
            <a:xfrm>
              <a:off x="4152900" y="1803661"/>
              <a:ext cx="22431" cy="12440"/>
            </a:xfrm>
            <a:custGeom>
              <a:avLst/>
              <a:gdLst/>
              <a:ahLst/>
              <a:cxnLst/>
              <a:rect l="0" t="0" r="0" b="0"/>
              <a:pathLst>
                <a:path w="22431" h="12440">
                  <a:moveTo>
                    <a:pt x="0" y="6089"/>
                  </a:moveTo>
                  <a:lnTo>
                    <a:pt x="0" y="6089"/>
                  </a:lnTo>
                  <a:lnTo>
                    <a:pt x="6742" y="6089"/>
                  </a:lnTo>
                  <a:lnTo>
                    <a:pt x="11933" y="4207"/>
                  </a:lnTo>
                  <a:lnTo>
                    <a:pt x="17644" y="622"/>
                  </a:lnTo>
                  <a:lnTo>
                    <a:pt x="22004" y="0"/>
                  </a:lnTo>
                  <a:lnTo>
                    <a:pt x="22430" y="619"/>
                  </a:lnTo>
                  <a:lnTo>
                    <a:pt x="22010" y="1737"/>
                  </a:lnTo>
                  <a:lnTo>
                    <a:pt x="20365" y="4860"/>
                  </a:lnTo>
                  <a:lnTo>
                    <a:pt x="19050" y="124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SMARTInkShape-Group443"/>
          <p:cNvGrpSpPr/>
          <p:nvPr/>
        </p:nvGrpSpPr>
        <p:grpSpPr>
          <a:xfrm>
            <a:off x="5054600" y="1709077"/>
            <a:ext cx="838201" cy="332866"/>
            <a:chOff x="5054600" y="1709077"/>
            <a:chExt cx="838201" cy="332866"/>
          </a:xfrm>
        </p:grpSpPr>
        <p:sp>
          <p:nvSpPr>
            <p:cNvPr id="68" name="SMARTInkShape-2030"/>
            <p:cNvSpPr/>
            <p:nvPr>
              <p:custDataLst>
                <p:tags r:id="rId89"/>
              </p:custDataLst>
            </p:nvPr>
          </p:nvSpPr>
          <p:spPr>
            <a:xfrm>
              <a:off x="5792606" y="1854200"/>
              <a:ext cx="100195" cy="17286"/>
            </a:xfrm>
            <a:custGeom>
              <a:avLst/>
              <a:gdLst/>
              <a:ahLst/>
              <a:cxnLst/>
              <a:rect l="0" t="0" r="0" b="0"/>
              <a:pathLst>
                <a:path w="100195" h="17286">
                  <a:moveTo>
                    <a:pt x="17644" y="6350"/>
                  </a:moveTo>
                  <a:lnTo>
                    <a:pt x="17644" y="6350"/>
                  </a:lnTo>
                  <a:lnTo>
                    <a:pt x="10902" y="6350"/>
                  </a:lnTo>
                  <a:lnTo>
                    <a:pt x="8210" y="7761"/>
                  </a:lnTo>
                  <a:lnTo>
                    <a:pt x="0" y="17285"/>
                  </a:lnTo>
                  <a:lnTo>
                    <a:pt x="41309" y="8821"/>
                  </a:lnTo>
                  <a:lnTo>
                    <a:pt x="10019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2031"/>
            <p:cNvSpPr/>
            <p:nvPr>
              <p:custDataLst>
                <p:tags r:id="rId90"/>
              </p:custDataLst>
            </p:nvPr>
          </p:nvSpPr>
          <p:spPr>
            <a:xfrm>
              <a:off x="5807318" y="1718882"/>
              <a:ext cx="52850" cy="255969"/>
            </a:xfrm>
            <a:custGeom>
              <a:avLst/>
              <a:gdLst/>
              <a:ahLst/>
              <a:cxnLst/>
              <a:rect l="0" t="0" r="0" b="0"/>
              <a:pathLst>
                <a:path w="52850" h="255969">
                  <a:moveTo>
                    <a:pt x="47382" y="21018"/>
                  </a:moveTo>
                  <a:lnTo>
                    <a:pt x="47382" y="21018"/>
                  </a:lnTo>
                  <a:lnTo>
                    <a:pt x="52849" y="1245"/>
                  </a:lnTo>
                  <a:lnTo>
                    <a:pt x="52438" y="75"/>
                  </a:lnTo>
                  <a:lnTo>
                    <a:pt x="51458" y="0"/>
                  </a:lnTo>
                  <a:lnTo>
                    <a:pt x="50100" y="656"/>
                  </a:lnTo>
                  <a:lnTo>
                    <a:pt x="33925" y="48266"/>
                  </a:lnTo>
                  <a:lnTo>
                    <a:pt x="21757" y="86947"/>
                  </a:lnTo>
                  <a:lnTo>
                    <a:pt x="8375" y="130780"/>
                  </a:lnTo>
                  <a:lnTo>
                    <a:pt x="3301" y="175030"/>
                  </a:lnTo>
                  <a:lnTo>
                    <a:pt x="0" y="220773"/>
                  </a:lnTo>
                  <a:lnTo>
                    <a:pt x="15632" y="2559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2032"/>
            <p:cNvSpPr/>
            <p:nvPr>
              <p:custDataLst>
                <p:tags r:id="rId91"/>
              </p:custDataLst>
            </p:nvPr>
          </p:nvSpPr>
          <p:spPr>
            <a:xfrm>
              <a:off x="5685570" y="1838604"/>
              <a:ext cx="64251" cy="117274"/>
            </a:xfrm>
            <a:custGeom>
              <a:avLst/>
              <a:gdLst/>
              <a:ahLst/>
              <a:cxnLst/>
              <a:rect l="0" t="0" r="0" b="0"/>
              <a:pathLst>
                <a:path w="64251" h="117274">
                  <a:moveTo>
                    <a:pt x="54830" y="15596"/>
                  </a:moveTo>
                  <a:lnTo>
                    <a:pt x="54830" y="15596"/>
                  </a:lnTo>
                  <a:lnTo>
                    <a:pt x="63669" y="6758"/>
                  </a:lnTo>
                  <a:lnTo>
                    <a:pt x="64250" y="4765"/>
                  </a:lnTo>
                  <a:lnTo>
                    <a:pt x="63933" y="2731"/>
                  </a:lnTo>
                  <a:lnTo>
                    <a:pt x="63014" y="669"/>
                  </a:lnTo>
                  <a:lnTo>
                    <a:pt x="60992" y="0"/>
                  </a:lnTo>
                  <a:lnTo>
                    <a:pt x="54981" y="1139"/>
                  </a:lnTo>
                  <a:lnTo>
                    <a:pt x="43664" y="9117"/>
                  </a:lnTo>
                  <a:lnTo>
                    <a:pt x="13182" y="39688"/>
                  </a:lnTo>
                  <a:lnTo>
                    <a:pt x="5510" y="52644"/>
                  </a:lnTo>
                  <a:lnTo>
                    <a:pt x="0" y="79176"/>
                  </a:lnTo>
                  <a:lnTo>
                    <a:pt x="1738" y="102638"/>
                  </a:lnTo>
                  <a:lnTo>
                    <a:pt x="6774" y="112607"/>
                  </a:lnTo>
                  <a:lnTo>
                    <a:pt x="10093" y="116253"/>
                  </a:lnTo>
                  <a:lnTo>
                    <a:pt x="14422" y="117273"/>
                  </a:lnTo>
                  <a:lnTo>
                    <a:pt x="35780" y="1108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2033"/>
            <p:cNvSpPr/>
            <p:nvPr>
              <p:custDataLst>
                <p:tags r:id="rId92"/>
              </p:custDataLst>
            </p:nvPr>
          </p:nvSpPr>
          <p:spPr>
            <a:xfrm>
              <a:off x="5638800" y="1825142"/>
              <a:ext cx="6351" cy="3659"/>
            </a:xfrm>
            <a:custGeom>
              <a:avLst/>
              <a:gdLst/>
              <a:ahLst/>
              <a:cxnLst/>
              <a:rect l="0" t="0" r="0" b="0"/>
              <a:pathLst>
                <a:path w="6351" h="3659">
                  <a:moveTo>
                    <a:pt x="0" y="3658"/>
                  </a:moveTo>
                  <a:lnTo>
                    <a:pt x="0" y="3658"/>
                  </a:lnTo>
                  <a:lnTo>
                    <a:pt x="3658" y="0"/>
                  </a:lnTo>
                  <a:lnTo>
                    <a:pt x="2096" y="1562"/>
                  </a:lnTo>
                  <a:lnTo>
                    <a:pt x="2103" y="2260"/>
                  </a:lnTo>
                  <a:lnTo>
                    <a:pt x="6350" y="3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2034"/>
            <p:cNvSpPr/>
            <p:nvPr>
              <p:custDataLst>
                <p:tags r:id="rId93"/>
              </p:custDataLst>
            </p:nvPr>
          </p:nvSpPr>
          <p:spPr>
            <a:xfrm>
              <a:off x="5613400" y="1911350"/>
              <a:ext cx="6351" cy="44451"/>
            </a:xfrm>
            <a:custGeom>
              <a:avLst/>
              <a:gdLst/>
              <a:ahLst/>
              <a:cxnLst/>
              <a:rect l="0" t="0" r="0" b="0"/>
              <a:pathLst>
                <a:path w="6351" h="44451">
                  <a:moveTo>
                    <a:pt x="0" y="0"/>
                  </a:moveTo>
                  <a:lnTo>
                    <a:pt x="0" y="0"/>
                  </a:lnTo>
                  <a:lnTo>
                    <a:pt x="0" y="38222"/>
                  </a:lnTo>
                  <a:lnTo>
                    <a:pt x="705" y="40298"/>
                  </a:lnTo>
                  <a:lnTo>
                    <a:pt x="6350" y="4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2035"/>
            <p:cNvSpPr/>
            <p:nvPr>
              <p:custDataLst>
                <p:tags r:id="rId94"/>
              </p:custDataLst>
            </p:nvPr>
          </p:nvSpPr>
          <p:spPr>
            <a:xfrm>
              <a:off x="5471408" y="1710839"/>
              <a:ext cx="99985" cy="254469"/>
            </a:xfrm>
            <a:custGeom>
              <a:avLst/>
              <a:gdLst/>
              <a:ahLst/>
              <a:cxnLst/>
              <a:rect l="0" t="0" r="0" b="0"/>
              <a:pathLst>
                <a:path w="99985" h="254469">
                  <a:moveTo>
                    <a:pt x="21342" y="238611"/>
                  </a:moveTo>
                  <a:lnTo>
                    <a:pt x="21342" y="238611"/>
                  </a:lnTo>
                  <a:lnTo>
                    <a:pt x="31455" y="231869"/>
                  </a:lnTo>
                  <a:lnTo>
                    <a:pt x="38301" y="222914"/>
                  </a:lnTo>
                  <a:lnTo>
                    <a:pt x="49995" y="194472"/>
                  </a:lnTo>
                  <a:lnTo>
                    <a:pt x="51715" y="184657"/>
                  </a:lnTo>
                  <a:lnTo>
                    <a:pt x="50598" y="177472"/>
                  </a:lnTo>
                  <a:lnTo>
                    <a:pt x="49313" y="174568"/>
                  </a:lnTo>
                  <a:lnTo>
                    <a:pt x="46339" y="173338"/>
                  </a:lnTo>
                  <a:lnTo>
                    <a:pt x="37391" y="173853"/>
                  </a:lnTo>
                  <a:lnTo>
                    <a:pt x="26358" y="180196"/>
                  </a:lnTo>
                  <a:lnTo>
                    <a:pt x="20453" y="184851"/>
                  </a:lnTo>
                  <a:lnTo>
                    <a:pt x="12010" y="197549"/>
                  </a:lnTo>
                  <a:lnTo>
                    <a:pt x="841" y="228697"/>
                  </a:lnTo>
                  <a:lnTo>
                    <a:pt x="0" y="241495"/>
                  </a:lnTo>
                  <a:lnTo>
                    <a:pt x="764" y="246884"/>
                  </a:lnTo>
                  <a:lnTo>
                    <a:pt x="2685" y="250476"/>
                  </a:lnTo>
                  <a:lnTo>
                    <a:pt x="5376" y="252871"/>
                  </a:lnTo>
                  <a:lnTo>
                    <a:pt x="8581" y="254468"/>
                  </a:lnTo>
                  <a:lnTo>
                    <a:pt x="12835" y="254121"/>
                  </a:lnTo>
                  <a:lnTo>
                    <a:pt x="23205" y="249973"/>
                  </a:lnTo>
                  <a:lnTo>
                    <a:pt x="40944" y="222849"/>
                  </a:lnTo>
                  <a:lnTo>
                    <a:pt x="64489" y="175917"/>
                  </a:lnTo>
                  <a:lnTo>
                    <a:pt x="79279" y="130481"/>
                  </a:lnTo>
                  <a:lnTo>
                    <a:pt x="89544" y="84276"/>
                  </a:lnTo>
                  <a:lnTo>
                    <a:pt x="97054" y="36719"/>
                  </a:lnTo>
                  <a:lnTo>
                    <a:pt x="99984" y="4519"/>
                  </a:lnTo>
                  <a:lnTo>
                    <a:pt x="99171" y="0"/>
                  </a:lnTo>
                  <a:lnTo>
                    <a:pt x="97922" y="514"/>
                  </a:lnTo>
                  <a:lnTo>
                    <a:pt x="86806" y="47762"/>
                  </a:lnTo>
                  <a:lnTo>
                    <a:pt x="81269" y="87832"/>
                  </a:lnTo>
                  <a:lnTo>
                    <a:pt x="79041" y="129649"/>
                  </a:lnTo>
                  <a:lnTo>
                    <a:pt x="81972" y="174519"/>
                  </a:lnTo>
                  <a:lnTo>
                    <a:pt x="84842" y="2386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2036"/>
            <p:cNvSpPr/>
            <p:nvPr>
              <p:custDataLst>
                <p:tags r:id="rId95"/>
              </p:custDataLst>
            </p:nvPr>
          </p:nvSpPr>
          <p:spPr>
            <a:xfrm>
              <a:off x="5346700" y="1881222"/>
              <a:ext cx="43791" cy="112679"/>
            </a:xfrm>
            <a:custGeom>
              <a:avLst/>
              <a:gdLst/>
              <a:ahLst/>
              <a:cxnLst/>
              <a:rect l="0" t="0" r="0" b="0"/>
              <a:pathLst>
                <a:path w="43791" h="112679">
                  <a:moveTo>
                    <a:pt x="0" y="55528"/>
                  </a:moveTo>
                  <a:lnTo>
                    <a:pt x="0" y="55528"/>
                  </a:lnTo>
                  <a:lnTo>
                    <a:pt x="0" y="60995"/>
                  </a:lnTo>
                  <a:lnTo>
                    <a:pt x="6742" y="58245"/>
                  </a:lnTo>
                  <a:lnTo>
                    <a:pt x="17676" y="49591"/>
                  </a:lnTo>
                  <a:lnTo>
                    <a:pt x="39438" y="21562"/>
                  </a:lnTo>
                  <a:lnTo>
                    <a:pt x="43461" y="6590"/>
                  </a:lnTo>
                  <a:lnTo>
                    <a:pt x="43790" y="3852"/>
                  </a:lnTo>
                  <a:lnTo>
                    <a:pt x="42599" y="2028"/>
                  </a:lnTo>
                  <a:lnTo>
                    <a:pt x="40394" y="811"/>
                  </a:lnTo>
                  <a:lnTo>
                    <a:pt x="37513" y="0"/>
                  </a:lnTo>
                  <a:lnTo>
                    <a:pt x="34181" y="870"/>
                  </a:lnTo>
                  <a:lnTo>
                    <a:pt x="26716" y="5601"/>
                  </a:lnTo>
                  <a:lnTo>
                    <a:pt x="14580" y="22939"/>
                  </a:lnTo>
                  <a:lnTo>
                    <a:pt x="8788" y="45950"/>
                  </a:lnTo>
                  <a:lnTo>
                    <a:pt x="7072" y="67272"/>
                  </a:lnTo>
                  <a:lnTo>
                    <a:pt x="13307" y="90365"/>
                  </a:lnTo>
                  <a:lnTo>
                    <a:pt x="31750" y="1126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2037"/>
            <p:cNvSpPr/>
            <p:nvPr>
              <p:custDataLst>
                <p:tags r:id="rId96"/>
              </p:custDataLst>
            </p:nvPr>
          </p:nvSpPr>
          <p:spPr>
            <a:xfrm>
              <a:off x="5216041" y="1879600"/>
              <a:ext cx="98910" cy="124626"/>
            </a:xfrm>
            <a:custGeom>
              <a:avLst/>
              <a:gdLst/>
              <a:ahLst/>
              <a:cxnLst/>
              <a:rect l="0" t="0" r="0" b="0"/>
              <a:pathLst>
                <a:path w="98910" h="124626">
                  <a:moveTo>
                    <a:pt x="3659" y="44450"/>
                  </a:moveTo>
                  <a:lnTo>
                    <a:pt x="3659" y="44450"/>
                  </a:lnTo>
                  <a:lnTo>
                    <a:pt x="288" y="44450"/>
                  </a:lnTo>
                  <a:lnTo>
                    <a:pt x="0" y="43744"/>
                  </a:lnTo>
                  <a:lnTo>
                    <a:pt x="1563" y="41079"/>
                  </a:lnTo>
                  <a:lnTo>
                    <a:pt x="2967" y="40086"/>
                  </a:lnTo>
                  <a:lnTo>
                    <a:pt x="6409" y="38983"/>
                  </a:lnTo>
                  <a:lnTo>
                    <a:pt x="12172" y="42255"/>
                  </a:lnTo>
                  <a:lnTo>
                    <a:pt x="27370" y="55854"/>
                  </a:lnTo>
                  <a:lnTo>
                    <a:pt x="39769" y="78089"/>
                  </a:lnTo>
                  <a:lnTo>
                    <a:pt x="45638" y="103649"/>
                  </a:lnTo>
                  <a:lnTo>
                    <a:pt x="45129" y="114975"/>
                  </a:lnTo>
                  <a:lnTo>
                    <a:pt x="44006" y="118984"/>
                  </a:lnTo>
                  <a:lnTo>
                    <a:pt x="42551" y="121656"/>
                  </a:lnTo>
                  <a:lnTo>
                    <a:pt x="40876" y="123437"/>
                  </a:lnTo>
                  <a:lnTo>
                    <a:pt x="39054" y="124625"/>
                  </a:lnTo>
                  <a:lnTo>
                    <a:pt x="37133" y="123300"/>
                  </a:lnTo>
                  <a:lnTo>
                    <a:pt x="33118" y="116183"/>
                  </a:lnTo>
                  <a:lnTo>
                    <a:pt x="32744" y="104083"/>
                  </a:lnTo>
                  <a:lnTo>
                    <a:pt x="41625" y="63207"/>
                  </a:lnTo>
                  <a:lnTo>
                    <a:pt x="56300" y="32055"/>
                  </a:lnTo>
                  <a:lnTo>
                    <a:pt x="989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038"/>
            <p:cNvSpPr/>
            <p:nvPr>
              <p:custDataLst>
                <p:tags r:id="rId97"/>
              </p:custDataLst>
            </p:nvPr>
          </p:nvSpPr>
          <p:spPr>
            <a:xfrm>
              <a:off x="5054600" y="1709077"/>
              <a:ext cx="129073" cy="332866"/>
            </a:xfrm>
            <a:custGeom>
              <a:avLst/>
              <a:gdLst/>
              <a:ahLst/>
              <a:cxnLst/>
              <a:rect l="0" t="0" r="0" b="0"/>
              <a:pathLst>
                <a:path w="129073" h="332866">
                  <a:moveTo>
                    <a:pt x="0" y="138773"/>
                  </a:moveTo>
                  <a:lnTo>
                    <a:pt x="0" y="138773"/>
                  </a:lnTo>
                  <a:lnTo>
                    <a:pt x="0" y="130602"/>
                  </a:lnTo>
                  <a:lnTo>
                    <a:pt x="0" y="131209"/>
                  </a:lnTo>
                  <a:lnTo>
                    <a:pt x="8839" y="147897"/>
                  </a:lnTo>
                  <a:lnTo>
                    <a:pt x="14927" y="181850"/>
                  </a:lnTo>
                  <a:lnTo>
                    <a:pt x="19099" y="213657"/>
                  </a:lnTo>
                  <a:lnTo>
                    <a:pt x="23533" y="259739"/>
                  </a:lnTo>
                  <a:lnTo>
                    <a:pt x="22966" y="297616"/>
                  </a:lnTo>
                  <a:lnTo>
                    <a:pt x="19823" y="331486"/>
                  </a:lnTo>
                  <a:lnTo>
                    <a:pt x="18860" y="332865"/>
                  </a:lnTo>
                  <a:lnTo>
                    <a:pt x="17512" y="331668"/>
                  </a:lnTo>
                  <a:lnTo>
                    <a:pt x="15908" y="328753"/>
                  </a:lnTo>
                  <a:lnTo>
                    <a:pt x="14039" y="292246"/>
                  </a:lnTo>
                  <a:lnTo>
                    <a:pt x="17252" y="250255"/>
                  </a:lnTo>
                  <a:lnTo>
                    <a:pt x="18517" y="213824"/>
                  </a:lnTo>
                  <a:lnTo>
                    <a:pt x="19597" y="177238"/>
                  </a:lnTo>
                  <a:lnTo>
                    <a:pt x="24778" y="141625"/>
                  </a:lnTo>
                  <a:lnTo>
                    <a:pt x="34231" y="99088"/>
                  </a:lnTo>
                  <a:lnTo>
                    <a:pt x="47867" y="54237"/>
                  </a:lnTo>
                  <a:lnTo>
                    <a:pt x="64512" y="23179"/>
                  </a:lnTo>
                  <a:lnTo>
                    <a:pt x="80968" y="4334"/>
                  </a:lnTo>
                  <a:lnTo>
                    <a:pt x="85729" y="464"/>
                  </a:lnTo>
                  <a:lnTo>
                    <a:pt x="91725" y="0"/>
                  </a:lnTo>
                  <a:lnTo>
                    <a:pt x="105913" y="5129"/>
                  </a:lnTo>
                  <a:lnTo>
                    <a:pt x="117863" y="16346"/>
                  </a:lnTo>
                  <a:lnTo>
                    <a:pt x="123026" y="23289"/>
                  </a:lnTo>
                  <a:lnTo>
                    <a:pt x="128762" y="42291"/>
                  </a:lnTo>
                  <a:lnTo>
                    <a:pt x="129072" y="88984"/>
                  </a:lnTo>
                  <a:lnTo>
                    <a:pt x="120872" y="116260"/>
                  </a:lnTo>
                  <a:lnTo>
                    <a:pt x="111576" y="127121"/>
                  </a:lnTo>
                  <a:lnTo>
                    <a:pt x="106134" y="131005"/>
                  </a:lnTo>
                  <a:lnTo>
                    <a:pt x="81619" y="136471"/>
                  </a:lnTo>
                  <a:lnTo>
                    <a:pt x="55385" y="134720"/>
                  </a:lnTo>
                  <a:lnTo>
                    <a:pt x="31750" y="1260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SMARTInkShape-Group444"/>
          <p:cNvGrpSpPr/>
          <p:nvPr/>
        </p:nvGrpSpPr>
        <p:grpSpPr>
          <a:xfrm>
            <a:off x="6439860" y="1576012"/>
            <a:ext cx="519741" cy="664553"/>
            <a:chOff x="6439860" y="1576012"/>
            <a:chExt cx="519741" cy="664553"/>
          </a:xfrm>
        </p:grpSpPr>
        <p:sp>
          <p:nvSpPr>
            <p:cNvPr id="78" name="SMARTInkShape-2039"/>
            <p:cNvSpPr/>
            <p:nvPr>
              <p:custDataLst>
                <p:tags r:id="rId82"/>
              </p:custDataLst>
            </p:nvPr>
          </p:nvSpPr>
          <p:spPr>
            <a:xfrm>
              <a:off x="6521562" y="1576012"/>
              <a:ext cx="133239" cy="145513"/>
            </a:xfrm>
            <a:custGeom>
              <a:avLst/>
              <a:gdLst/>
              <a:ahLst/>
              <a:cxnLst/>
              <a:rect l="0" t="0" r="0" b="0"/>
              <a:pathLst>
                <a:path w="133239" h="145513">
                  <a:moveTo>
                    <a:pt x="37988" y="43238"/>
                  </a:moveTo>
                  <a:lnTo>
                    <a:pt x="37988" y="43238"/>
                  </a:lnTo>
                  <a:lnTo>
                    <a:pt x="37988" y="34400"/>
                  </a:lnTo>
                  <a:lnTo>
                    <a:pt x="37282" y="33818"/>
                  </a:lnTo>
                  <a:lnTo>
                    <a:pt x="36106" y="34136"/>
                  </a:lnTo>
                  <a:lnTo>
                    <a:pt x="34617" y="35053"/>
                  </a:lnTo>
                  <a:lnTo>
                    <a:pt x="25778" y="46457"/>
                  </a:lnTo>
                  <a:lnTo>
                    <a:pt x="10700" y="87088"/>
                  </a:lnTo>
                  <a:lnTo>
                    <a:pt x="1162" y="133299"/>
                  </a:lnTo>
                  <a:lnTo>
                    <a:pt x="140" y="145512"/>
                  </a:lnTo>
                  <a:lnTo>
                    <a:pt x="0" y="142550"/>
                  </a:lnTo>
                  <a:lnTo>
                    <a:pt x="10754" y="105215"/>
                  </a:lnTo>
                  <a:lnTo>
                    <a:pt x="31840" y="58525"/>
                  </a:lnTo>
                  <a:lnTo>
                    <a:pt x="57901" y="19503"/>
                  </a:lnTo>
                  <a:lnTo>
                    <a:pt x="72581" y="4926"/>
                  </a:lnTo>
                  <a:lnTo>
                    <a:pt x="79468" y="1516"/>
                  </a:lnTo>
                  <a:lnTo>
                    <a:pt x="87233" y="0"/>
                  </a:lnTo>
                  <a:lnTo>
                    <a:pt x="95388" y="1208"/>
                  </a:lnTo>
                  <a:lnTo>
                    <a:pt x="99538" y="2518"/>
                  </a:lnTo>
                  <a:lnTo>
                    <a:pt x="107912" y="11500"/>
                  </a:lnTo>
                  <a:lnTo>
                    <a:pt x="121415" y="36890"/>
                  </a:lnTo>
                  <a:lnTo>
                    <a:pt x="133238" y="876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2040"/>
            <p:cNvSpPr/>
            <p:nvPr>
              <p:custDataLst>
                <p:tags r:id="rId83"/>
              </p:custDataLst>
            </p:nvPr>
          </p:nvSpPr>
          <p:spPr>
            <a:xfrm>
              <a:off x="6940550" y="1981200"/>
              <a:ext cx="19051" cy="107951"/>
            </a:xfrm>
            <a:custGeom>
              <a:avLst/>
              <a:gdLst/>
              <a:ahLst/>
              <a:cxnLst/>
              <a:rect l="0" t="0" r="0" b="0"/>
              <a:pathLst>
                <a:path w="19051" h="107951">
                  <a:moveTo>
                    <a:pt x="19050" y="0"/>
                  </a:moveTo>
                  <a:lnTo>
                    <a:pt x="19050" y="0"/>
                  </a:lnTo>
                  <a:lnTo>
                    <a:pt x="19050" y="3371"/>
                  </a:lnTo>
                  <a:lnTo>
                    <a:pt x="14023" y="25417"/>
                  </a:lnTo>
                  <a:lnTo>
                    <a:pt x="7805" y="68441"/>
                  </a:lnTo>
                  <a:lnTo>
                    <a:pt x="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2041"/>
            <p:cNvSpPr/>
            <p:nvPr>
              <p:custDataLst>
                <p:tags r:id="rId84"/>
              </p:custDataLst>
            </p:nvPr>
          </p:nvSpPr>
          <p:spPr>
            <a:xfrm>
              <a:off x="6819900" y="2025650"/>
              <a:ext cx="12701" cy="101601"/>
            </a:xfrm>
            <a:custGeom>
              <a:avLst/>
              <a:gdLst/>
              <a:ahLst/>
              <a:cxnLst/>
              <a:rect l="0" t="0" r="0" b="0"/>
              <a:pathLst>
                <a:path w="12701" h="101601">
                  <a:moveTo>
                    <a:pt x="12700" y="0"/>
                  </a:moveTo>
                  <a:lnTo>
                    <a:pt x="12700" y="0"/>
                  </a:lnTo>
                  <a:lnTo>
                    <a:pt x="10818" y="32638"/>
                  </a:lnTo>
                  <a:lnTo>
                    <a:pt x="3240" y="78348"/>
                  </a:lnTo>
                  <a:lnTo>
                    <a:pt x="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2042"/>
            <p:cNvSpPr/>
            <p:nvPr>
              <p:custDataLst>
                <p:tags r:id="rId85"/>
              </p:custDataLst>
            </p:nvPr>
          </p:nvSpPr>
          <p:spPr>
            <a:xfrm>
              <a:off x="6794499" y="2057400"/>
              <a:ext cx="63502" cy="24518"/>
            </a:xfrm>
            <a:custGeom>
              <a:avLst/>
              <a:gdLst/>
              <a:ahLst/>
              <a:cxnLst/>
              <a:rect l="0" t="0" r="0" b="0"/>
              <a:pathLst>
                <a:path w="63502" h="24518">
                  <a:moveTo>
                    <a:pt x="1" y="19050"/>
                  </a:moveTo>
                  <a:lnTo>
                    <a:pt x="1" y="19050"/>
                  </a:lnTo>
                  <a:lnTo>
                    <a:pt x="0" y="24517"/>
                  </a:lnTo>
                  <a:lnTo>
                    <a:pt x="27137" y="10450"/>
                  </a:lnTo>
                  <a:lnTo>
                    <a:pt x="635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2043"/>
            <p:cNvSpPr/>
            <p:nvPr>
              <p:custDataLst>
                <p:tags r:id="rId86"/>
              </p:custDataLst>
            </p:nvPr>
          </p:nvSpPr>
          <p:spPr>
            <a:xfrm>
              <a:off x="6668643" y="2057400"/>
              <a:ext cx="75058" cy="25401"/>
            </a:xfrm>
            <a:custGeom>
              <a:avLst/>
              <a:gdLst/>
              <a:ahLst/>
              <a:cxnLst/>
              <a:rect l="0" t="0" r="0" b="0"/>
              <a:pathLst>
                <a:path w="75058" h="25401">
                  <a:moveTo>
                    <a:pt x="11557" y="25400"/>
                  </a:moveTo>
                  <a:lnTo>
                    <a:pt x="11557" y="25400"/>
                  </a:lnTo>
                  <a:lnTo>
                    <a:pt x="8186" y="25400"/>
                  </a:lnTo>
                  <a:lnTo>
                    <a:pt x="4650" y="23518"/>
                  </a:lnTo>
                  <a:lnTo>
                    <a:pt x="0" y="19933"/>
                  </a:lnTo>
                  <a:lnTo>
                    <a:pt x="3128" y="17561"/>
                  </a:lnTo>
                  <a:lnTo>
                    <a:pt x="9221" y="14860"/>
                  </a:lnTo>
                  <a:lnTo>
                    <a:pt x="7505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2044"/>
            <p:cNvSpPr/>
            <p:nvPr>
              <p:custDataLst>
                <p:tags r:id="rId87"/>
              </p:custDataLst>
            </p:nvPr>
          </p:nvSpPr>
          <p:spPr>
            <a:xfrm>
              <a:off x="6687796" y="1971780"/>
              <a:ext cx="36855" cy="175050"/>
            </a:xfrm>
            <a:custGeom>
              <a:avLst/>
              <a:gdLst/>
              <a:ahLst/>
              <a:cxnLst/>
              <a:rect l="0" t="0" r="0" b="0"/>
              <a:pathLst>
                <a:path w="36855" h="175050">
                  <a:moveTo>
                    <a:pt x="30504" y="9420"/>
                  </a:moveTo>
                  <a:lnTo>
                    <a:pt x="30504" y="9420"/>
                  </a:lnTo>
                  <a:lnTo>
                    <a:pt x="30503" y="582"/>
                  </a:lnTo>
                  <a:lnTo>
                    <a:pt x="29799" y="0"/>
                  </a:lnTo>
                  <a:lnTo>
                    <a:pt x="28622" y="318"/>
                  </a:lnTo>
                  <a:lnTo>
                    <a:pt x="27133" y="1235"/>
                  </a:lnTo>
                  <a:lnTo>
                    <a:pt x="25478" y="7899"/>
                  </a:lnTo>
                  <a:lnTo>
                    <a:pt x="19136" y="53380"/>
                  </a:lnTo>
                  <a:lnTo>
                    <a:pt x="11299" y="97596"/>
                  </a:lnTo>
                  <a:lnTo>
                    <a:pt x="2957" y="140510"/>
                  </a:lnTo>
                  <a:lnTo>
                    <a:pt x="0" y="162248"/>
                  </a:lnTo>
                  <a:lnTo>
                    <a:pt x="996" y="167044"/>
                  </a:lnTo>
                  <a:lnTo>
                    <a:pt x="5864" y="174255"/>
                  </a:lnTo>
                  <a:lnTo>
                    <a:pt x="9844" y="175049"/>
                  </a:lnTo>
                  <a:lnTo>
                    <a:pt x="19911" y="172168"/>
                  </a:lnTo>
                  <a:lnTo>
                    <a:pt x="36854" y="1554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2045"/>
            <p:cNvSpPr/>
            <p:nvPr>
              <p:custDataLst>
                <p:tags r:id="rId88"/>
              </p:custDataLst>
            </p:nvPr>
          </p:nvSpPr>
          <p:spPr>
            <a:xfrm>
              <a:off x="6439860" y="1829683"/>
              <a:ext cx="135981" cy="410882"/>
            </a:xfrm>
            <a:custGeom>
              <a:avLst/>
              <a:gdLst/>
              <a:ahLst/>
              <a:cxnLst/>
              <a:rect l="0" t="0" r="0" b="0"/>
              <a:pathLst>
                <a:path w="135981" h="410882">
                  <a:moveTo>
                    <a:pt x="11740" y="5467"/>
                  </a:moveTo>
                  <a:lnTo>
                    <a:pt x="11740" y="5467"/>
                  </a:lnTo>
                  <a:lnTo>
                    <a:pt x="6273" y="0"/>
                  </a:lnTo>
                  <a:lnTo>
                    <a:pt x="2280" y="6120"/>
                  </a:lnTo>
                  <a:lnTo>
                    <a:pt x="0" y="16871"/>
                  </a:lnTo>
                  <a:lnTo>
                    <a:pt x="3594" y="53424"/>
                  </a:lnTo>
                  <a:lnTo>
                    <a:pt x="8799" y="97647"/>
                  </a:lnTo>
                  <a:lnTo>
                    <a:pt x="22997" y="130606"/>
                  </a:lnTo>
                  <a:lnTo>
                    <a:pt x="27710" y="135460"/>
                  </a:lnTo>
                  <a:lnTo>
                    <a:pt x="38594" y="140853"/>
                  </a:lnTo>
                  <a:lnTo>
                    <a:pt x="59992" y="140518"/>
                  </a:lnTo>
                  <a:lnTo>
                    <a:pt x="67191" y="135717"/>
                  </a:lnTo>
                  <a:lnTo>
                    <a:pt x="100417" y="92678"/>
                  </a:lnTo>
                  <a:lnTo>
                    <a:pt x="112882" y="66977"/>
                  </a:lnTo>
                  <a:lnTo>
                    <a:pt x="119092" y="35013"/>
                  </a:lnTo>
                  <a:lnTo>
                    <a:pt x="119291" y="35042"/>
                  </a:lnTo>
                  <a:lnTo>
                    <a:pt x="123046" y="73038"/>
                  </a:lnTo>
                  <a:lnTo>
                    <a:pt x="128523" y="110546"/>
                  </a:lnTo>
                  <a:lnTo>
                    <a:pt x="131244" y="150666"/>
                  </a:lnTo>
                  <a:lnTo>
                    <a:pt x="132050" y="192736"/>
                  </a:lnTo>
                  <a:lnTo>
                    <a:pt x="135980" y="233037"/>
                  </a:lnTo>
                  <a:lnTo>
                    <a:pt x="133309" y="273923"/>
                  </a:lnTo>
                  <a:lnTo>
                    <a:pt x="129199" y="313123"/>
                  </a:lnTo>
                  <a:lnTo>
                    <a:pt x="120234" y="355955"/>
                  </a:lnTo>
                  <a:lnTo>
                    <a:pt x="105459" y="398145"/>
                  </a:lnTo>
                  <a:lnTo>
                    <a:pt x="101735" y="404836"/>
                  </a:lnTo>
                  <a:lnTo>
                    <a:pt x="97842" y="408591"/>
                  </a:lnTo>
                  <a:lnTo>
                    <a:pt x="93837" y="410388"/>
                  </a:lnTo>
                  <a:lnTo>
                    <a:pt x="89754" y="410881"/>
                  </a:lnTo>
                  <a:lnTo>
                    <a:pt x="79573" y="407666"/>
                  </a:lnTo>
                  <a:lnTo>
                    <a:pt x="68699" y="400827"/>
                  </a:lnTo>
                  <a:lnTo>
                    <a:pt x="59162" y="390733"/>
                  </a:lnTo>
                  <a:lnTo>
                    <a:pt x="49231" y="369778"/>
                  </a:lnTo>
                  <a:lnTo>
                    <a:pt x="47923" y="355767"/>
                  </a:lnTo>
                  <a:lnTo>
                    <a:pt x="50399" y="343189"/>
                  </a:lnTo>
                  <a:lnTo>
                    <a:pt x="62540" y="3229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SMARTInkShape-Group445"/>
          <p:cNvGrpSpPr/>
          <p:nvPr/>
        </p:nvGrpSpPr>
        <p:grpSpPr>
          <a:xfrm>
            <a:off x="7334250" y="1776812"/>
            <a:ext cx="425451" cy="459848"/>
            <a:chOff x="7334250" y="1776812"/>
            <a:chExt cx="425451" cy="459848"/>
          </a:xfrm>
        </p:grpSpPr>
        <p:sp>
          <p:nvSpPr>
            <p:cNvPr id="86" name="SMARTInkShape-2046"/>
            <p:cNvSpPr/>
            <p:nvPr>
              <p:custDataLst>
                <p:tags r:id="rId79"/>
              </p:custDataLst>
            </p:nvPr>
          </p:nvSpPr>
          <p:spPr>
            <a:xfrm>
              <a:off x="7586430" y="1962150"/>
              <a:ext cx="173271" cy="38101"/>
            </a:xfrm>
            <a:custGeom>
              <a:avLst/>
              <a:gdLst/>
              <a:ahLst/>
              <a:cxnLst/>
              <a:rect l="0" t="0" r="0" b="0"/>
              <a:pathLst>
                <a:path w="173271" h="38101">
                  <a:moveTo>
                    <a:pt x="8170" y="38100"/>
                  </a:moveTo>
                  <a:lnTo>
                    <a:pt x="8170" y="38100"/>
                  </a:lnTo>
                  <a:lnTo>
                    <a:pt x="1428" y="38100"/>
                  </a:lnTo>
                  <a:lnTo>
                    <a:pt x="148" y="37394"/>
                  </a:lnTo>
                  <a:lnTo>
                    <a:pt x="0" y="36218"/>
                  </a:lnTo>
                  <a:lnTo>
                    <a:pt x="607" y="34729"/>
                  </a:lnTo>
                  <a:lnTo>
                    <a:pt x="18315" y="25890"/>
                  </a:lnTo>
                  <a:lnTo>
                    <a:pt x="63222" y="16037"/>
                  </a:lnTo>
                  <a:lnTo>
                    <a:pt x="104809" y="11478"/>
                  </a:lnTo>
                  <a:lnTo>
                    <a:pt x="1732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2047"/>
            <p:cNvSpPr/>
            <p:nvPr>
              <p:custDataLst>
                <p:tags r:id="rId80"/>
              </p:custDataLst>
            </p:nvPr>
          </p:nvSpPr>
          <p:spPr>
            <a:xfrm>
              <a:off x="7626907" y="1848373"/>
              <a:ext cx="88344" cy="299507"/>
            </a:xfrm>
            <a:custGeom>
              <a:avLst/>
              <a:gdLst/>
              <a:ahLst/>
              <a:cxnLst/>
              <a:rect l="0" t="0" r="0" b="0"/>
              <a:pathLst>
                <a:path w="88344" h="299507">
                  <a:moveTo>
                    <a:pt x="31193" y="12177"/>
                  </a:moveTo>
                  <a:lnTo>
                    <a:pt x="31193" y="12177"/>
                  </a:lnTo>
                  <a:lnTo>
                    <a:pt x="34563" y="12177"/>
                  </a:lnTo>
                  <a:lnTo>
                    <a:pt x="35556" y="10766"/>
                  </a:lnTo>
                  <a:lnTo>
                    <a:pt x="37465" y="0"/>
                  </a:lnTo>
                  <a:lnTo>
                    <a:pt x="35651" y="17124"/>
                  </a:lnTo>
                  <a:lnTo>
                    <a:pt x="26710" y="61642"/>
                  </a:lnTo>
                  <a:lnTo>
                    <a:pt x="18444" y="107660"/>
                  </a:lnTo>
                  <a:lnTo>
                    <a:pt x="10017" y="151453"/>
                  </a:lnTo>
                  <a:lnTo>
                    <a:pt x="3674" y="189851"/>
                  </a:lnTo>
                  <a:lnTo>
                    <a:pt x="0" y="233356"/>
                  </a:lnTo>
                  <a:lnTo>
                    <a:pt x="2923" y="269807"/>
                  </a:lnTo>
                  <a:lnTo>
                    <a:pt x="10297" y="291615"/>
                  </a:lnTo>
                  <a:lnTo>
                    <a:pt x="14379" y="298179"/>
                  </a:lnTo>
                  <a:lnTo>
                    <a:pt x="17161" y="299506"/>
                  </a:lnTo>
                  <a:lnTo>
                    <a:pt x="24016" y="299099"/>
                  </a:lnTo>
                  <a:lnTo>
                    <a:pt x="66924" y="269866"/>
                  </a:lnTo>
                  <a:lnTo>
                    <a:pt x="88343" y="2471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2048"/>
            <p:cNvSpPr/>
            <p:nvPr>
              <p:custDataLst>
                <p:tags r:id="rId81"/>
              </p:custDataLst>
            </p:nvPr>
          </p:nvSpPr>
          <p:spPr>
            <a:xfrm>
              <a:off x="7334250" y="1776812"/>
              <a:ext cx="38101" cy="459848"/>
            </a:xfrm>
            <a:custGeom>
              <a:avLst/>
              <a:gdLst/>
              <a:ahLst/>
              <a:cxnLst/>
              <a:rect l="0" t="0" r="0" b="0"/>
              <a:pathLst>
                <a:path w="38101" h="459848">
                  <a:moveTo>
                    <a:pt x="0" y="20238"/>
                  </a:moveTo>
                  <a:lnTo>
                    <a:pt x="0" y="20238"/>
                  </a:lnTo>
                  <a:lnTo>
                    <a:pt x="5467" y="465"/>
                  </a:lnTo>
                  <a:lnTo>
                    <a:pt x="5762" y="0"/>
                  </a:lnTo>
                  <a:lnTo>
                    <a:pt x="10662" y="38519"/>
                  </a:lnTo>
                  <a:lnTo>
                    <a:pt x="12802" y="83118"/>
                  </a:lnTo>
                  <a:lnTo>
                    <a:pt x="15802" y="118035"/>
                  </a:lnTo>
                  <a:lnTo>
                    <a:pt x="17607" y="156601"/>
                  </a:lnTo>
                  <a:lnTo>
                    <a:pt x="19114" y="193733"/>
                  </a:lnTo>
                  <a:lnTo>
                    <a:pt x="23930" y="237998"/>
                  </a:lnTo>
                  <a:lnTo>
                    <a:pt x="27804" y="274594"/>
                  </a:lnTo>
                  <a:lnTo>
                    <a:pt x="31877" y="312496"/>
                  </a:lnTo>
                  <a:lnTo>
                    <a:pt x="34375" y="358246"/>
                  </a:lnTo>
                  <a:lnTo>
                    <a:pt x="35640" y="402780"/>
                  </a:lnTo>
                  <a:lnTo>
                    <a:pt x="37884" y="445591"/>
                  </a:lnTo>
                  <a:lnTo>
                    <a:pt x="38072" y="459847"/>
                  </a:lnTo>
                  <a:lnTo>
                    <a:pt x="38100" y="4393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" name="SMARTInkShape-2049"/>
          <p:cNvSpPr/>
          <p:nvPr>
            <p:custDataLst>
              <p:tags r:id="rId4"/>
            </p:custDataLst>
          </p:nvPr>
        </p:nvSpPr>
        <p:spPr>
          <a:xfrm>
            <a:off x="6394712" y="2432389"/>
            <a:ext cx="1307839" cy="177462"/>
          </a:xfrm>
          <a:custGeom>
            <a:avLst/>
            <a:gdLst/>
            <a:ahLst/>
            <a:cxnLst/>
            <a:rect l="0" t="0" r="0" b="0"/>
            <a:pathLst>
              <a:path w="1307839" h="177462">
                <a:moveTo>
                  <a:pt x="6088" y="12361"/>
                </a:moveTo>
                <a:lnTo>
                  <a:pt x="6088" y="12361"/>
                </a:lnTo>
                <a:lnTo>
                  <a:pt x="6088" y="8990"/>
                </a:lnTo>
                <a:lnTo>
                  <a:pt x="4207" y="5453"/>
                </a:lnTo>
                <a:lnTo>
                  <a:pt x="0" y="0"/>
                </a:lnTo>
                <a:lnTo>
                  <a:pt x="6270" y="7620"/>
                </a:lnTo>
                <a:lnTo>
                  <a:pt x="22665" y="38288"/>
                </a:lnTo>
                <a:lnTo>
                  <a:pt x="30389" y="54929"/>
                </a:lnTo>
                <a:lnTo>
                  <a:pt x="59583" y="90316"/>
                </a:lnTo>
                <a:lnTo>
                  <a:pt x="80108" y="104760"/>
                </a:lnTo>
                <a:lnTo>
                  <a:pt x="110805" y="114606"/>
                </a:lnTo>
                <a:lnTo>
                  <a:pt x="150082" y="115250"/>
                </a:lnTo>
                <a:lnTo>
                  <a:pt x="186258" y="110972"/>
                </a:lnTo>
                <a:lnTo>
                  <a:pt x="232802" y="98494"/>
                </a:lnTo>
                <a:lnTo>
                  <a:pt x="273327" y="88133"/>
                </a:lnTo>
                <a:lnTo>
                  <a:pt x="319330" y="73947"/>
                </a:lnTo>
                <a:lnTo>
                  <a:pt x="358780" y="65965"/>
                </a:lnTo>
                <a:lnTo>
                  <a:pt x="394497" y="61350"/>
                </a:lnTo>
                <a:lnTo>
                  <a:pt x="437417" y="58156"/>
                </a:lnTo>
                <a:lnTo>
                  <a:pt x="482591" y="57209"/>
                </a:lnTo>
                <a:lnTo>
                  <a:pt x="524981" y="60300"/>
                </a:lnTo>
                <a:lnTo>
                  <a:pt x="571095" y="72426"/>
                </a:lnTo>
                <a:lnTo>
                  <a:pt x="617134" y="86054"/>
                </a:lnTo>
                <a:lnTo>
                  <a:pt x="662056" y="102399"/>
                </a:lnTo>
                <a:lnTo>
                  <a:pt x="708390" y="118158"/>
                </a:lnTo>
                <a:lnTo>
                  <a:pt x="746558" y="132843"/>
                </a:lnTo>
                <a:lnTo>
                  <a:pt x="793338" y="144841"/>
                </a:lnTo>
                <a:lnTo>
                  <a:pt x="839775" y="151803"/>
                </a:lnTo>
                <a:lnTo>
                  <a:pt x="887400" y="158335"/>
                </a:lnTo>
                <a:lnTo>
                  <a:pt x="927147" y="162857"/>
                </a:lnTo>
                <a:lnTo>
                  <a:pt x="964324" y="164197"/>
                </a:lnTo>
                <a:lnTo>
                  <a:pt x="1009206" y="164594"/>
                </a:lnTo>
                <a:lnTo>
                  <a:pt x="1048140" y="164711"/>
                </a:lnTo>
                <a:lnTo>
                  <a:pt x="1083194" y="164746"/>
                </a:lnTo>
                <a:lnTo>
                  <a:pt x="1122979" y="164757"/>
                </a:lnTo>
                <a:lnTo>
                  <a:pt x="1164234" y="164760"/>
                </a:lnTo>
                <a:lnTo>
                  <a:pt x="1209517" y="169125"/>
                </a:lnTo>
                <a:lnTo>
                  <a:pt x="1250814" y="170849"/>
                </a:lnTo>
                <a:lnTo>
                  <a:pt x="1307838" y="17746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2" name="SMARTInkShape-Group447"/>
          <p:cNvGrpSpPr/>
          <p:nvPr/>
        </p:nvGrpSpPr>
        <p:grpSpPr>
          <a:xfrm>
            <a:off x="5779538" y="2797354"/>
            <a:ext cx="890900" cy="408732"/>
            <a:chOff x="5779538" y="2797354"/>
            <a:chExt cx="890900" cy="408732"/>
          </a:xfrm>
        </p:grpSpPr>
        <p:sp>
          <p:nvSpPr>
            <p:cNvPr id="91" name="SMARTInkShape-2050"/>
            <p:cNvSpPr/>
            <p:nvPr>
              <p:custDataLst>
                <p:tags r:id="rId68"/>
              </p:custDataLst>
            </p:nvPr>
          </p:nvSpPr>
          <p:spPr>
            <a:xfrm>
              <a:off x="6203950" y="2965450"/>
              <a:ext cx="1" cy="31751"/>
            </a:xfrm>
            <a:custGeom>
              <a:avLst/>
              <a:gdLst/>
              <a:ahLst/>
              <a:cxnLst/>
              <a:rect l="0" t="0" r="0" b="0"/>
              <a:pathLst>
                <a:path w="1" h="31751">
                  <a:moveTo>
                    <a:pt x="0" y="0"/>
                  </a:moveTo>
                  <a:lnTo>
                    <a:pt x="0" y="0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2051"/>
            <p:cNvSpPr/>
            <p:nvPr>
              <p:custDataLst>
                <p:tags r:id="rId69"/>
              </p:custDataLst>
            </p:nvPr>
          </p:nvSpPr>
          <p:spPr>
            <a:xfrm>
              <a:off x="6223000" y="2908300"/>
              <a:ext cx="1" cy="44451"/>
            </a:xfrm>
            <a:custGeom>
              <a:avLst/>
              <a:gdLst/>
              <a:ahLst/>
              <a:cxnLst/>
              <a:rect l="0" t="0" r="0" b="0"/>
              <a:pathLst>
                <a:path w="1" h="44451">
                  <a:moveTo>
                    <a:pt x="0" y="44450"/>
                  </a:moveTo>
                  <a:lnTo>
                    <a:pt x="0" y="444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2052"/>
            <p:cNvSpPr/>
            <p:nvPr>
              <p:custDataLst>
                <p:tags r:id="rId70"/>
              </p:custDataLst>
            </p:nvPr>
          </p:nvSpPr>
          <p:spPr>
            <a:xfrm>
              <a:off x="6268963" y="2914728"/>
              <a:ext cx="36588" cy="92635"/>
            </a:xfrm>
            <a:custGeom>
              <a:avLst/>
              <a:gdLst/>
              <a:ahLst/>
              <a:cxnLst/>
              <a:rect l="0" t="0" r="0" b="0"/>
              <a:pathLst>
                <a:path w="36588" h="92635">
                  <a:moveTo>
                    <a:pt x="36587" y="6272"/>
                  </a:moveTo>
                  <a:lnTo>
                    <a:pt x="36587" y="6272"/>
                  </a:lnTo>
                  <a:lnTo>
                    <a:pt x="36587" y="2901"/>
                  </a:lnTo>
                  <a:lnTo>
                    <a:pt x="35882" y="1908"/>
                  </a:lnTo>
                  <a:lnTo>
                    <a:pt x="34706" y="1246"/>
                  </a:lnTo>
                  <a:lnTo>
                    <a:pt x="27748" y="183"/>
                  </a:lnTo>
                  <a:lnTo>
                    <a:pt x="21660" y="0"/>
                  </a:lnTo>
                  <a:lnTo>
                    <a:pt x="15606" y="7482"/>
                  </a:lnTo>
                  <a:lnTo>
                    <a:pt x="3593" y="28540"/>
                  </a:lnTo>
                  <a:lnTo>
                    <a:pt x="0" y="52067"/>
                  </a:lnTo>
                  <a:lnTo>
                    <a:pt x="2305" y="71268"/>
                  </a:lnTo>
                  <a:lnTo>
                    <a:pt x="7458" y="85894"/>
                  </a:lnTo>
                  <a:lnTo>
                    <a:pt x="11411" y="91049"/>
                  </a:lnTo>
                  <a:lnTo>
                    <a:pt x="13452" y="92423"/>
                  </a:lnTo>
                  <a:lnTo>
                    <a:pt x="16224" y="92634"/>
                  </a:lnTo>
                  <a:lnTo>
                    <a:pt x="30237" y="888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2053"/>
            <p:cNvSpPr/>
            <p:nvPr>
              <p:custDataLst>
                <p:tags r:id="rId71"/>
              </p:custDataLst>
            </p:nvPr>
          </p:nvSpPr>
          <p:spPr>
            <a:xfrm>
              <a:off x="6354407" y="2812672"/>
              <a:ext cx="43702" cy="203579"/>
            </a:xfrm>
            <a:custGeom>
              <a:avLst/>
              <a:gdLst/>
              <a:ahLst/>
              <a:cxnLst/>
              <a:rect l="0" t="0" r="0" b="0"/>
              <a:pathLst>
                <a:path w="43702" h="203579">
                  <a:moveTo>
                    <a:pt x="40043" y="13078"/>
                  </a:moveTo>
                  <a:lnTo>
                    <a:pt x="40043" y="13078"/>
                  </a:lnTo>
                  <a:lnTo>
                    <a:pt x="43414" y="9707"/>
                  </a:lnTo>
                  <a:lnTo>
                    <a:pt x="43701" y="7303"/>
                  </a:lnTo>
                  <a:lnTo>
                    <a:pt x="42139" y="869"/>
                  </a:lnTo>
                  <a:lnTo>
                    <a:pt x="40735" y="0"/>
                  </a:lnTo>
                  <a:lnTo>
                    <a:pt x="39093" y="831"/>
                  </a:lnTo>
                  <a:lnTo>
                    <a:pt x="33411" y="8744"/>
                  </a:lnTo>
                  <a:lnTo>
                    <a:pt x="29335" y="18207"/>
                  </a:lnTo>
                  <a:lnTo>
                    <a:pt x="19087" y="58672"/>
                  </a:lnTo>
                  <a:lnTo>
                    <a:pt x="9610" y="98554"/>
                  </a:lnTo>
                  <a:lnTo>
                    <a:pt x="2333" y="136476"/>
                  </a:lnTo>
                  <a:lnTo>
                    <a:pt x="0" y="162466"/>
                  </a:lnTo>
                  <a:lnTo>
                    <a:pt x="3667" y="183425"/>
                  </a:lnTo>
                  <a:lnTo>
                    <a:pt x="10000" y="196502"/>
                  </a:lnTo>
                  <a:lnTo>
                    <a:pt x="13665" y="200978"/>
                  </a:lnTo>
                  <a:lnTo>
                    <a:pt x="17518" y="203256"/>
                  </a:lnTo>
                  <a:lnTo>
                    <a:pt x="33693" y="2035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2054"/>
            <p:cNvSpPr/>
            <p:nvPr>
              <p:custDataLst>
                <p:tags r:id="rId72"/>
              </p:custDataLst>
            </p:nvPr>
          </p:nvSpPr>
          <p:spPr>
            <a:xfrm>
              <a:off x="6339065" y="2927350"/>
              <a:ext cx="49036" cy="6351"/>
            </a:xfrm>
            <a:custGeom>
              <a:avLst/>
              <a:gdLst/>
              <a:ahLst/>
              <a:cxnLst/>
              <a:rect l="0" t="0" r="0" b="0"/>
              <a:pathLst>
                <a:path w="49036" h="6351">
                  <a:moveTo>
                    <a:pt x="10935" y="6350"/>
                  </a:moveTo>
                  <a:lnTo>
                    <a:pt x="10935" y="6350"/>
                  </a:lnTo>
                  <a:lnTo>
                    <a:pt x="0" y="6350"/>
                  </a:lnTo>
                  <a:lnTo>
                    <a:pt x="5500" y="2979"/>
                  </a:lnTo>
                  <a:lnTo>
                    <a:pt x="490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2055"/>
            <p:cNvSpPr/>
            <p:nvPr>
              <p:custDataLst>
                <p:tags r:id="rId73"/>
              </p:custDataLst>
            </p:nvPr>
          </p:nvSpPr>
          <p:spPr>
            <a:xfrm>
              <a:off x="6457950" y="2910589"/>
              <a:ext cx="55260" cy="92962"/>
            </a:xfrm>
            <a:custGeom>
              <a:avLst/>
              <a:gdLst/>
              <a:ahLst/>
              <a:cxnLst/>
              <a:rect l="0" t="0" r="0" b="0"/>
              <a:pathLst>
                <a:path w="55260" h="92962">
                  <a:moveTo>
                    <a:pt x="0" y="48511"/>
                  </a:moveTo>
                  <a:lnTo>
                    <a:pt x="0" y="48511"/>
                  </a:lnTo>
                  <a:lnTo>
                    <a:pt x="23144" y="39673"/>
                  </a:lnTo>
                  <a:lnTo>
                    <a:pt x="50767" y="16377"/>
                  </a:lnTo>
                  <a:lnTo>
                    <a:pt x="54313" y="9300"/>
                  </a:lnTo>
                  <a:lnTo>
                    <a:pt x="55259" y="5437"/>
                  </a:lnTo>
                  <a:lnTo>
                    <a:pt x="54478" y="2862"/>
                  </a:lnTo>
                  <a:lnTo>
                    <a:pt x="52546" y="1144"/>
                  </a:lnTo>
                  <a:lnTo>
                    <a:pt x="49847" y="0"/>
                  </a:lnTo>
                  <a:lnTo>
                    <a:pt x="39323" y="2491"/>
                  </a:lnTo>
                  <a:lnTo>
                    <a:pt x="27355" y="8302"/>
                  </a:lnTo>
                  <a:lnTo>
                    <a:pt x="19684" y="15588"/>
                  </a:lnTo>
                  <a:lnTo>
                    <a:pt x="8026" y="34366"/>
                  </a:lnTo>
                  <a:lnTo>
                    <a:pt x="2379" y="54433"/>
                  </a:lnTo>
                  <a:lnTo>
                    <a:pt x="4076" y="73784"/>
                  </a:lnTo>
                  <a:lnTo>
                    <a:pt x="12700" y="929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2056"/>
            <p:cNvSpPr/>
            <p:nvPr>
              <p:custDataLst>
                <p:tags r:id="rId74"/>
              </p:custDataLst>
            </p:nvPr>
          </p:nvSpPr>
          <p:spPr>
            <a:xfrm>
              <a:off x="6568649" y="2797354"/>
              <a:ext cx="101789" cy="210382"/>
            </a:xfrm>
            <a:custGeom>
              <a:avLst/>
              <a:gdLst/>
              <a:ahLst/>
              <a:cxnLst/>
              <a:rect l="0" t="0" r="0" b="0"/>
              <a:pathLst>
                <a:path w="101789" h="210382">
                  <a:moveTo>
                    <a:pt x="48051" y="161746"/>
                  </a:moveTo>
                  <a:lnTo>
                    <a:pt x="48051" y="161746"/>
                  </a:lnTo>
                  <a:lnTo>
                    <a:pt x="53518" y="150811"/>
                  </a:lnTo>
                  <a:lnTo>
                    <a:pt x="47398" y="142827"/>
                  </a:lnTo>
                  <a:lnTo>
                    <a:pt x="40470" y="139226"/>
                  </a:lnTo>
                  <a:lnTo>
                    <a:pt x="36647" y="138266"/>
                  </a:lnTo>
                  <a:lnTo>
                    <a:pt x="26755" y="140962"/>
                  </a:lnTo>
                  <a:lnTo>
                    <a:pt x="16007" y="147570"/>
                  </a:lnTo>
                  <a:lnTo>
                    <a:pt x="6528" y="157562"/>
                  </a:lnTo>
                  <a:lnTo>
                    <a:pt x="1374" y="167177"/>
                  </a:lnTo>
                  <a:lnTo>
                    <a:pt x="0" y="171717"/>
                  </a:lnTo>
                  <a:lnTo>
                    <a:pt x="1436" y="191590"/>
                  </a:lnTo>
                  <a:lnTo>
                    <a:pt x="6331" y="205239"/>
                  </a:lnTo>
                  <a:lnTo>
                    <a:pt x="9654" y="207675"/>
                  </a:lnTo>
                  <a:lnTo>
                    <a:pt x="18991" y="210381"/>
                  </a:lnTo>
                  <a:lnTo>
                    <a:pt x="24444" y="208986"/>
                  </a:lnTo>
                  <a:lnTo>
                    <a:pt x="36147" y="201792"/>
                  </a:lnTo>
                  <a:lnTo>
                    <a:pt x="62586" y="169805"/>
                  </a:lnTo>
                  <a:lnTo>
                    <a:pt x="80809" y="130927"/>
                  </a:lnTo>
                  <a:lnTo>
                    <a:pt x="93562" y="91217"/>
                  </a:lnTo>
                  <a:lnTo>
                    <a:pt x="98511" y="46058"/>
                  </a:lnTo>
                  <a:lnTo>
                    <a:pt x="101788" y="5779"/>
                  </a:lnTo>
                  <a:lnTo>
                    <a:pt x="100809" y="618"/>
                  </a:lnTo>
                  <a:lnTo>
                    <a:pt x="98745" y="0"/>
                  </a:lnTo>
                  <a:lnTo>
                    <a:pt x="92689" y="6838"/>
                  </a:lnTo>
                  <a:lnTo>
                    <a:pt x="81345" y="33297"/>
                  </a:lnTo>
                  <a:lnTo>
                    <a:pt x="75790" y="67948"/>
                  </a:lnTo>
                  <a:lnTo>
                    <a:pt x="77515" y="108397"/>
                  </a:lnTo>
                  <a:lnTo>
                    <a:pt x="86151" y="1617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2057"/>
            <p:cNvSpPr/>
            <p:nvPr>
              <p:custDataLst>
                <p:tags r:id="rId75"/>
              </p:custDataLst>
            </p:nvPr>
          </p:nvSpPr>
          <p:spPr>
            <a:xfrm>
              <a:off x="6092715" y="2821276"/>
              <a:ext cx="72778" cy="205409"/>
            </a:xfrm>
            <a:custGeom>
              <a:avLst/>
              <a:gdLst/>
              <a:ahLst/>
              <a:cxnLst/>
              <a:rect l="0" t="0" r="0" b="0"/>
              <a:pathLst>
                <a:path w="72778" h="205409">
                  <a:moveTo>
                    <a:pt x="54085" y="156874"/>
                  </a:moveTo>
                  <a:lnTo>
                    <a:pt x="54085" y="156874"/>
                  </a:lnTo>
                  <a:lnTo>
                    <a:pt x="53380" y="140973"/>
                  </a:lnTo>
                  <a:lnTo>
                    <a:pt x="49016" y="129742"/>
                  </a:lnTo>
                  <a:lnTo>
                    <a:pt x="45246" y="124119"/>
                  </a:lnTo>
                  <a:lnTo>
                    <a:pt x="41220" y="121149"/>
                  </a:lnTo>
                  <a:lnTo>
                    <a:pt x="39157" y="120357"/>
                  </a:lnTo>
                  <a:lnTo>
                    <a:pt x="31223" y="123241"/>
                  </a:lnTo>
                  <a:lnTo>
                    <a:pt x="20641" y="130637"/>
                  </a:lnTo>
                  <a:lnTo>
                    <a:pt x="8883" y="143332"/>
                  </a:lnTo>
                  <a:lnTo>
                    <a:pt x="2245" y="156500"/>
                  </a:lnTo>
                  <a:lnTo>
                    <a:pt x="0" y="170113"/>
                  </a:lnTo>
                  <a:lnTo>
                    <a:pt x="2713" y="200027"/>
                  </a:lnTo>
                  <a:lnTo>
                    <a:pt x="5020" y="202576"/>
                  </a:lnTo>
                  <a:lnTo>
                    <a:pt x="13229" y="205408"/>
                  </a:lnTo>
                  <a:lnTo>
                    <a:pt x="17675" y="204752"/>
                  </a:lnTo>
                  <a:lnTo>
                    <a:pt x="26379" y="200261"/>
                  </a:lnTo>
                  <a:lnTo>
                    <a:pt x="39212" y="179685"/>
                  </a:lnTo>
                  <a:lnTo>
                    <a:pt x="54780" y="138881"/>
                  </a:lnTo>
                  <a:lnTo>
                    <a:pt x="63062" y="92590"/>
                  </a:lnTo>
                  <a:lnTo>
                    <a:pt x="70414" y="46783"/>
                  </a:lnTo>
                  <a:lnTo>
                    <a:pt x="72777" y="1997"/>
                  </a:lnTo>
                  <a:lnTo>
                    <a:pt x="72190" y="0"/>
                  </a:lnTo>
                  <a:lnTo>
                    <a:pt x="71094" y="80"/>
                  </a:lnTo>
                  <a:lnTo>
                    <a:pt x="69658" y="1545"/>
                  </a:lnTo>
                  <a:lnTo>
                    <a:pt x="62283" y="26290"/>
                  </a:lnTo>
                  <a:lnTo>
                    <a:pt x="56827" y="62130"/>
                  </a:lnTo>
                  <a:lnTo>
                    <a:pt x="54627" y="106879"/>
                  </a:lnTo>
                  <a:lnTo>
                    <a:pt x="59226" y="152171"/>
                  </a:lnTo>
                  <a:lnTo>
                    <a:pt x="66785" y="1822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2058"/>
            <p:cNvSpPr/>
            <p:nvPr>
              <p:custDataLst>
                <p:tags r:id="rId76"/>
              </p:custDataLst>
            </p:nvPr>
          </p:nvSpPr>
          <p:spPr>
            <a:xfrm>
              <a:off x="5994400" y="2929900"/>
              <a:ext cx="50801" cy="118101"/>
            </a:xfrm>
            <a:custGeom>
              <a:avLst/>
              <a:gdLst/>
              <a:ahLst/>
              <a:cxnLst/>
              <a:rect l="0" t="0" r="0" b="0"/>
              <a:pathLst>
                <a:path w="50801" h="118101">
                  <a:moveTo>
                    <a:pt x="0" y="41900"/>
                  </a:moveTo>
                  <a:lnTo>
                    <a:pt x="0" y="41900"/>
                  </a:lnTo>
                  <a:lnTo>
                    <a:pt x="3371" y="45271"/>
                  </a:lnTo>
                  <a:lnTo>
                    <a:pt x="5026" y="48807"/>
                  </a:lnTo>
                  <a:lnTo>
                    <a:pt x="5467" y="50738"/>
                  </a:lnTo>
                  <a:lnTo>
                    <a:pt x="7173" y="52025"/>
                  </a:lnTo>
                  <a:lnTo>
                    <a:pt x="12831" y="53455"/>
                  </a:lnTo>
                  <a:lnTo>
                    <a:pt x="20049" y="52210"/>
                  </a:lnTo>
                  <a:lnTo>
                    <a:pt x="36180" y="45661"/>
                  </a:lnTo>
                  <a:lnTo>
                    <a:pt x="42656" y="37927"/>
                  </a:lnTo>
                  <a:lnTo>
                    <a:pt x="47180" y="28140"/>
                  </a:lnTo>
                  <a:lnTo>
                    <a:pt x="49190" y="19086"/>
                  </a:lnTo>
                  <a:lnTo>
                    <a:pt x="48203" y="10359"/>
                  </a:lnTo>
                  <a:lnTo>
                    <a:pt x="45413" y="3187"/>
                  </a:lnTo>
                  <a:lnTo>
                    <a:pt x="43680" y="1275"/>
                  </a:lnTo>
                  <a:lnTo>
                    <a:pt x="41820" y="0"/>
                  </a:lnTo>
                  <a:lnTo>
                    <a:pt x="34108" y="2346"/>
                  </a:lnTo>
                  <a:lnTo>
                    <a:pt x="29088" y="4948"/>
                  </a:lnTo>
                  <a:lnTo>
                    <a:pt x="21630" y="15364"/>
                  </a:lnTo>
                  <a:lnTo>
                    <a:pt x="9512" y="40783"/>
                  </a:lnTo>
                  <a:lnTo>
                    <a:pt x="7756" y="56691"/>
                  </a:lnTo>
                  <a:lnTo>
                    <a:pt x="13509" y="82109"/>
                  </a:lnTo>
                  <a:lnTo>
                    <a:pt x="20779" y="100773"/>
                  </a:lnTo>
                  <a:lnTo>
                    <a:pt x="50800" y="11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2059"/>
            <p:cNvSpPr/>
            <p:nvPr>
              <p:custDataLst>
                <p:tags r:id="rId77"/>
              </p:custDataLst>
            </p:nvPr>
          </p:nvSpPr>
          <p:spPr>
            <a:xfrm>
              <a:off x="5900033" y="2927350"/>
              <a:ext cx="68968" cy="114647"/>
            </a:xfrm>
            <a:custGeom>
              <a:avLst/>
              <a:gdLst/>
              <a:ahLst/>
              <a:cxnLst/>
              <a:rect l="0" t="0" r="0" b="0"/>
              <a:pathLst>
                <a:path w="68968" h="114647">
                  <a:moveTo>
                    <a:pt x="5467" y="31750"/>
                  </a:moveTo>
                  <a:lnTo>
                    <a:pt x="5467" y="31750"/>
                  </a:lnTo>
                  <a:lnTo>
                    <a:pt x="5467" y="28379"/>
                  </a:lnTo>
                  <a:lnTo>
                    <a:pt x="0" y="11356"/>
                  </a:lnTo>
                  <a:lnTo>
                    <a:pt x="411" y="8981"/>
                  </a:lnTo>
                  <a:lnTo>
                    <a:pt x="2749" y="4462"/>
                  </a:lnTo>
                  <a:lnTo>
                    <a:pt x="4360" y="3680"/>
                  </a:lnTo>
                  <a:lnTo>
                    <a:pt x="6141" y="3865"/>
                  </a:lnTo>
                  <a:lnTo>
                    <a:pt x="8033" y="4693"/>
                  </a:lnTo>
                  <a:lnTo>
                    <a:pt x="20808" y="15972"/>
                  </a:lnTo>
                  <a:lnTo>
                    <a:pt x="31258" y="32720"/>
                  </a:lnTo>
                  <a:lnTo>
                    <a:pt x="41458" y="73680"/>
                  </a:lnTo>
                  <a:lnTo>
                    <a:pt x="41924" y="87780"/>
                  </a:lnTo>
                  <a:lnTo>
                    <a:pt x="38220" y="106207"/>
                  </a:lnTo>
                  <a:lnTo>
                    <a:pt x="34605" y="113760"/>
                  </a:lnTo>
                  <a:lnTo>
                    <a:pt x="32654" y="114646"/>
                  </a:lnTo>
                  <a:lnTo>
                    <a:pt x="30647" y="113825"/>
                  </a:lnTo>
                  <a:lnTo>
                    <a:pt x="28604" y="111867"/>
                  </a:lnTo>
                  <a:lnTo>
                    <a:pt x="25728" y="92256"/>
                  </a:lnTo>
                  <a:lnTo>
                    <a:pt x="28247" y="67473"/>
                  </a:lnTo>
                  <a:lnTo>
                    <a:pt x="41194" y="33815"/>
                  </a:lnTo>
                  <a:lnTo>
                    <a:pt x="56035" y="11274"/>
                  </a:lnTo>
                  <a:lnTo>
                    <a:pt x="689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2060"/>
            <p:cNvSpPr/>
            <p:nvPr>
              <p:custDataLst>
                <p:tags r:id="rId78"/>
              </p:custDataLst>
            </p:nvPr>
          </p:nvSpPr>
          <p:spPr>
            <a:xfrm>
              <a:off x="5779538" y="2933109"/>
              <a:ext cx="79134" cy="272977"/>
            </a:xfrm>
            <a:custGeom>
              <a:avLst/>
              <a:gdLst/>
              <a:ahLst/>
              <a:cxnLst/>
              <a:rect l="0" t="0" r="0" b="0"/>
              <a:pathLst>
                <a:path w="79134" h="272977">
                  <a:moveTo>
                    <a:pt x="11662" y="83141"/>
                  </a:moveTo>
                  <a:lnTo>
                    <a:pt x="11662" y="83141"/>
                  </a:lnTo>
                  <a:lnTo>
                    <a:pt x="11662" y="126187"/>
                  </a:lnTo>
                  <a:lnTo>
                    <a:pt x="13543" y="168132"/>
                  </a:lnTo>
                  <a:lnTo>
                    <a:pt x="17129" y="213602"/>
                  </a:lnTo>
                  <a:lnTo>
                    <a:pt x="17837" y="254438"/>
                  </a:lnTo>
                  <a:lnTo>
                    <a:pt x="17989" y="272976"/>
                  </a:lnTo>
                  <a:lnTo>
                    <a:pt x="14246" y="248450"/>
                  </a:lnTo>
                  <a:lnTo>
                    <a:pt x="7958" y="208321"/>
                  </a:lnTo>
                  <a:lnTo>
                    <a:pt x="4214" y="165152"/>
                  </a:lnTo>
                  <a:lnTo>
                    <a:pt x="0" y="119802"/>
                  </a:lnTo>
                  <a:lnTo>
                    <a:pt x="4941" y="74547"/>
                  </a:lnTo>
                  <a:lnTo>
                    <a:pt x="14923" y="35988"/>
                  </a:lnTo>
                  <a:lnTo>
                    <a:pt x="31725" y="2299"/>
                  </a:lnTo>
                  <a:lnTo>
                    <a:pt x="36326" y="319"/>
                  </a:lnTo>
                  <a:lnTo>
                    <a:pt x="48964" y="0"/>
                  </a:lnTo>
                  <a:lnTo>
                    <a:pt x="54169" y="1608"/>
                  </a:lnTo>
                  <a:lnTo>
                    <a:pt x="61834" y="7158"/>
                  </a:lnTo>
                  <a:lnTo>
                    <a:pt x="73486" y="28329"/>
                  </a:lnTo>
                  <a:lnTo>
                    <a:pt x="79133" y="50203"/>
                  </a:lnTo>
                  <a:lnTo>
                    <a:pt x="77436" y="76831"/>
                  </a:lnTo>
                  <a:lnTo>
                    <a:pt x="69094" y="100321"/>
                  </a:lnTo>
                  <a:lnTo>
                    <a:pt x="54313" y="120687"/>
                  </a:lnTo>
                  <a:lnTo>
                    <a:pt x="44494" y="128050"/>
                  </a:lnTo>
                  <a:lnTo>
                    <a:pt x="39900" y="130014"/>
                  </a:lnTo>
                  <a:lnTo>
                    <a:pt x="29151" y="130314"/>
                  </a:lnTo>
                  <a:lnTo>
                    <a:pt x="19435" y="128096"/>
                  </a:lnTo>
                  <a:lnTo>
                    <a:pt x="18012" y="1148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SMARTInkShape-Group448"/>
          <p:cNvGrpSpPr/>
          <p:nvPr/>
        </p:nvGrpSpPr>
        <p:grpSpPr>
          <a:xfrm>
            <a:off x="6991350" y="2914650"/>
            <a:ext cx="361951" cy="348090"/>
            <a:chOff x="6991350" y="2914650"/>
            <a:chExt cx="361951" cy="348090"/>
          </a:xfrm>
        </p:grpSpPr>
        <p:sp>
          <p:nvSpPr>
            <p:cNvPr id="103" name="SMARTInkShape-2061"/>
            <p:cNvSpPr/>
            <p:nvPr>
              <p:custDataLst>
                <p:tags r:id="rId62"/>
              </p:custDataLst>
            </p:nvPr>
          </p:nvSpPr>
          <p:spPr>
            <a:xfrm>
              <a:off x="6991350" y="2914650"/>
              <a:ext cx="113961" cy="348090"/>
            </a:xfrm>
            <a:custGeom>
              <a:avLst/>
              <a:gdLst/>
              <a:ahLst/>
              <a:cxnLst/>
              <a:rect l="0" t="0" r="0" b="0"/>
              <a:pathLst>
                <a:path w="113961" h="348090">
                  <a:moveTo>
                    <a:pt x="0" y="0"/>
                  </a:moveTo>
                  <a:lnTo>
                    <a:pt x="0" y="0"/>
                  </a:lnTo>
                  <a:lnTo>
                    <a:pt x="3370" y="0"/>
                  </a:lnTo>
                  <a:lnTo>
                    <a:pt x="4363" y="706"/>
                  </a:lnTo>
                  <a:lnTo>
                    <a:pt x="5025" y="1881"/>
                  </a:lnTo>
                  <a:lnTo>
                    <a:pt x="5762" y="7186"/>
                  </a:lnTo>
                  <a:lnTo>
                    <a:pt x="7709" y="44430"/>
                  </a:lnTo>
                  <a:lnTo>
                    <a:pt x="13069" y="57141"/>
                  </a:lnTo>
                  <a:lnTo>
                    <a:pt x="20155" y="66083"/>
                  </a:lnTo>
                  <a:lnTo>
                    <a:pt x="28712" y="72409"/>
                  </a:lnTo>
                  <a:lnTo>
                    <a:pt x="39572" y="77573"/>
                  </a:lnTo>
                  <a:lnTo>
                    <a:pt x="45431" y="77821"/>
                  </a:lnTo>
                  <a:lnTo>
                    <a:pt x="57586" y="74333"/>
                  </a:lnTo>
                  <a:lnTo>
                    <a:pt x="76329" y="57694"/>
                  </a:lnTo>
                  <a:lnTo>
                    <a:pt x="88546" y="41632"/>
                  </a:lnTo>
                  <a:lnTo>
                    <a:pt x="100619" y="9988"/>
                  </a:lnTo>
                  <a:lnTo>
                    <a:pt x="100945" y="10186"/>
                  </a:lnTo>
                  <a:lnTo>
                    <a:pt x="101309" y="13699"/>
                  </a:lnTo>
                  <a:lnTo>
                    <a:pt x="101574" y="55940"/>
                  </a:lnTo>
                  <a:lnTo>
                    <a:pt x="103476" y="96971"/>
                  </a:lnTo>
                  <a:lnTo>
                    <a:pt x="110437" y="136198"/>
                  </a:lnTo>
                  <a:lnTo>
                    <a:pt x="113155" y="172294"/>
                  </a:lnTo>
                  <a:lnTo>
                    <a:pt x="113960" y="213171"/>
                  </a:lnTo>
                  <a:lnTo>
                    <a:pt x="109868" y="256728"/>
                  </a:lnTo>
                  <a:lnTo>
                    <a:pt x="104566" y="302334"/>
                  </a:lnTo>
                  <a:lnTo>
                    <a:pt x="94248" y="334644"/>
                  </a:lnTo>
                  <a:lnTo>
                    <a:pt x="90348" y="341629"/>
                  </a:lnTo>
                  <a:lnTo>
                    <a:pt x="84927" y="345580"/>
                  </a:lnTo>
                  <a:lnTo>
                    <a:pt x="71377" y="348089"/>
                  </a:lnTo>
                  <a:lnTo>
                    <a:pt x="65223" y="345654"/>
                  </a:lnTo>
                  <a:lnTo>
                    <a:pt x="54623" y="335422"/>
                  </a:lnTo>
                  <a:lnTo>
                    <a:pt x="44093" y="310424"/>
                  </a:lnTo>
                  <a:lnTo>
                    <a:pt x="44526" y="288955"/>
                  </a:lnTo>
                  <a:lnTo>
                    <a:pt x="57150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2062"/>
            <p:cNvSpPr/>
            <p:nvPr>
              <p:custDataLst>
                <p:tags r:id="rId63"/>
              </p:custDataLst>
            </p:nvPr>
          </p:nvSpPr>
          <p:spPr>
            <a:xfrm>
              <a:off x="7181928" y="2991733"/>
              <a:ext cx="18973" cy="139540"/>
            </a:xfrm>
            <a:custGeom>
              <a:avLst/>
              <a:gdLst/>
              <a:ahLst/>
              <a:cxnLst/>
              <a:rect l="0" t="0" r="0" b="0"/>
              <a:pathLst>
                <a:path w="18973" h="139540">
                  <a:moveTo>
                    <a:pt x="6272" y="5467"/>
                  </a:moveTo>
                  <a:lnTo>
                    <a:pt x="6272" y="5467"/>
                  </a:lnTo>
                  <a:lnTo>
                    <a:pt x="6272" y="0"/>
                  </a:lnTo>
                  <a:lnTo>
                    <a:pt x="5566" y="10136"/>
                  </a:lnTo>
                  <a:lnTo>
                    <a:pt x="510" y="53410"/>
                  </a:lnTo>
                  <a:lnTo>
                    <a:pt x="0" y="99757"/>
                  </a:lnTo>
                  <a:lnTo>
                    <a:pt x="642" y="129612"/>
                  </a:lnTo>
                  <a:lnTo>
                    <a:pt x="3299" y="137783"/>
                  </a:lnTo>
                  <a:lnTo>
                    <a:pt x="5701" y="139539"/>
                  </a:lnTo>
                  <a:lnTo>
                    <a:pt x="18972" y="1388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2063"/>
            <p:cNvSpPr/>
            <p:nvPr>
              <p:custDataLst>
                <p:tags r:id="rId64"/>
              </p:custDataLst>
            </p:nvPr>
          </p:nvSpPr>
          <p:spPr>
            <a:xfrm>
              <a:off x="7157333" y="3073400"/>
              <a:ext cx="49918" cy="19051"/>
            </a:xfrm>
            <a:custGeom>
              <a:avLst/>
              <a:gdLst/>
              <a:ahLst/>
              <a:cxnLst/>
              <a:rect l="0" t="0" r="0" b="0"/>
              <a:pathLst>
                <a:path w="49918" h="19051">
                  <a:moveTo>
                    <a:pt x="5467" y="19050"/>
                  </a:moveTo>
                  <a:lnTo>
                    <a:pt x="5467" y="19050"/>
                  </a:lnTo>
                  <a:lnTo>
                    <a:pt x="2096" y="19050"/>
                  </a:lnTo>
                  <a:lnTo>
                    <a:pt x="1103" y="17639"/>
                  </a:lnTo>
                  <a:lnTo>
                    <a:pt x="0" y="12308"/>
                  </a:lnTo>
                  <a:lnTo>
                    <a:pt x="1116" y="10322"/>
                  </a:lnTo>
                  <a:lnTo>
                    <a:pt x="3272" y="8998"/>
                  </a:lnTo>
                  <a:lnTo>
                    <a:pt x="14929" y="7134"/>
                  </a:lnTo>
                  <a:lnTo>
                    <a:pt x="499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2064"/>
            <p:cNvSpPr/>
            <p:nvPr>
              <p:custDataLst>
                <p:tags r:id="rId65"/>
              </p:custDataLst>
            </p:nvPr>
          </p:nvSpPr>
          <p:spPr>
            <a:xfrm>
              <a:off x="7251699" y="3067050"/>
              <a:ext cx="50802" cy="10009"/>
            </a:xfrm>
            <a:custGeom>
              <a:avLst/>
              <a:gdLst/>
              <a:ahLst/>
              <a:cxnLst/>
              <a:rect l="0" t="0" r="0" b="0"/>
              <a:pathLst>
                <a:path w="50802" h="10009">
                  <a:moveTo>
                    <a:pt x="1" y="6350"/>
                  </a:moveTo>
                  <a:lnTo>
                    <a:pt x="1" y="6350"/>
                  </a:lnTo>
                  <a:lnTo>
                    <a:pt x="0" y="9721"/>
                  </a:lnTo>
                  <a:lnTo>
                    <a:pt x="706" y="10008"/>
                  </a:lnTo>
                  <a:lnTo>
                    <a:pt x="6908" y="7282"/>
                  </a:lnTo>
                  <a:lnTo>
                    <a:pt x="508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2065"/>
            <p:cNvSpPr/>
            <p:nvPr>
              <p:custDataLst>
                <p:tags r:id="rId66"/>
              </p:custDataLst>
            </p:nvPr>
          </p:nvSpPr>
          <p:spPr>
            <a:xfrm>
              <a:off x="7273751" y="3035300"/>
              <a:ext cx="9700" cy="88901"/>
            </a:xfrm>
            <a:custGeom>
              <a:avLst/>
              <a:gdLst/>
              <a:ahLst/>
              <a:cxnLst/>
              <a:rect l="0" t="0" r="0" b="0"/>
              <a:pathLst>
                <a:path w="9700" h="88901">
                  <a:moveTo>
                    <a:pt x="9699" y="0"/>
                  </a:moveTo>
                  <a:lnTo>
                    <a:pt x="9699" y="0"/>
                  </a:lnTo>
                  <a:lnTo>
                    <a:pt x="5335" y="10139"/>
                  </a:lnTo>
                  <a:lnTo>
                    <a:pt x="1502" y="55855"/>
                  </a:lnTo>
                  <a:lnTo>
                    <a:pt x="0" y="60520"/>
                  </a:lnTo>
                  <a:lnTo>
                    <a:pt x="214" y="71348"/>
                  </a:lnTo>
                  <a:lnTo>
                    <a:pt x="3349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2066"/>
            <p:cNvSpPr/>
            <p:nvPr>
              <p:custDataLst>
                <p:tags r:id="rId67"/>
              </p:custDataLst>
            </p:nvPr>
          </p:nvSpPr>
          <p:spPr>
            <a:xfrm>
              <a:off x="7346950" y="3016250"/>
              <a:ext cx="6351" cy="101601"/>
            </a:xfrm>
            <a:custGeom>
              <a:avLst/>
              <a:gdLst/>
              <a:ahLst/>
              <a:cxnLst/>
              <a:rect l="0" t="0" r="0" b="0"/>
              <a:pathLst>
                <a:path w="6351" h="101601">
                  <a:moveTo>
                    <a:pt x="0" y="0"/>
                  </a:moveTo>
                  <a:lnTo>
                    <a:pt x="0" y="0"/>
                  </a:lnTo>
                  <a:lnTo>
                    <a:pt x="3370" y="6742"/>
                  </a:lnTo>
                  <a:lnTo>
                    <a:pt x="5467" y="27790"/>
                  </a:lnTo>
                  <a:lnTo>
                    <a:pt x="3089" y="66741"/>
                  </a:lnTo>
                  <a:lnTo>
                    <a:pt x="635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SMARTInkShape-Group449"/>
          <p:cNvGrpSpPr/>
          <p:nvPr/>
        </p:nvGrpSpPr>
        <p:grpSpPr>
          <a:xfrm>
            <a:off x="7750060" y="2900914"/>
            <a:ext cx="461800" cy="292194"/>
            <a:chOff x="7750060" y="2900914"/>
            <a:chExt cx="461800" cy="292194"/>
          </a:xfrm>
        </p:grpSpPr>
        <p:sp>
          <p:nvSpPr>
            <p:cNvPr id="110" name="SMARTInkShape-2067"/>
            <p:cNvSpPr/>
            <p:nvPr>
              <p:custDataLst>
                <p:tags r:id="rId56"/>
              </p:custDataLst>
            </p:nvPr>
          </p:nvSpPr>
          <p:spPr>
            <a:xfrm>
              <a:off x="7750060" y="2944040"/>
              <a:ext cx="104608" cy="249068"/>
            </a:xfrm>
            <a:custGeom>
              <a:avLst/>
              <a:gdLst/>
              <a:ahLst/>
              <a:cxnLst/>
              <a:rect l="0" t="0" r="0" b="0"/>
              <a:pathLst>
                <a:path w="104608" h="249068">
                  <a:moveTo>
                    <a:pt x="85840" y="15060"/>
                  </a:moveTo>
                  <a:lnTo>
                    <a:pt x="85840" y="15060"/>
                  </a:lnTo>
                  <a:lnTo>
                    <a:pt x="60600" y="755"/>
                  </a:lnTo>
                  <a:lnTo>
                    <a:pt x="49457" y="0"/>
                  </a:lnTo>
                  <a:lnTo>
                    <a:pt x="36509" y="2722"/>
                  </a:lnTo>
                  <a:lnTo>
                    <a:pt x="26050" y="8636"/>
                  </a:lnTo>
                  <a:lnTo>
                    <a:pt x="8857" y="26640"/>
                  </a:lnTo>
                  <a:lnTo>
                    <a:pt x="2237" y="39963"/>
                  </a:lnTo>
                  <a:lnTo>
                    <a:pt x="0" y="52939"/>
                  </a:lnTo>
                  <a:lnTo>
                    <a:pt x="1358" y="65762"/>
                  </a:lnTo>
                  <a:lnTo>
                    <a:pt x="4118" y="70733"/>
                  </a:lnTo>
                  <a:lnTo>
                    <a:pt x="12831" y="78139"/>
                  </a:lnTo>
                  <a:lnTo>
                    <a:pt x="17412" y="79691"/>
                  </a:lnTo>
                  <a:lnTo>
                    <a:pt x="26265" y="79533"/>
                  </a:lnTo>
                  <a:lnTo>
                    <a:pt x="42553" y="75477"/>
                  </a:lnTo>
                  <a:lnTo>
                    <a:pt x="54606" y="66136"/>
                  </a:lnTo>
                  <a:lnTo>
                    <a:pt x="75063" y="44285"/>
                  </a:lnTo>
                  <a:lnTo>
                    <a:pt x="77523" y="39103"/>
                  </a:lnTo>
                  <a:lnTo>
                    <a:pt x="78883" y="38144"/>
                  </a:lnTo>
                  <a:lnTo>
                    <a:pt x="80497" y="38210"/>
                  </a:lnTo>
                  <a:lnTo>
                    <a:pt x="82277" y="38960"/>
                  </a:lnTo>
                  <a:lnTo>
                    <a:pt x="84256" y="45438"/>
                  </a:lnTo>
                  <a:lnTo>
                    <a:pt x="95066" y="91732"/>
                  </a:lnTo>
                  <a:lnTo>
                    <a:pt x="102740" y="137267"/>
                  </a:lnTo>
                  <a:lnTo>
                    <a:pt x="104607" y="181254"/>
                  </a:lnTo>
                  <a:lnTo>
                    <a:pt x="103394" y="207844"/>
                  </a:lnTo>
                  <a:lnTo>
                    <a:pt x="98111" y="222803"/>
                  </a:lnTo>
                  <a:lnTo>
                    <a:pt x="83831" y="243125"/>
                  </a:lnTo>
                  <a:lnTo>
                    <a:pt x="78151" y="246831"/>
                  </a:lnTo>
                  <a:lnTo>
                    <a:pt x="66195" y="249067"/>
                  </a:lnTo>
                  <a:lnTo>
                    <a:pt x="55706" y="245828"/>
                  </a:lnTo>
                  <a:lnTo>
                    <a:pt x="50934" y="242989"/>
                  </a:lnTo>
                  <a:lnTo>
                    <a:pt x="37476" y="222138"/>
                  </a:lnTo>
                  <a:lnTo>
                    <a:pt x="34476" y="207283"/>
                  </a:lnTo>
                  <a:lnTo>
                    <a:pt x="41390" y="1547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2068"/>
            <p:cNvSpPr/>
            <p:nvPr>
              <p:custDataLst>
                <p:tags r:id="rId57"/>
              </p:custDataLst>
            </p:nvPr>
          </p:nvSpPr>
          <p:spPr>
            <a:xfrm>
              <a:off x="7918450" y="3003550"/>
              <a:ext cx="5959" cy="50801"/>
            </a:xfrm>
            <a:custGeom>
              <a:avLst/>
              <a:gdLst/>
              <a:ahLst/>
              <a:cxnLst/>
              <a:rect l="0" t="0" r="0" b="0"/>
              <a:pathLst>
                <a:path w="5959" h="50801">
                  <a:moveTo>
                    <a:pt x="0" y="0"/>
                  </a:moveTo>
                  <a:lnTo>
                    <a:pt x="0" y="0"/>
                  </a:lnTo>
                  <a:lnTo>
                    <a:pt x="3370" y="0"/>
                  </a:lnTo>
                  <a:lnTo>
                    <a:pt x="4364" y="706"/>
                  </a:lnTo>
                  <a:lnTo>
                    <a:pt x="5026" y="1882"/>
                  </a:lnTo>
                  <a:lnTo>
                    <a:pt x="5958" y="8789"/>
                  </a:lnTo>
                  <a:lnTo>
                    <a:pt x="5469" y="15901"/>
                  </a:lnTo>
                  <a:lnTo>
                    <a:pt x="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2069"/>
            <p:cNvSpPr/>
            <p:nvPr>
              <p:custDataLst>
                <p:tags r:id="rId58"/>
              </p:custDataLst>
            </p:nvPr>
          </p:nvSpPr>
          <p:spPr>
            <a:xfrm>
              <a:off x="7921141" y="2900914"/>
              <a:ext cx="10010" cy="20087"/>
            </a:xfrm>
            <a:custGeom>
              <a:avLst/>
              <a:gdLst/>
              <a:ahLst/>
              <a:cxnLst/>
              <a:rect l="0" t="0" r="0" b="0"/>
              <a:pathLst>
                <a:path w="10010" h="20087">
                  <a:moveTo>
                    <a:pt x="3659" y="20086"/>
                  </a:moveTo>
                  <a:lnTo>
                    <a:pt x="3659" y="20086"/>
                  </a:lnTo>
                  <a:lnTo>
                    <a:pt x="2953" y="9947"/>
                  </a:lnTo>
                  <a:lnTo>
                    <a:pt x="0" y="540"/>
                  </a:lnTo>
                  <a:lnTo>
                    <a:pt x="515" y="0"/>
                  </a:lnTo>
                  <a:lnTo>
                    <a:pt x="2967" y="576"/>
                  </a:lnTo>
                  <a:lnTo>
                    <a:pt x="10009" y="10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2070"/>
            <p:cNvSpPr/>
            <p:nvPr>
              <p:custDataLst>
                <p:tags r:id="rId59"/>
              </p:custDataLst>
            </p:nvPr>
          </p:nvSpPr>
          <p:spPr>
            <a:xfrm>
              <a:off x="7965591" y="2971800"/>
              <a:ext cx="67160" cy="65878"/>
            </a:xfrm>
            <a:custGeom>
              <a:avLst/>
              <a:gdLst/>
              <a:ahLst/>
              <a:cxnLst/>
              <a:rect l="0" t="0" r="0" b="0"/>
              <a:pathLst>
                <a:path w="67160" h="65878">
                  <a:moveTo>
                    <a:pt x="3659" y="12700"/>
                  </a:moveTo>
                  <a:lnTo>
                    <a:pt x="3659" y="12700"/>
                  </a:lnTo>
                  <a:lnTo>
                    <a:pt x="2953" y="19181"/>
                  </a:lnTo>
                  <a:lnTo>
                    <a:pt x="0" y="33670"/>
                  </a:lnTo>
                  <a:lnTo>
                    <a:pt x="3950" y="59879"/>
                  </a:lnTo>
                  <a:lnTo>
                    <a:pt x="6846" y="64948"/>
                  </a:lnTo>
                  <a:lnTo>
                    <a:pt x="9311" y="65877"/>
                  </a:lnTo>
                  <a:lnTo>
                    <a:pt x="15814" y="65027"/>
                  </a:lnTo>
                  <a:lnTo>
                    <a:pt x="27408" y="57211"/>
                  </a:lnTo>
                  <a:lnTo>
                    <a:pt x="671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2071"/>
            <p:cNvSpPr/>
            <p:nvPr>
              <p:custDataLst>
                <p:tags r:id="rId60"/>
              </p:custDataLst>
            </p:nvPr>
          </p:nvSpPr>
          <p:spPr>
            <a:xfrm>
              <a:off x="8045450" y="2959551"/>
              <a:ext cx="43169" cy="75750"/>
            </a:xfrm>
            <a:custGeom>
              <a:avLst/>
              <a:gdLst/>
              <a:ahLst/>
              <a:cxnLst/>
              <a:rect l="0" t="0" r="0" b="0"/>
              <a:pathLst>
                <a:path w="43169" h="75750">
                  <a:moveTo>
                    <a:pt x="0" y="43999"/>
                  </a:moveTo>
                  <a:lnTo>
                    <a:pt x="0" y="43999"/>
                  </a:lnTo>
                  <a:lnTo>
                    <a:pt x="6742" y="43999"/>
                  </a:lnTo>
                  <a:lnTo>
                    <a:pt x="13815" y="40236"/>
                  </a:lnTo>
                  <a:lnTo>
                    <a:pt x="33561" y="22984"/>
                  </a:lnTo>
                  <a:lnTo>
                    <a:pt x="40125" y="13157"/>
                  </a:lnTo>
                  <a:lnTo>
                    <a:pt x="43168" y="4678"/>
                  </a:lnTo>
                  <a:lnTo>
                    <a:pt x="42890" y="2968"/>
                  </a:lnTo>
                  <a:lnTo>
                    <a:pt x="41998" y="1829"/>
                  </a:lnTo>
                  <a:lnTo>
                    <a:pt x="39126" y="562"/>
                  </a:lnTo>
                  <a:lnTo>
                    <a:pt x="35499" y="0"/>
                  </a:lnTo>
                  <a:lnTo>
                    <a:pt x="29652" y="5394"/>
                  </a:lnTo>
                  <a:lnTo>
                    <a:pt x="23058" y="15552"/>
                  </a:lnTo>
                  <a:lnTo>
                    <a:pt x="14955" y="41307"/>
                  </a:lnTo>
                  <a:lnTo>
                    <a:pt x="14408" y="51269"/>
                  </a:lnTo>
                  <a:lnTo>
                    <a:pt x="16516" y="60400"/>
                  </a:lnTo>
                  <a:lnTo>
                    <a:pt x="31750" y="757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2072"/>
            <p:cNvSpPr/>
            <p:nvPr>
              <p:custDataLst>
                <p:tags r:id="rId61"/>
              </p:custDataLst>
            </p:nvPr>
          </p:nvSpPr>
          <p:spPr>
            <a:xfrm>
              <a:off x="8115646" y="2947327"/>
              <a:ext cx="96214" cy="96363"/>
            </a:xfrm>
            <a:custGeom>
              <a:avLst/>
              <a:gdLst/>
              <a:ahLst/>
              <a:cxnLst/>
              <a:rect l="0" t="0" r="0" b="0"/>
              <a:pathLst>
                <a:path w="96214" h="96363">
                  <a:moveTo>
                    <a:pt x="18704" y="30823"/>
                  </a:moveTo>
                  <a:lnTo>
                    <a:pt x="18704" y="30823"/>
                  </a:lnTo>
                  <a:lnTo>
                    <a:pt x="15333" y="34194"/>
                  </a:lnTo>
                  <a:lnTo>
                    <a:pt x="13678" y="39612"/>
                  </a:lnTo>
                  <a:lnTo>
                    <a:pt x="2279" y="84213"/>
                  </a:lnTo>
                  <a:lnTo>
                    <a:pt x="0" y="96362"/>
                  </a:lnTo>
                  <a:lnTo>
                    <a:pt x="590" y="95682"/>
                  </a:lnTo>
                  <a:lnTo>
                    <a:pt x="17960" y="49039"/>
                  </a:lnTo>
                  <a:lnTo>
                    <a:pt x="33065" y="26107"/>
                  </a:lnTo>
                  <a:lnTo>
                    <a:pt x="54317" y="5907"/>
                  </a:lnTo>
                  <a:lnTo>
                    <a:pt x="61497" y="2218"/>
                  </a:lnTo>
                  <a:lnTo>
                    <a:pt x="75117" y="0"/>
                  </a:lnTo>
                  <a:lnTo>
                    <a:pt x="80303" y="1102"/>
                  </a:lnTo>
                  <a:lnTo>
                    <a:pt x="87944" y="6090"/>
                  </a:lnTo>
                  <a:lnTo>
                    <a:pt x="96213" y="26944"/>
                  </a:lnTo>
                  <a:lnTo>
                    <a:pt x="94904" y="625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SMARTInkShape-Group450"/>
          <p:cNvGrpSpPr/>
          <p:nvPr/>
        </p:nvGrpSpPr>
        <p:grpSpPr>
          <a:xfrm>
            <a:off x="5870215" y="3361433"/>
            <a:ext cx="543286" cy="394518"/>
            <a:chOff x="5870215" y="3361433"/>
            <a:chExt cx="543286" cy="394518"/>
          </a:xfrm>
        </p:grpSpPr>
        <p:sp>
          <p:nvSpPr>
            <p:cNvPr id="117" name="SMARTInkShape-2073"/>
            <p:cNvSpPr/>
            <p:nvPr>
              <p:custDataLst>
                <p:tags r:id="rId52"/>
              </p:custDataLst>
            </p:nvPr>
          </p:nvSpPr>
          <p:spPr>
            <a:xfrm>
              <a:off x="5870215" y="3361433"/>
              <a:ext cx="105136" cy="354887"/>
            </a:xfrm>
            <a:custGeom>
              <a:avLst/>
              <a:gdLst/>
              <a:ahLst/>
              <a:cxnLst/>
              <a:rect l="0" t="0" r="0" b="0"/>
              <a:pathLst>
                <a:path w="105136" h="354887">
                  <a:moveTo>
                    <a:pt x="105135" y="29467"/>
                  </a:moveTo>
                  <a:lnTo>
                    <a:pt x="105135" y="29467"/>
                  </a:lnTo>
                  <a:lnTo>
                    <a:pt x="91320" y="20678"/>
                  </a:lnTo>
                  <a:lnTo>
                    <a:pt x="75281" y="5702"/>
                  </a:lnTo>
                  <a:lnTo>
                    <a:pt x="63174" y="1266"/>
                  </a:lnTo>
                  <a:lnTo>
                    <a:pt x="49797" y="0"/>
                  </a:lnTo>
                  <a:lnTo>
                    <a:pt x="39148" y="1789"/>
                  </a:lnTo>
                  <a:lnTo>
                    <a:pt x="21848" y="10134"/>
                  </a:lnTo>
                  <a:lnTo>
                    <a:pt x="6688" y="24915"/>
                  </a:lnTo>
                  <a:lnTo>
                    <a:pt x="1409" y="36616"/>
                  </a:lnTo>
                  <a:lnTo>
                    <a:pt x="0" y="42700"/>
                  </a:lnTo>
                  <a:lnTo>
                    <a:pt x="5962" y="58866"/>
                  </a:lnTo>
                  <a:lnTo>
                    <a:pt x="34899" y="101124"/>
                  </a:lnTo>
                  <a:lnTo>
                    <a:pt x="78822" y="144926"/>
                  </a:lnTo>
                  <a:lnTo>
                    <a:pt x="98213" y="171120"/>
                  </a:lnTo>
                  <a:lnTo>
                    <a:pt x="103084" y="192166"/>
                  </a:lnTo>
                  <a:lnTo>
                    <a:pt x="98579" y="208082"/>
                  </a:lnTo>
                  <a:lnTo>
                    <a:pt x="81810" y="234552"/>
                  </a:lnTo>
                  <a:lnTo>
                    <a:pt x="65840" y="242442"/>
                  </a:lnTo>
                  <a:lnTo>
                    <a:pt x="47454" y="246889"/>
                  </a:lnTo>
                  <a:lnTo>
                    <a:pt x="34579" y="246514"/>
                  </a:lnTo>
                  <a:lnTo>
                    <a:pt x="3865" y="234533"/>
                  </a:lnTo>
                  <a:lnTo>
                    <a:pt x="2344" y="233205"/>
                  </a:lnTo>
                  <a:lnTo>
                    <a:pt x="2036" y="231615"/>
                  </a:lnTo>
                  <a:lnTo>
                    <a:pt x="2536" y="229849"/>
                  </a:lnTo>
                  <a:lnTo>
                    <a:pt x="3574" y="228672"/>
                  </a:lnTo>
                  <a:lnTo>
                    <a:pt x="6610" y="227363"/>
                  </a:lnTo>
                  <a:lnTo>
                    <a:pt x="19028" y="233369"/>
                  </a:lnTo>
                  <a:lnTo>
                    <a:pt x="22330" y="236662"/>
                  </a:lnTo>
                  <a:lnTo>
                    <a:pt x="26000" y="244085"/>
                  </a:lnTo>
                  <a:lnTo>
                    <a:pt x="28065" y="259568"/>
                  </a:lnTo>
                  <a:lnTo>
                    <a:pt x="18768" y="300067"/>
                  </a:lnTo>
                  <a:lnTo>
                    <a:pt x="13616" y="329580"/>
                  </a:lnTo>
                  <a:lnTo>
                    <a:pt x="17657" y="341356"/>
                  </a:lnTo>
                  <a:lnTo>
                    <a:pt x="24158" y="349882"/>
                  </a:lnTo>
                  <a:lnTo>
                    <a:pt x="27867" y="353144"/>
                  </a:lnTo>
                  <a:lnTo>
                    <a:pt x="41395" y="354886"/>
                  </a:lnTo>
                  <a:lnTo>
                    <a:pt x="79735" y="3533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2074"/>
            <p:cNvSpPr/>
            <p:nvPr>
              <p:custDataLst>
                <p:tags r:id="rId53"/>
              </p:custDataLst>
            </p:nvPr>
          </p:nvSpPr>
          <p:spPr>
            <a:xfrm>
              <a:off x="6065210" y="3515412"/>
              <a:ext cx="91374" cy="240539"/>
            </a:xfrm>
            <a:custGeom>
              <a:avLst/>
              <a:gdLst/>
              <a:ahLst/>
              <a:cxnLst/>
              <a:rect l="0" t="0" r="0" b="0"/>
              <a:pathLst>
                <a:path w="91374" h="240539">
                  <a:moveTo>
                    <a:pt x="11740" y="8838"/>
                  </a:moveTo>
                  <a:lnTo>
                    <a:pt x="11740" y="8838"/>
                  </a:lnTo>
                  <a:lnTo>
                    <a:pt x="8369" y="5467"/>
                  </a:lnTo>
                  <a:lnTo>
                    <a:pt x="6714" y="1930"/>
                  </a:lnTo>
                  <a:lnTo>
                    <a:pt x="6273" y="0"/>
                  </a:lnTo>
                  <a:lnTo>
                    <a:pt x="5273" y="829"/>
                  </a:lnTo>
                  <a:lnTo>
                    <a:pt x="2280" y="7395"/>
                  </a:lnTo>
                  <a:lnTo>
                    <a:pt x="0" y="22992"/>
                  </a:lnTo>
                  <a:lnTo>
                    <a:pt x="6074" y="62268"/>
                  </a:lnTo>
                  <a:lnTo>
                    <a:pt x="10633" y="79151"/>
                  </a:lnTo>
                  <a:lnTo>
                    <a:pt x="17363" y="89006"/>
                  </a:lnTo>
                  <a:lnTo>
                    <a:pt x="25058" y="93857"/>
                  </a:lnTo>
                  <a:lnTo>
                    <a:pt x="29085" y="95151"/>
                  </a:lnTo>
                  <a:lnTo>
                    <a:pt x="33181" y="94602"/>
                  </a:lnTo>
                  <a:lnTo>
                    <a:pt x="41495" y="90230"/>
                  </a:lnTo>
                  <a:lnTo>
                    <a:pt x="54108" y="79834"/>
                  </a:lnTo>
                  <a:lnTo>
                    <a:pt x="63413" y="61075"/>
                  </a:lnTo>
                  <a:lnTo>
                    <a:pt x="74332" y="27528"/>
                  </a:lnTo>
                  <a:lnTo>
                    <a:pt x="74634" y="28353"/>
                  </a:lnTo>
                  <a:lnTo>
                    <a:pt x="78575" y="70521"/>
                  </a:lnTo>
                  <a:lnTo>
                    <a:pt x="85359" y="109661"/>
                  </a:lnTo>
                  <a:lnTo>
                    <a:pt x="89312" y="155231"/>
                  </a:lnTo>
                  <a:lnTo>
                    <a:pt x="91373" y="171974"/>
                  </a:lnTo>
                  <a:lnTo>
                    <a:pt x="85160" y="214174"/>
                  </a:lnTo>
                  <a:lnTo>
                    <a:pt x="75905" y="232819"/>
                  </a:lnTo>
                  <a:lnTo>
                    <a:pt x="70126" y="238913"/>
                  </a:lnTo>
                  <a:lnTo>
                    <a:pt x="67597" y="240538"/>
                  </a:lnTo>
                  <a:lnTo>
                    <a:pt x="64501" y="240210"/>
                  </a:lnTo>
                  <a:lnTo>
                    <a:pt x="57297" y="236083"/>
                  </a:lnTo>
                  <a:lnTo>
                    <a:pt x="54811" y="233007"/>
                  </a:lnTo>
                  <a:lnTo>
                    <a:pt x="52049" y="225826"/>
                  </a:lnTo>
                  <a:lnTo>
                    <a:pt x="49840" y="1993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2075"/>
            <p:cNvSpPr/>
            <p:nvPr>
              <p:custDataLst>
                <p:tags r:id="rId54"/>
              </p:custDataLst>
            </p:nvPr>
          </p:nvSpPr>
          <p:spPr>
            <a:xfrm>
              <a:off x="6210300" y="3663950"/>
              <a:ext cx="12701" cy="44451"/>
            </a:xfrm>
            <a:custGeom>
              <a:avLst/>
              <a:gdLst/>
              <a:ahLst/>
              <a:cxnLst/>
              <a:rect l="0" t="0" r="0" b="0"/>
              <a:pathLst>
                <a:path w="12701" h="4445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4364" y="705"/>
                  </a:lnTo>
                  <a:lnTo>
                    <a:pt x="5026" y="1881"/>
                  </a:lnTo>
                  <a:lnTo>
                    <a:pt x="12060" y="31497"/>
                  </a:lnTo>
                  <a:lnTo>
                    <a:pt x="12700" y="4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2076"/>
            <p:cNvSpPr/>
            <p:nvPr>
              <p:custDataLst>
                <p:tags r:id="rId55"/>
              </p:custDataLst>
            </p:nvPr>
          </p:nvSpPr>
          <p:spPr>
            <a:xfrm>
              <a:off x="6330950" y="3685691"/>
              <a:ext cx="82551" cy="3660"/>
            </a:xfrm>
            <a:custGeom>
              <a:avLst/>
              <a:gdLst/>
              <a:ahLst/>
              <a:cxnLst/>
              <a:rect l="0" t="0" r="0" b="0"/>
              <a:pathLst>
                <a:path w="82551" h="3660">
                  <a:moveTo>
                    <a:pt x="0" y="3659"/>
                  </a:moveTo>
                  <a:lnTo>
                    <a:pt x="0" y="3659"/>
                  </a:lnTo>
                  <a:lnTo>
                    <a:pt x="14760" y="2953"/>
                  </a:lnTo>
                  <a:lnTo>
                    <a:pt x="31341" y="0"/>
                  </a:lnTo>
                  <a:lnTo>
                    <a:pt x="82550" y="36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SMARTInkShape-Group451"/>
          <p:cNvGrpSpPr/>
          <p:nvPr/>
        </p:nvGrpSpPr>
        <p:grpSpPr>
          <a:xfrm>
            <a:off x="6826838" y="3432454"/>
            <a:ext cx="371821" cy="430202"/>
            <a:chOff x="6826838" y="3432454"/>
            <a:chExt cx="371821" cy="430202"/>
          </a:xfrm>
        </p:grpSpPr>
        <p:sp>
          <p:nvSpPr>
            <p:cNvPr id="122" name="SMARTInkShape-2077"/>
            <p:cNvSpPr/>
            <p:nvPr>
              <p:custDataLst>
                <p:tags r:id="rId48"/>
              </p:custDataLst>
            </p:nvPr>
          </p:nvSpPr>
          <p:spPr>
            <a:xfrm>
              <a:off x="6826838" y="3524250"/>
              <a:ext cx="135758" cy="338406"/>
            </a:xfrm>
            <a:custGeom>
              <a:avLst/>
              <a:gdLst/>
              <a:ahLst/>
              <a:cxnLst/>
              <a:rect l="0" t="0" r="0" b="0"/>
              <a:pathLst>
                <a:path w="135758" h="338406">
                  <a:moveTo>
                    <a:pt x="5762" y="0"/>
                  </a:moveTo>
                  <a:lnTo>
                    <a:pt x="5762" y="0"/>
                  </a:lnTo>
                  <a:lnTo>
                    <a:pt x="2391" y="0"/>
                  </a:lnTo>
                  <a:lnTo>
                    <a:pt x="1398" y="705"/>
                  </a:lnTo>
                  <a:lnTo>
                    <a:pt x="736" y="1881"/>
                  </a:lnTo>
                  <a:lnTo>
                    <a:pt x="0" y="7891"/>
                  </a:lnTo>
                  <a:lnTo>
                    <a:pt x="2861" y="50279"/>
                  </a:lnTo>
                  <a:lnTo>
                    <a:pt x="8273" y="74164"/>
                  </a:lnTo>
                  <a:lnTo>
                    <a:pt x="16050" y="86114"/>
                  </a:lnTo>
                  <a:lnTo>
                    <a:pt x="21087" y="91276"/>
                  </a:lnTo>
                  <a:lnTo>
                    <a:pt x="36092" y="97012"/>
                  </a:lnTo>
                  <a:lnTo>
                    <a:pt x="53109" y="98855"/>
                  </a:lnTo>
                  <a:lnTo>
                    <a:pt x="67726" y="97322"/>
                  </a:lnTo>
                  <a:lnTo>
                    <a:pt x="83161" y="88645"/>
                  </a:lnTo>
                  <a:lnTo>
                    <a:pt x="109323" y="63450"/>
                  </a:lnTo>
                  <a:lnTo>
                    <a:pt x="120251" y="41064"/>
                  </a:lnTo>
                  <a:lnTo>
                    <a:pt x="124587" y="23299"/>
                  </a:lnTo>
                  <a:lnTo>
                    <a:pt x="124490" y="20472"/>
                  </a:lnTo>
                  <a:lnTo>
                    <a:pt x="123719" y="19292"/>
                  </a:lnTo>
                  <a:lnTo>
                    <a:pt x="122501" y="19211"/>
                  </a:lnTo>
                  <a:lnTo>
                    <a:pt x="121146" y="26647"/>
                  </a:lnTo>
                  <a:lnTo>
                    <a:pt x="122038" y="72398"/>
                  </a:lnTo>
                  <a:lnTo>
                    <a:pt x="126997" y="107999"/>
                  </a:lnTo>
                  <a:lnTo>
                    <a:pt x="131054" y="150533"/>
                  </a:lnTo>
                  <a:lnTo>
                    <a:pt x="134137" y="189947"/>
                  </a:lnTo>
                  <a:lnTo>
                    <a:pt x="135757" y="222792"/>
                  </a:lnTo>
                  <a:lnTo>
                    <a:pt x="129982" y="266336"/>
                  </a:lnTo>
                  <a:lnTo>
                    <a:pt x="120727" y="301321"/>
                  </a:lnTo>
                  <a:lnTo>
                    <a:pt x="109304" y="319482"/>
                  </a:lnTo>
                  <a:lnTo>
                    <a:pt x="96231" y="332491"/>
                  </a:lnTo>
                  <a:lnTo>
                    <a:pt x="85717" y="338274"/>
                  </a:lnTo>
                  <a:lnTo>
                    <a:pt x="80232" y="338405"/>
                  </a:lnTo>
                  <a:lnTo>
                    <a:pt x="68492" y="334787"/>
                  </a:lnTo>
                  <a:lnTo>
                    <a:pt x="63810" y="329730"/>
                  </a:lnTo>
                  <a:lnTo>
                    <a:pt x="56726" y="314704"/>
                  </a:lnTo>
                  <a:lnTo>
                    <a:pt x="69262" y="260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2078"/>
            <p:cNvSpPr/>
            <p:nvPr>
              <p:custDataLst>
                <p:tags r:id="rId49"/>
              </p:custDataLst>
            </p:nvPr>
          </p:nvSpPr>
          <p:spPr>
            <a:xfrm>
              <a:off x="7042265" y="3629304"/>
              <a:ext cx="31636" cy="121244"/>
            </a:xfrm>
            <a:custGeom>
              <a:avLst/>
              <a:gdLst/>
              <a:ahLst/>
              <a:cxnLst/>
              <a:rect l="0" t="0" r="0" b="0"/>
              <a:pathLst>
                <a:path w="31636" h="121244">
                  <a:moveTo>
                    <a:pt x="31635" y="15596"/>
                  </a:moveTo>
                  <a:lnTo>
                    <a:pt x="31635" y="15596"/>
                  </a:lnTo>
                  <a:lnTo>
                    <a:pt x="31635" y="669"/>
                  </a:lnTo>
                  <a:lnTo>
                    <a:pt x="30929" y="0"/>
                  </a:lnTo>
                  <a:lnTo>
                    <a:pt x="29753" y="260"/>
                  </a:lnTo>
                  <a:lnTo>
                    <a:pt x="28264" y="1138"/>
                  </a:lnTo>
                  <a:lnTo>
                    <a:pt x="16439" y="17757"/>
                  </a:lnTo>
                  <a:lnTo>
                    <a:pt x="4347" y="54372"/>
                  </a:lnTo>
                  <a:lnTo>
                    <a:pt x="277" y="101019"/>
                  </a:lnTo>
                  <a:lnTo>
                    <a:pt x="0" y="115774"/>
                  </a:lnTo>
                  <a:lnTo>
                    <a:pt x="668" y="118365"/>
                  </a:lnTo>
                  <a:lnTo>
                    <a:pt x="1817" y="120092"/>
                  </a:lnTo>
                  <a:lnTo>
                    <a:pt x="3290" y="121243"/>
                  </a:lnTo>
                  <a:lnTo>
                    <a:pt x="31635" y="1171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2079"/>
            <p:cNvSpPr/>
            <p:nvPr>
              <p:custDataLst>
                <p:tags r:id="rId50"/>
              </p:custDataLst>
            </p:nvPr>
          </p:nvSpPr>
          <p:spPr>
            <a:xfrm>
              <a:off x="7010923" y="3683000"/>
              <a:ext cx="75678" cy="38101"/>
            </a:xfrm>
            <a:custGeom>
              <a:avLst/>
              <a:gdLst/>
              <a:ahLst/>
              <a:cxnLst/>
              <a:rect l="0" t="0" r="0" b="0"/>
              <a:pathLst>
                <a:path w="75678" h="38101">
                  <a:moveTo>
                    <a:pt x="12177" y="38100"/>
                  </a:moveTo>
                  <a:lnTo>
                    <a:pt x="12177" y="38100"/>
                  </a:lnTo>
                  <a:lnTo>
                    <a:pt x="1242" y="38100"/>
                  </a:lnTo>
                  <a:lnTo>
                    <a:pt x="654" y="37394"/>
                  </a:lnTo>
                  <a:lnTo>
                    <a:pt x="0" y="34729"/>
                  </a:lnTo>
                  <a:lnTo>
                    <a:pt x="1237" y="33030"/>
                  </a:lnTo>
                  <a:lnTo>
                    <a:pt x="23941" y="19802"/>
                  </a:lnTo>
                  <a:lnTo>
                    <a:pt x="7567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2080"/>
            <p:cNvSpPr/>
            <p:nvPr>
              <p:custDataLst>
                <p:tags r:id="rId51"/>
              </p:custDataLst>
            </p:nvPr>
          </p:nvSpPr>
          <p:spPr>
            <a:xfrm>
              <a:off x="7137400" y="3432454"/>
              <a:ext cx="61259" cy="288647"/>
            </a:xfrm>
            <a:custGeom>
              <a:avLst/>
              <a:gdLst/>
              <a:ahLst/>
              <a:cxnLst/>
              <a:rect l="0" t="0" r="0" b="0"/>
              <a:pathLst>
                <a:path w="61259" h="288647">
                  <a:moveTo>
                    <a:pt x="31750" y="15596"/>
                  </a:moveTo>
                  <a:lnTo>
                    <a:pt x="31750" y="15596"/>
                  </a:lnTo>
                  <a:lnTo>
                    <a:pt x="28379" y="12225"/>
                  </a:lnTo>
                  <a:lnTo>
                    <a:pt x="28091" y="10527"/>
                  </a:lnTo>
                  <a:lnTo>
                    <a:pt x="28606" y="8688"/>
                  </a:lnTo>
                  <a:lnTo>
                    <a:pt x="29653" y="6758"/>
                  </a:lnTo>
                  <a:lnTo>
                    <a:pt x="29646" y="4765"/>
                  </a:lnTo>
                  <a:lnTo>
                    <a:pt x="27758" y="669"/>
                  </a:lnTo>
                  <a:lnTo>
                    <a:pt x="29088" y="0"/>
                  </a:lnTo>
                  <a:lnTo>
                    <a:pt x="36211" y="1139"/>
                  </a:lnTo>
                  <a:lnTo>
                    <a:pt x="45380" y="5747"/>
                  </a:lnTo>
                  <a:lnTo>
                    <a:pt x="55935" y="21693"/>
                  </a:lnTo>
                  <a:lnTo>
                    <a:pt x="61258" y="44292"/>
                  </a:lnTo>
                  <a:lnTo>
                    <a:pt x="59465" y="68862"/>
                  </a:lnTo>
                  <a:lnTo>
                    <a:pt x="43104" y="105401"/>
                  </a:lnTo>
                  <a:lnTo>
                    <a:pt x="18412" y="143474"/>
                  </a:lnTo>
                  <a:lnTo>
                    <a:pt x="15239" y="158744"/>
                  </a:lnTo>
                  <a:lnTo>
                    <a:pt x="15710" y="171174"/>
                  </a:lnTo>
                  <a:lnTo>
                    <a:pt x="27546" y="211401"/>
                  </a:lnTo>
                  <a:lnTo>
                    <a:pt x="33409" y="224681"/>
                  </a:lnTo>
                  <a:lnTo>
                    <a:pt x="37481" y="256835"/>
                  </a:lnTo>
                  <a:lnTo>
                    <a:pt x="35944" y="265806"/>
                  </a:lnTo>
                  <a:lnTo>
                    <a:pt x="34546" y="269186"/>
                  </a:lnTo>
                  <a:lnTo>
                    <a:pt x="27348" y="274823"/>
                  </a:lnTo>
                  <a:lnTo>
                    <a:pt x="0" y="2886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SMARTInkShape-Group452"/>
          <p:cNvGrpSpPr/>
          <p:nvPr/>
        </p:nvGrpSpPr>
        <p:grpSpPr>
          <a:xfrm>
            <a:off x="3147373" y="3950033"/>
            <a:ext cx="1222298" cy="704358"/>
            <a:chOff x="3147373" y="3950033"/>
            <a:chExt cx="1222298" cy="704358"/>
          </a:xfrm>
        </p:grpSpPr>
        <p:sp>
          <p:nvSpPr>
            <p:cNvPr id="127" name="SMARTInkShape-2081"/>
            <p:cNvSpPr/>
            <p:nvPr>
              <p:custDataLst>
                <p:tags r:id="rId38"/>
              </p:custDataLst>
            </p:nvPr>
          </p:nvSpPr>
          <p:spPr>
            <a:xfrm>
              <a:off x="3147373" y="4171245"/>
              <a:ext cx="204606" cy="483146"/>
            </a:xfrm>
            <a:custGeom>
              <a:avLst/>
              <a:gdLst/>
              <a:ahLst/>
              <a:cxnLst/>
              <a:rect l="0" t="0" r="0" b="0"/>
              <a:pathLst>
                <a:path w="204606" h="483146">
                  <a:moveTo>
                    <a:pt x="14927" y="13405"/>
                  </a:moveTo>
                  <a:lnTo>
                    <a:pt x="14927" y="13405"/>
                  </a:lnTo>
                  <a:lnTo>
                    <a:pt x="9858" y="19180"/>
                  </a:lnTo>
                  <a:lnTo>
                    <a:pt x="6089" y="25614"/>
                  </a:lnTo>
                  <a:lnTo>
                    <a:pt x="0" y="50654"/>
                  </a:lnTo>
                  <a:lnTo>
                    <a:pt x="1473" y="69236"/>
                  </a:lnTo>
                  <a:lnTo>
                    <a:pt x="14122" y="107645"/>
                  </a:lnTo>
                  <a:lnTo>
                    <a:pt x="34315" y="133530"/>
                  </a:lnTo>
                  <a:lnTo>
                    <a:pt x="39142" y="135116"/>
                  </a:lnTo>
                  <a:lnTo>
                    <a:pt x="52030" y="134997"/>
                  </a:lnTo>
                  <a:lnTo>
                    <a:pt x="98603" y="119832"/>
                  </a:lnTo>
                  <a:lnTo>
                    <a:pt x="120231" y="102951"/>
                  </a:lnTo>
                  <a:lnTo>
                    <a:pt x="154003" y="56698"/>
                  </a:lnTo>
                  <a:lnTo>
                    <a:pt x="170111" y="17782"/>
                  </a:lnTo>
                  <a:lnTo>
                    <a:pt x="171386" y="7589"/>
                  </a:lnTo>
                  <a:lnTo>
                    <a:pt x="169602" y="707"/>
                  </a:lnTo>
                  <a:lnTo>
                    <a:pt x="168844" y="0"/>
                  </a:lnTo>
                  <a:lnTo>
                    <a:pt x="168338" y="941"/>
                  </a:lnTo>
                  <a:lnTo>
                    <a:pt x="164271" y="36648"/>
                  </a:lnTo>
                  <a:lnTo>
                    <a:pt x="170185" y="78147"/>
                  </a:lnTo>
                  <a:lnTo>
                    <a:pt x="178993" y="121723"/>
                  </a:lnTo>
                  <a:lnTo>
                    <a:pt x="184189" y="162151"/>
                  </a:lnTo>
                  <a:lnTo>
                    <a:pt x="187610" y="202116"/>
                  </a:lnTo>
                  <a:lnTo>
                    <a:pt x="193092" y="244062"/>
                  </a:lnTo>
                  <a:lnTo>
                    <a:pt x="199186" y="284477"/>
                  </a:lnTo>
                  <a:lnTo>
                    <a:pt x="202653" y="315915"/>
                  </a:lnTo>
                  <a:lnTo>
                    <a:pt x="204605" y="361820"/>
                  </a:lnTo>
                  <a:lnTo>
                    <a:pt x="203383" y="405607"/>
                  </a:lnTo>
                  <a:lnTo>
                    <a:pt x="196590" y="444761"/>
                  </a:lnTo>
                  <a:lnTo>
                    <a:pt x="193185" y="457609"/>
                  </a:lnTo>
                  <a:lnTo>
                    <a:pt x="188094" y="466880"/>
                  </a:lnTo>
                  <a:lnTo>
                    <a:pt x="174910" y="479062"/>
                  </a:lnTo>
                  <a:lnTo>
                    <a:pt x="161525" y="483065"/>
                  </a:lnTo>
                  <a:lnTo>
                    <a:pt x="154992" y="483145"/>
                  </a:lnTo>
                  <a:lnTo>
                    <a:pt x="140208" y="475708"/>
                  </a:lnTo>
                  <a:lnTo>
                    <a:pt x="121662" y="459417"/>
                  </a:lnTo>
                  <a:lnTo>
                    <a:pt x="109817" y="440008"/>
                  </a:lnTo>
                  <a:lnTo>
                    <a:pt x="96544" y="398474"/>
                  </a:lnTo>
                  <a:lnTo>
                    <a:pt x="97298" y="376223"/>
                  </a:lnTo>
                  <a:lnTo>
                    <a:pt x="105908" y="343306"/>
                  </a:lnTo>
                  <a:lnTo>
                    <a:pt x="122877" y="3182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2082"/>
            <p:cNvSpPr/>
            <p:nvPr>
              <p:custDataLst>
                <p:tags r:id="rId39"/>
              </p:custDataLst>
            </p:nvPr>
          </p:nvSpPr>
          <p:spPr>
            <a:xfrm>
              <a:off x="3467184" y="4306706"/>
              <a:ext cx="44367" cy="210107"/>
            </a:xfrm>
            <a:custGeom>
              <a:avLst/>
              <a:gdLst/>
              <a:ahLst/>
              <a:cxnLst/>
              <a:rect l="0" t="0" r="0" b="0"/>
              <a:pathLst>
                <a:path w="44367" h="210107">
                  <a:moveTo>
                    <a:pt x="6266" y="17644"/>
                  </a:moveTo>
                  <a:lnTo>
                    <a:pt x="6266" y="17644"/>
                  </a:lnTo>
                  <a:lnTo>
                    <a:pt x="6266" y="10902"/>
                  </a:lnTo>
                  <a:lnTo>
                    <a:pt x="8147" y="5711"/>
                  </a:lnTo>
                  <a:lnTo>
                    <a:pt x="11733" y="0"/>
                  </a:lnTo>
                  <a:lnTo>
                    <a:pt x="12224" y="2981"/>
                  </a:lnTo>
                  <a:lnTo>
                    <a:pt x="7555" y="45102"/>
                  </a:lnTo>
                  <a:lnTo>
                    <a:pt x="3150" y="89155"/>
                  </a:lnTo>
                  <a:lnTo>
                    <a:pt x="342" y="134253"/>
                  </a:lnTo>
                  <a:lnTo>
                    <a:pt x="0" y="174733"/>
                  </a:lnTo>
                  <a:lnTo>
                    <a:pt x="3312" y="199421"/>
                  </a:lnTo>
                  <a:lnTo>
                    <a:pt x="6413" y="204445"/>
                  </a:lnTo>
                  <a:lnTo>
                    <a:pt x="10597" y="207794"/>
                  </a:lnTo>
                  <a:lnTo>
                    <a:pt x="15503" y="210028"/>
                  </a:lnTo>
                  <a:lnTo>
                    <a:pt x="19480" y="210106"/>
                  </a:lnTo>
                  <a:lnTo>
                    <a:pt x="22837" y="208746"/>
                  </a:lnTo>
                  <a:lnTo>
                    <a:pt x="25780" y="206429"/>
                  </a:lnTo>
                  <a:lnTo>
                    <a:pt x="44366" y="1763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2083"/>
            <p:cNvSpPr/>
            <p:nvPr>
              <p:custDataLst>
                <p:tags r:id="rId40"/>
              </p:custDataLst>
            </p:nvPr>
          </p:nvSpPr>
          <p:spPr>
            <a:xfrm>
              <a:off x="3421031" y="4419600"/>
              <a:ext cx="96870" cy="29986"/>
            </a:xfrm>
            <a:custGeom>
              <a:avLst/>
              <a:gdLst/>
              <a:ahLst/>
              <a:cxnLst/>
              <a:rect l="0" t="0" r="0" b="0"/>
              <a:pathLst>
                <a:path w="96870" h="29986">
                  <a:moveTo>
                    <a:pt x="39719" y="19050"/>
                  </a:moveTo>
                  <a:lnTo>
                    <a:pt x="39719" y="19050"/>
                  </a:lnTo>
                  <a:lnTo>
                    <a:pt x="29606" y="19050"/>
                  </a:lnTo>
                  <a:lnTo>
                    <a:pt x="1680" y="29985"/>
                  </a:lnTo>
                  <a:lnTo>
                    <a:pt x="249" y="29868"/>
                  </a:lnTo>
                  <a:lnTo>
                    <a:pt x="0" y="29084"/>
                  </a:lnTo>
                  <a:lnTo>
                    <a:pt x="540" y="27856"/>
                  </a:lnTo>
                  <a:lnTo>
                    <a:pt x="34133" y="13790"/>
                  </a:lnTo>
                  <a:lnTo>
                    <a:pt x="81709" y="2965"/>
                  </a:lnTo>
                  <a:lnTo>
                    <a:pt x="9686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2084"/>
            <p:cNvSpPr/>
            <p:nvPr>
              <p:custDataLst>
                <p:tags r:id="rId41"/>
              </p:custDataLst>
            </p:nvPr>
          </p:nvSpPr>
          <p:spPr>
            <a:xfrm>
              <a:off x="3568961" y="4425950"/>
              <a:ext cx="88640" cy="35409"/>
            </a:xfrm>
            <a:custGeom>
              <a:avLst/>
              <a:gdLst/>
              <a:ahLst/>
              <a:cxnLst/>
              <a:rect l="0" t="0" r="0" b="0"/>
              <a:pathLst>
                <a:path w="88640" h="35409">
                  <a:moveTo>
                    <a:pt x="6089" y="31750"/>
                  </a:moveTo>
                  <a:lnTo>
                    <a:pt x="6089" y="31750"/>
                  </a:lnTo>
                  <a:lnTo>
                    <a:pt x="2718" y="31750"/>
                  </a:lnTo>
                  <a:lnTo>
                    <a:pt x="1725" y="32455"/>
                  </a:lnTo>
                  <a:lnTo>
                    <a:pt x="1063" y="33631"/>
                  </a:lnTo>
                  <a:lnTo>
                    <a:pt x="622" y="35121"/>
                  </a:lnTo>
                  <a:lnTo>
                    <a:pt x="327" y="35408"/>
                  </a:lnTo>
                  <a:lnTo>
                    <a:pt x="131" y="34894"/>
                  </a:lnTo>
                  <a:lnTo>
                    <a:pt x="0" y="33846"/>
                  </a:lnTo>
                  <a:lnTo>
                    <a:pt x="5500" y="32681"/>
                  </a:lnTo>
                  <a:lnTo>
                    <a:pt x="9930" y="32371"/>
                  </a:lnTo>
                  <a:lnTo>
                    <a:pt x="51268" y="14128"/>
                  </a:lnTo>
                  <a:lnTo>
                    <a:pt x="8863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2085"/>
            <p:cNvSpPr/>
            <p:nvPr>
              <p:custDataLst>
                <p:tags r:id="rId42"/>
              </p:custDataLst>
            </p:nvPr>
          </p:nvSpPr>
          <p:spPr>
            <a:xfrm>
              <a:off x="3614459" y="4387850"/>
              <a:ext cx="11392" cy="120651"/>
            </a:xfrm>
            <a:custGeom>
              <a:avLst/>
              <a:gdLst/>
              <a:ahLst/>
              <a:cxnLst/>
              <a:rect l="0" t="0" r="0" b="0"/>
              <a:pathLst>
                <a:path w="11392" h="120651">
                  <a:moveTo>
                    <a:pt x="11391" y="0"/>
                  </a:moveTo>
                  <a:lnTo>
                    <a:pt x="11391" y="0"/>
                  </a:lnTo>
                  <a:lnTo>
                    <a:pt x="8020" y="3371"/>
                  </a:lnTo>
                  <a:lnTo>
                    <a:pt x="6365" y="8789"/>
                  </a:lnTo>
                  <a:lnTo>
                    <a:pt x="1747" y="51706"/>
                  </a:lnTo>
                  <a:lnTo>
                    <a:pt x="0" y="85133"/>
                  </a:lnTo>
                  <a:lnTo>
                    <a:pt x="5041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2086"/>
            <p:cNvSpPr/>
            <p:nvPr>
              <p:custDataLst>
                <p:tags r:id="rId43"/>
              </p:custDataLst>
            </p:nvPr>
          </p:nvSpPr>
          <p:spPr>
            <a:xfrm>
              <a:off x="3733851" y="4362450"/>
              <a:ext cx="6300" cy="127001"/>
            </a:xfrm>
            <a:custGeom>
              <a:avLst/>
              <a:gdLst/>
              <a:ahLst/>
              <a:cxnLst/>
              <a:rect l="0" t="0" r="0" b="0"/>
              <a:pathLst>
                <a:path w="6300" h="127001">
                  <a:moveTo>
                    <a:pt x="6299" y="0"/>
                  </a:moveTo>
                  <a:lnTo>
                    <a:pt x="6299" y="0"/>
                  </a:lnTo>
                  <a:lnTo>
                    <a:pt x="2928" y="0"/>
                  </a:lnTo>
                  <a:lnTo>
                    <a:pt x="1935" y="705"/>
                  </a:lnTo>
                  <a:lnTo>
                    <a:pt x="1273" y="1881"/>
                  </a:lnTo>
                  <a:lnTo>
                    <a:pt x="341" y="8789"/>
                  </a:lnTo>
                  <a:lnTo>
                    <a:pt x="0" y="44457"/>
                  </a:lnTo>
                  <a:lnTo>
                    <a:pt x="6299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2087"/>
            <p:cNvSpPr/>
            <p:nvPr>
              <p:custDataLst>
                <p:tags r:id="rId44"/>
              </p:custDataLst>
            </p:nvPr>
          </p:nvSpPr>
          <p:spPr>
            <a:xfrm>
              <a:off x="3238892" y="3950033"/>
              <a:ext cx="139309" cy="159262"/>
            </a:xfrm>
            <a:custGeom>
              <a:avLst/>
              <a:gdLst/>
              <a:ahLst/>
              <a:cxnLst/>
              <a:rect l="0" t="0" r="0" b="0"/>
              <a:pathLst>
                <a:path w="139309" h="159262">
                  <a:moveTo>
                    <a:pt x="31358" y="56817"/>
                  </a:moveTo>
                  <a:lnTo>
                    <a:pt x="31358" y="56817"/>
                  </a:lnTo>
                  <a:lnTo>
                    <a:pt x="31358" y="47979"/>
                  </a:lnTo>
                  <a:lnTo>
                    <a:pt x="30652" y="47397"/>
                  </a:lnTo>
                  <a:lnTo>
                    <a:pt x="29476" y="47715"/>
                  </a:lnTo>
                  <a:lnTo>
                    <a:pt x="27987" y="48632"/>
                  </a:lnTo>
                  <a:lnTo>
                    <a:pt x="16163" y="70383"/>
                  </a:lnTo>
                  <a:lnTo>
                    <a:pt x="4070" y="116868"/>
                  </a:lnTo>
                  <a:lnTo>
                    <a:pt x="0" y="159261"/>
                  </a:lnTo>
                  <a:lnTo>
                    <a:pt x="1280" y="158274"/>
                  </a:lnTo>
                  <a:lnTo>
                    <a:pt x="9118" y="143401"/>
                  </a:lnTo>
                  <a:lnTo>
                    <a:pt x="24004" y="101545"/>
                  </a:lnTo>
                  <a:lnTo>
                    <a:pt x="39179" y="60277"/>
                  </a:lnTo>
                  <a:lnTo>
                    <a:pt x="59774" y="16350"/>
                  </a:lnTo>
                  <a:lnTo>
                    <a:pt x="70798" y="4495"/>
                  </a:lnTo>
                  <a:lnTo>
                    <a:pt x="75996" y="1475"/>
                  </a:lnTo>
                  <a:lnTo>
                    <a:pt x="80872" y="167"/>
                  </a:lnTo>
                  <a:lnTo>
                    <a:pt x="85534" y="0"/>
                  </a:lnTo>
                  <a:lnTo>
                    <a:pt x="90759" y="3416"/>
                  </a:lnTo>
                  <a:lnTo>
                    <a:pt x="102208" y="16620"/>
                  </a:lnTo>
                  <a:lnTo>
                    <a:pt x="121736" y="57500"/>
                  </a:lnTo>
                  <a:lnTo>
                    <a:pt x="139308" y="1139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2088"/>
            <p:cNvSpPr/>
            <p:nvPr>
              <p:custDataLst>
                <p:tags r:id="rId45"/>
              </p:custDataLst>
            </p:nvPr>
          </p:nvSpPr>
          <p:spPr>
            <a:xfrm>
              <a:off x="3968750" y="4183683"/>
              <a:ext cx="23913" cy="413718"/>
            </a:xfrm>
            <a:custGeom>
              <a:avLst/>
              <a:gdLst/>
              <a:ahLst/>
              <a:cxnLst/>
              <a:rect l="0" t="0" r="0" b="0"/>
              <a:pathLst>
                <a:path w="23913" h="413718">
                  <a:moveTo>
                    <a:pt x="0" y="7317"/>
                  </a:moveTo>
                  <a:lnTo>
                    <a:pt x="0" y="7317"/>
                  </a:lnTo>
                  <a:lnTo>
                    <a:pt x="3658" y="0"/>
                  </a:lnTo>
                  <a:lnTo>
                    <a:pt x="2096" y="3124"/>
                  </a:lnTo>
                  <a:lnTo>
                    <a:pt x="9022" y="49044"/>
                  </a:lnTo>
                  <a:lnTo>
                    <a:pt x="12679" y="90322"/>
                  </a:lnTo>
                  <a:lnTo>
                    <a:pt x="15748" y="121114"/>
                  </a:lnTo>
                  <a:lnTo>
                    <a:pt x="19464" y="157847"/>
                  </a:lnTo>
                  <a:lnTo>
                    <a:pt x="22761" y="194164"/>
                  </a:lnTo>
                  <a:lnTo>
                    <a:pt x="23912" y="237265"/>
                  </a:lnTo>
                  <a:lnTo>
                    <a:pt x="21681" y="271088"/>
                  </a:lnTo>
                  <a:lnTo>
                    <a:pt x="19830" y="312347"/>
                  </a:lnTo>
                  <a:lnTo>
                    <a:pt x="19281" y="350285"/>
                  </a:lnTo>
                  <a:lnTo>
                    <a:pt x="19050" y="413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2089"/>
            <p:cNvSpPr/>
            <p:nvPr>
              <p:custDataLst>
                <p:tags r:id="rId46"/>
              </p:custDataLst>
            </p:nvPr>
          </p:nvSpPr>
          <p:spPr>
            <a:xfrm>
              <a:off x="4197350" y="4356100"/>
              <a:ext cx="31751" cy="158751"/>
            </a:xfrm>
            <a:custGeom>
              <a:avLst/>
              <a:gdLst/>
              <a:ahLst/>
              <a:cxnLst/>
              <a:rect l="0" t="0" r="0" b="0"/>
              <a:pathLst>
                <a:path w="31751" h="158751">
                  <a:moveTo>
                    <a:pt x="0" y="0"/>
                  </a:moveTo>
                  <a:lnTo>
                    <a:pt x="0" y="0"/>
                  </a:lnTo>
                  <a:lnTo>
                    <a:pt x="5026" y="40495"/>
                  </a:lnTo>
                  <a:lnTo>
                    <a:pt x="7839" y="76204"/>
                  </a:lnTo>
                  <a:lnTo>
                    <a:pt x="13141" y="115007"/>
                  </a:lnTo>
                  <a:lnTo>
                    <a:pt x="17835" y="133664"/>
                  </a:lnTo>
                  <a:lnTo>
                    <a:pt x="31750" y="158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2090"/>
            <p:cNvSpPr/>
            <p:nvPr>
              <p:custDataLst>
                <p:tags r:id="rId47"/>
              </p:custDataLst>
            </p:nvPr>
          </p:nvSpPr>
          <p:spPr>
            <a:xfrm>
              <a:off x="4269513" y="4359961"/>
              <a:ext cx="100158" cy="143367"/>
            </a:xfrm>
            <a:custGeom>
              <a:avLst/>
              <a:gdLst/>
              <a:ahLst/>
              <a:cxnLst/>
              <a:rect l="0" t="0" r="0" b="0"/>
              <a:pathLst>
                <a:path w="100158" h="143367">
                  <a:moveTo>
                    <a:pt x="42137" y="8839"/>
                  </a:moveTo>
                  <a:lnTo>
                    <a:pt x="42137" y="8839"/>
                  </a:lnTo>
                  <a:lnTo>
                    <a:pt x="42137" y="5468"/>
                  </a:lnTo>
                  <a:lnTo>
                    <a:pt x="38374" y="1931"/>
                  </a:lnTo>
                  <a:lnTo>
                    <a:pt x="35395" y="0"/>
                  </a:lnTo>
                  <a:lnTo>
                    <a:pt x="32703" y="124"/>
                  </a:lnTo>
                  <a:lnTo>
                    <a:pt x="30204" y="1618"/>
                  </a:lnTo>
                  <a:lnTo>
                    <a:pt x="17751" y="17526"/>
                  </a:lnTo>
                  <a:lnTo>
                    <a:pt x="3114" y="54848"/>
                  </a:lnTo>
                  <a:lnTo>
                    <a:pt x="0" y="82835"/>
                  </a:lnTo>
                  <a:lnTo>
                    <a:pt x="3939" y="111746"/>
                  </a:lnTo>
                  <a:lnTo>
                    <a:pt x="10109" y="127248"/>
                  </a:lnTo>
                  <a:lnTo>
                    <a:pt x="19436" y="137430"/>
                  </a:lnTo>
                  <a:lnTo>
                    <a:pt x="24886" y="141133"/>
                  </a:lnTo>
                  <a:lnTo>
                    <a:pt x="40350" y="143366"/>
                  </a:lnTo>
                  <a:lnTo>
                    <a:pt x="49412" y="142973"/>
                  </a:lnTo>
                  <a:lnTo>
                    <a:pt x="65126" y="136893"/>
                  </a:lnTo>
                  <a:lnTo>
                    <a:pt x="85719" y="122485"/>
                  </a:lnTo>
                  <a:lnTo>
                    <a:pt x="97540" y="104992"/>
                  </a:lnTo>
                  <a:lnTo>
                    <a:pt x="100157" y="84265"/>
                  </a:lnTo>
                  <a:lnTo>
                    <a:pt x="95781" y="50473"/>
                  </a:lnTo>
                  <a:lnTo>
                    <a:pt x="92716" y="40828"/>
                  </a:lnTo>
                  <a:lnTo>
                    <a:pt x="42137" y="24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SMARTInkShape-Group453"/>
          <p:cNvGrpSpPr/>
          <p:nvPr/>
        </p:nvGrpSpPr>
        <p:grpSpPr>
          <a:xfrm>
            <a:off x="1593850" y="2195707"/>
            <a:ext cx="692151" cy="547494"/>
            <a:chOff x="1593850" y="2195707"/>
            <a:chExt cx="692151" cy="547494"/>
          </a:xfrm>
        </p:grpSpPr>
        <p:sp>
          <p:nvSpPr>
            <p:cNvPr id="138" name="SMARTInkShape-2091"/>
            <p:cNvSpPr/>
            <p:nvPr>
              <p:custDataLst>
                <p:tags r:id="rId33"/>
              </p:custDataLst>
            </p:nvPr>
          </p:nvSpPr>
          <p:spPr>
            <a:xfrm>
              <a:off x="1593850" y="2195707"/>
              <a:ext cx="139701" cy="191894"/>
            </a:xfrm>
            <a:custGeom>
              <a:avLst/>
              <a:gdLst/>
              <a:ahLst/>
              <a:cxnLst/>
              <a:rect l="0" t="0" r="0" b="0"/>
              <a:pathLst>
                <a:path w="139701" h="191894">
                  <a:moveTo>
                    <a:pt x="0" y="191893"/>
                  </a:moveTo>
                  <a:lnTo>
                    <a:pt x="0" y="191893"/>
                  </a:lnTo>
                  <a:lnTo>
                    <a:pt x="3371" y="147080"/>
                  </a:lnTo>
                  <a:lnTo>
                    <a:pt x="15195" y="103783"/>
                  </a:lnTo>
                  <a:lnTo>
                    <a:pt x="30659" y="59091"/>
                  </a:lnTo>
                  <a:lnTo>
                    <a:pt x="55123" y="14699"/>
                  </a:lnTo>
                  <a:lnTo>
                    <a:pt x="65422" y="5425"/>
                  </a:lnTo>
                  <a:lnTo>
                    <a:pt x="75643" y="363"/>
                  </a:lnTo>
                  <a:lnTo>
                    <a:pt x="79356" y="0"/>
                  </a:lnTo>
                  <a:lnTo>
                    <a:pt x="82537" y="465"/>
                  </a:lnTo>
                  <a:lnTo>
                    <a:pt x="89835" y="8507"/>
                  </a:lnTo>
                  <a:lnTo>
                    <a:pt x="101877" y="34545"/>
                  </a:lnTo>
                  <a:lnTo>
                    <a:pt x="115217" y="80849"/>
                  </a:lnTo>
                  <a:lnTo>
                    <a:pt x="129986" y="127088"/>
                  </a:lnTo>
                  <a:lnTo>
                    <a:pt x="139700" y="1728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2092"/>
            <p:cNvSpPr/>
            <p:nvPr>
              <p:custDataLst>
                <p:tags r:id="rId34"/>
              </p:custDataLst>
            </p:nvPr>
          </p:nvSpPr>
          <p:spPr>
            <a:xfrm>
              <a:off x="1664714" y="2254250"/>
              <a:ext cx="138687" cy="488951"/>
            </a:xfrm>
            <a:custGeom>
              <a:avLst/>
              <a:gdLst/>
              <a:ahLst/>
              <a:cxnLst/>
              <a:rect l="0" t="0" r="0" b="0"/>
              <a:pathLst>
                <a:path w="138687" h="488951">
                  <a:moveTo>
                    <a:pt x="30736" y="0"/>
                  </a:moveTo>
                  <a:lnTo>
                    <a:pt x="30736" y="0"/>
                  </a:lnTo>
                  <a:lnTo>
                    <a:pt x="13059" y="0"/>
                  </a:lnTo>
                  <a:lnTo>
                    <a:pt x="9779" y="2117"/>
                  </a:lnTo>
                  <a:lnTo>
                    <a:pt x="4254" y="10113"/>
                  </a:lnTo>
                  <a:lnTo>
                    <a:pt x="547" y="29886"/>
                  </a:lnTo>
                  <a:lnTo>
                    <a:pt x="0" y="68332"/>
                  </a:lnTo>
                  <a:lnTo>
                    <a:pt x="4147" y="107892"/>
                  </a:lnTo>
                  <a:lnTo>
                    <a:pt x="9844" y="150893"/>
                  </a:lnTo>
                  <a:lnTo>
                    <a:pt x="16000" y="194914"/>
                  </a:lnTo>
                  <a:lnTo>
                    <a:pt x="22293" y="236414"/>
                  </a:lnTo>
                  <a:lnTo>
                    <a:pt x="30741" y="276475"/>
                  </a:lnTo>
                  <a:lnTo>
                    <a:pt x="38969" y="312165"/>
                  </a:lnTo>
                  <a:lnTo>
                    <a:pt x="50478" y="356622"/>
                  </a:lnTo>
                  <a:lnTo>
                    <a:pt x="73426" y="400825"/>
                  </a:lnTo>
                  <a:lnTo>
                    <a:pt x="111703" y="441040"/>
                  </a:lnTo>
                  <a:lnTo>
                    <a:pt x="138686" y="488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2093"/>
            <p:cNvSpPr/>
            <p:nvPr>
              <p:custDataLst>
                <p:tags r:id="rId35"/>
              </p:custDataLst>
            </p:nvPr>
          </p:nvSpPr>
          <p:spPr>
            <a:xfrm>
              <a:off x="1801155" y="2274183"/>
              <a:ext cx="395357" cy="409185"/>
            </a:xfrm>
            <a:custGeom>
              <a:avLst/>
              <a:gdLst/>
              <a:ahLst/>
              <a:cxnLst/>
              <a:rect l="0" t="0" r="0" b="0"/>
              <a:pathLst>
                <a:path w="395357" h="409185">
                  <a:moveTo>
                    <a:pt x="389595" y="5467"/>
                  </a:moveTo>
                  <a:lnTo>
                    <a:pt x="389595" y="5467"/>
                  </a:lnTo>
                  <a:lnTo>
                    <a:pt x="389595" y="0"/>
                  </a:lnTo>
                  <a:lnTo>
                    <a:pt x="389595" y="44851"/>
                  </a:lnTo>
                  <a:lnTo>
                    <a:pt x="392966" y="86154"/>
                  </a:lnTo>
                  <a:lnTo>
                    <a:pt x="395356" y="130531"/>
                  </a:lnTo>
                  <a:lnTo>
                    <a:pt x="392497" y="174214"/>
                  </a:lnTo>
                  <a:lnTo>
                    <a:pt x="390455" y="216490"/>
                  </a:lnTo>
                  <a:lnTo>
                    <a:pt x="383108" y="254651"/>
                  </a:lnTo>
                  <a:lnTo>
                    <a:pt x="368924" y="297978"/>
                  </a:lnTo>
                  <a:lnTo>
                    <a:pt x="344801" y="338544"/>
                  </a:lnTo>
                  <a:lnTo>
                    <a:pt x="311982" y="371306"/>
                  </a:lnTo>
                  <a:lnTo>
                    <a:pt x="282716" y="388717"/>
                  </a:lnTo>
                  <a:lnTo>
                    <a:pt x="238218" y="402813"/>
                  </a:lnTo>
                  <a:lnTo>
                    <a:pt x="191558" y="409184"/>
                  </a:lnTo>
                  <a:lnTo>
                    <a:pt x="146454" y="407701"/>
                  </a:lnTo>
                  <a:lnTo>
                    <a:pt x="105127" y="404537"/>
                  </a:lnTo>
                  <a:lnTo>
                    <a:pt x="64038" y="393669"/>
                  </a:lnTo>
                  <a:lnTo>
                    <a:pt x="31541" y="381148"/>
                  </a:lnTo>
                  <a:lnTo>
                    <a:pt x="9750" y="365841"/>
                  </a:lnTo>
                  <a:lnTo>
                    <a:pt x="2053" y="355898"/>
                  </a:lnTo>
                  <a:lnTo>
                    <a:pt x="0" y="351271"/>
                  </a:lnTo>
                  <a:lnTo>
                    <a:pt x="43" y="346775"/>
                  </a:lnTo>
                  <a:lnTo>
                    <a:pt x="8595" y="3293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2094"/>
            <p:cNvSpPr/>
            <p:nvPr>
              <p:custDataLst>
                <p:tags r:id="rId36"/>
              </p:custDataLst>
            </p:nvPr>
          </p:nvSpPr>
          <p:spPr>
            <a:xfrm>
              <a:off x="2172583" y="2286000"/>
              <a:ext cx="113418" cy="146051"/>
            </a:xfrm>
            <a:custGeom>
              <a:avLst/>
              <a:gdLst/>
              <a:ahLst/>
              <a:cxnLst/>
              <a:rect l="0" t="0" r="0" b="0"/>
              <a:pathLst>
                <a:path w="113418" h="146051">
                  <a:moveTo>
                    <a:pt x="5467" y="0"/>
                  </a:moveTo>
                  <a:lnTo>
                    <a:pt x="5467" y="0"/>
                  </a:lnTo>
                  <a:lnTo>
                    <a:pt x="0" y="0"/>
                  </a:lnTo>
                  <a:lnTo>
                    <a:pt x="2750" y="0"/>
                  </a:lnTo>
                  <a:lnTo>
                    <a:pt x="6141" y="3763"/>
                  </a:lnTo>
                  <a:lnTo>
                    <a:pt x="48453" y="49914"/>
                  </a:lnTo>
                  <a:lnTo>
                    <a:pt x="82348" y="96088"/>
                  </a:lnTo>
                  <a:lnTo>
                    <a:pt x="113417" y="146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2095"/>
            <p:cNvSpPr/>
            <p:nvPr>
              <p:custDataLst>
                <p:tags r:id="rId37"/>
              </p:custDataLst>
            </p:nvPr>
          </p:nvSpPr>
          <p:spPr>
            <a:xfrm>
              <a:off x="1721418" y="2686050"/>
              <a:ext cx="195138" cy="55896"/>
            </a:xfrm>
            <a:custGeom>
              <a:avLst/>
              <a:gdLst/>
              <a:ahLst/>
              <a:cxnLst/>
              <a:rect l="0" t="0" r="0" b="0"/>
              <a:pathLst>
                <a:path w="195138" h="55896">
                  <a:moveTo>
                    <a:pt x="183582" y="0"/>
                  </a:moveTo>
                  <a:lnTo>
                    <a:pt x="183582" y="0"/>
                  </a:lnTo>
                  <a:lnTo>
                    <a:pt x="195137" y="0"/>
                  </a:lnTo>
                  <a:lnTo>
                    <a:pt x="157179" y="22768"/>
                  </a:lnTo>
                  <a:lnTo>
                    <a:pt x="116187" y="33799"/>
                  </a:lnTo>
                  <a:lnTo>
                    <a:pt x="74288" y="42320"/>
                  </a:lnTo>
                  <a:lnTo>
                    <a:pt x="36221" y="50798"/>
                  </a:lnTo>
                  <a:lnTo>
                    <a:pt x="5053" y="55895"/>
                  </a:lnTo>
                  <a:lnTo>
                    <a:pt x="1768" y="55608"/>
                  </a:lnTo>
                  <a:lnTo>
                    <a:pt x="284" y="54711"/>
                  </a:lnTo>
                  <a:lnTo>
                    <a:pt x="0" y="53407"/>
                  </a:lnTo>
                  <a:lnTo>
                    <a:pt x="9713" y="44830"/>
                  </a:lnTo>
                  <a:lnTo>
                    <a:pt x="37532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4" name="SMARTInkShape-2096"/>
          <p:cNvSpPr/>
          <p:nvPr>
            <p:custDataLst>
              <p:tags r:id="rId5"/>
            </p:custDataLst>
          </p:nvPr>
        </p:nvSpPr>
        <p:spPr>
          <a:xfrm>
            <a:off x="2114747" y="2250559"/>
            <a:ext cx="82354" cy="169072"/>
          </a:xfrm>
          <a:custGeom>
            <a:avLst/>
            <a:gdLst/>
            <a:ahLst/>
            <a:cxnLst/>
            <a:rect l="0" t="0" r="0" b="0"/>
            <a:pathLst>
              <a:path w="82354" h="169072">
                <a:moveTo>
                  <a:pt x="56953" y="60841"/>
                </a:moveTo>
                <a:lnTo>
                  <a:pt x="56953" y="60841"/>
                </a:lnTo>
                <a:lnTo>
                  <a:pt x="56953" y="67583"/>
                </a:lnTo>
                <a:lnTo>
                  <a:pt x="35291" y="111461"/>
                </a:lnTo>
                <a:lnTo>
                  <a:pt x="14707" y="156055"/>
                </a:lnTo>
                <a:lnTo>
                  <a:pt x="4846" y="168153"/>
                </a:lnTo>
                <a:lnTo>
                  <a:pt x="3165" y="169071"/>
                </a:lnTo>
                <a:lnTo>
                  <a:pt x="2044" y="168978"/>
                </a:lnTo>
                <a:lnTo>
                  <a:pt x="1297" y="167504"/>
                </a:lnTo>
                <a:lnTo>
                  <a:pt x="0" y="141018"/>
                </a:lnTo>
                <a:lnTo>
                  <a:pt x="13644" y="95144"/>
                </a:lnTo>
                <a:lnTo>
                  <a:pt x="27422" y="59716"/>
                </a:lnTo>
                <a:lnTo>
                  <a:pt x="54709" y="12172"/>
                </a:lnTo>
                <a:lnTo>
                  <a:pt x="60189" y="3932"/>
                </a:lnTo>
                <a:lnTo>
                  <a:pt x="64977" y="270"/>
                </a:lnTo>
                <a:lnTo>
                  <a:pt x="67241" y="0"/>
                </a:lnTo>
                <a:lnTo>
                  <a:pt x="71638" y="1580"/>
                </a:lnTo>
                <a:lnTo>
                  <a:pt x="73093" y="2989"/>
                </a:lnTo>
                <a:lnTo>
                  <a:pt x="82353" y="2274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8" name="SMARTInkShape-Group455"/>
          <p:cNvGrpSpPr/>
          <p:nvPr/>
        </p:nvGrpSpPr>
        <p:grpSpPr>
          <a:xfrm>
            <a:off x="1225550" y="1075293"/>
            <a:ext cx="672289" cy="582058"/>
            <a:chOff x="1225550" y="1075293"/>
            <a:chExt cx="672289" cy="582058"/>
          </a:xfrm>
        </p:grpSpPr>
        <p:sp>
          <p:nvSpPr>
            <p:cNvPr id="145" name="SMARTInkShape-2097"/>
            <p:cNvSpPr/>
            <p:nvPr>
              <p:custDataLst>
                <p:tags r:id="rId20"/>
              </p:custDataLst>
            </p:nvPr>
          </p:nvSpPr>
          <p:spPr>
            <a:xfrm>
              <a:off x="1568451" y="1441453"/>
              <a:ext cx="31750" cy="190498"/>
            </a:xfrm>
            <a:custGeom>
              <a:avLst/>
              <a:gdLst/>
              <a:ahLst/>
              <a:cxnLst/>
              <a:rect l="0" t="0" r="0" b="0"/>
              <a:pathLst>
                <a:path w="31750" h="190498">
                  <a:moveTo>
                    <a:pt x="6349" y="25397"/>
                  </a:moveTo>
                  <a:lnTo>
                    <a:pt x="6349" y="25397"/>
                  </a:lnTo>
                  <a:lnTo>
                    <a:pt x="6349" y="15284"/>
                  </a:lnTo>
                  <a:lnTo>
                    <a:pt x="5643" y="12305"/>
                  </a:lnTo>
                  <a:lnTo>
                    <a:pt x="4467" y="10319"/>
                  </a:lnTo>
                  <a:lnTo>
                    <a:pt x="2978" y="8995"/>
                  </a:lnTo>
                  <a:lnTo>
                    <a:pt x="1323" y="5642"/>
                  </a:lnTo>
                  <a:lnTo>
                    <a:pt x="0" y="0"/>
                  </a:lnTo>
                  <a:lnTo>
                    <a:pt x="705" y="18537"/>
                  </a:lnTo>
                  <a:lnTo>
                    <a:pt x="13140" y="62501"/>
                  </a:lnTo>
                  <a:lnTo>
                    <a:pt x="16423" y="72227"/>
                  </a:lnTo>
                  <a:lnTo>
                    <a:pt x="22318" y="115273"/>
                  </a:lnTo>
                  <a:lnTo>
                    <a:pt x="30596" y="143644"/>
                  </a:lnTo>
                  <a:lnTo>
                    <a:pt x="31749" y="1904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2098"/>
            <p:cNvSpPr/>
            <p:nvPr>
              <p:custDataLst>
                <p:tags r:id="rId21"/>
              </p:custDataLst>
            </p:nvPr>
          </p:nvSpPr>
          <p:spPr>
            <a:xfrm>
              <a:off x="1524002" y="1600200"/>
              <a:ext cx="57149" cy="50801"/>
            </a:xfrm>
            <a:custGeom>
              <a:avLst/>
              <a:gdLst/>
              <a:ahLst/>
              <a:cxnLst/>
              <a:rect l="0" t="0" r="0" b="0"/>
              <a:pathLst>
                <a:path w="57149" h="50801">
                  <a:moveTo>
                    <a:pt x="12698" y="0"/>
                  </a:moveTo>
                  <a:lnTo>
                    <a:pt x="12698" y="0"/>
                  </a:lnTo>
                  <a:lnTo>
                    <a:pt x="7231" y="5467"/>
                  </a:lnTo>
                  <a:lnTo>
                    <a:pt x="958" y="6272"/>
                  </a:lnTo>
                  <a:lnTo>
                    <a:pt x="638" y="7004"/>
                  </a:lnTo>
                  <a:lnTo>
                    <a:pt x="0" y="25038"/>
                  </a:lnTo>
                  <a:lnTo>
                    <a:pt x="18821" y="36369"/>
                  </a:lnTo>
                  <a:lnTo>
                    <a:pt x="23181" y="38036"/>
                  </a:lnTo>
                  <a:lnTo>
                    <a:pt x="29601" y="42236"/>
                  </a:lnTo>
                  <a:lnTo>
                    <a:pt x="35973" y="43794"/>
                  </a:lnTo>
                  <a:lnTo>
                    <a:pt x="43034" y="44961"/>
                  </a:lnTo>
                  <a:lnTo>
                    <a:pt x="57148" y="50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2099"/>
            <p:cNvSpPr/>
            <p:nvPr>
              <p:custDataLst>
                <p:tags r:id="rId22"/>
              </p:custDataLst>
            </p:nvPr>
          </p:nvSpPr>
          <p:spPr>
            <a:xfrm>
              <a:off x="1581150" y="1612900"/>
              <a:ext cx="69851" cy="44451"/>
            </a:xfrm>
            <a:custGeom>
              <a:avLst/>
              <a:gdLst/>
              <a:ahLst/>
              <a:cxnLst/>
              <a:rect l="0" t="0" r="0" b="0"/>
              <a:pathLst>
                <a:path w="69851" h="44451">
                  <a:moveTo>
                    <a:pt x="69850" y="0"/>
                  </a:moveTo>
                  <a:lnTo>
                    <a:pt x="69850" y="0"/>
                  </a:lnTo>
                  <a:lnTo>
                    <a:pt x="37212" y="16628"/>
                  </a:lnTo>
                  <a:lnTo>
                    <a:pt x="0" y="44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2100"/>
            <p:cNvSpPr/>
            <p:nvPr>
              <p:custDataLst>
                <p:tags r:id="rId23"/>
              </p:custDataLst>
            </p:nvPr>
          </p:nvSpPr>
          <p:spPr>
            <a:xfrm>
              <a:off x="1225550" y="1245899"/>
              <a:ext cx="57151" cy="170152"/>
            </a:xfrm>
            <a:custGeom>
              <a:avLst/>
              <a:gdLst/>
              <a:ahLst/>
              <a:cxnLst/>
              <a:rect l="0" t="0" r="0" b="0"/>
              <a:pathLst>
                <a:path w="57151" h="170152">
                  <a:moveTo>
                    <a:pt x="0" y="24101"/>
                  </a:moveTo>
                  <a:lnTo>
                    <a:pt x="0" y="24101"/>
                  </a:lnTo>
                  <a:lnTo>
                    <a:pt x="0" y="0"/>
                  </a:lnTo>
                  <a:lnTo>
                    <a:pt x="706" y="9097"/>
                  </a:lnTo>
                  <a:lnTo>
                    <a:pt x="10831" y="51604"/>
                  </a:lnTo>
                  <a:lnTo>
                    <a:pt x="20980" y="92825"/>
                  </a:lnTo>
                  <a:lnTo>
                    <a:pt x="36812" y="138435"/>
                  </a:lnTo>
                  <a:lnTo>
                    <a:pt x="57150" y="1701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2101"/>
            <p:cNvSpPr/>
            <p:nvPr>
              <p:custDataLst>
                <p:tags r:id="rId24"/>
              </p:custDataLst>
            </p:nvPr>
          </p:nvSpPr>
          <p:spPr>
            <a:xfrm>
              <a:off x="1290640" y="1309244"/>
              <a:ext cx="44914" cy="110735"/>
            </a:xfrm>
            <a:custGeom>
              <a:avLst/>
              <a:gdLst/>
              <a:ahLst/>
              <a:cxnLst/>
              <a:rect l="0" t="0" r="0" b="0"/>
              <a:pathLst>
                <a:path w="44914" h="110735">
                  <a:moveTo>
                    <a:pt x="42860" y="11556"/>
                  </a:moveTo>
                  <a:lnTo>
                    <a:pt x="42860" y="11556"/>
                  </a:lnTo>
                  <a:lnTo>
                    <a:pt x="42860" y="8185"/>
                  </a:lnTo>
                  <a:lnTo>
                    <a:pt x="40978" y="4648"/>
                  </a:lnTo>
                  <a:lnTo>
                    <a:pt x="39489" y="2718"/>
                  </a:lnTo>
                  <a:lnTo>
                    <a:pt x="35953" y="572"/>
                  </a:lnTo>
                  <a:lnTo>
                    <a:pt x="34022" y="0"/>
                  </a:lnTo>
                  <a:lnTo>
                    <a:pt x="28113" y="3127"/>
                  </a:lnTo>
                  <a:lnTo>
                    <a:pt x="6462" y="19605"/>
                  </a:lnTo>
                  <a:lnTo>
                    <a:pt x="1989" y="27128"/>
                  </a:lnTo>
                  <a:lnTo>
                    <a:pt x="0" y="35175"/>
                  </a:lnTo>
                  <a:lnTo>
                    <a:pt x="881" y="39296"/>
                  </a:lnTo>
                  <a:lnTo>
                    <a:pt x="10553" y="54169"/>
                  </a:lnTo>
                  <a:lnTo>
                    <a:pt x="15801" y="59423"/>
                  </a:lnTo>
                  <a:lnTo>
                    <a:pt x="43823" y="82608"/>
                  </a:lnTo>
                  <a:lnTo>
                    <a:pt x="44913" y="85735"/>
                  </a:lnTo>
                  <a:lnTo>
                    <a:pt x="44243" y="92973"/>
                  </a:lnTo>
                  <a:lnTo>
                    <a:pt x="39899" y="104981"/>
                  </a:lnTo>
                  <a:lnTo>
                    <a:pt x="37358" y="107706"/>
                  </a:lnTo>
                  <a:lnTo>
                    <a:pt x="30772" y="110734"/>
                  </a:lnTo>
                  <a:lnTo>
                    <a:pt x="27040" y="110130"/>
                  </a:lnTo>
                  <a:lnTo>
                    <a:pt x="19131" y="105696"/>
                  </a:lnTo>
                  <a:lnTo>
                    <a:pt x="16457" y="102538"/>
                  </a:lnTo>
                  <a:lnTo>
                    <a:pt x="11110" y="877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2102"/>
            <p:cNvSpPr/>
            <p:nvPr>
              <p:custDataLst>
                <p:tags r:id="rId25"/>
              </p:custDataLst>
            </p:nvPr>
          </p:nvSpPr>
          <p:spPr>
            <a:xfrm>
              <a:off x="1357404" y="1219200"/>
              <a:ext cx="58647" cy="171451"/>
            </a:xfrm>
            <a:custGeom>
              <a:avLst/>
              <a:gdLst/>
              <a:ahLst/>
              <a:cxnLst/>
              <a:rect l="0" t="0" r="0" b="0"/>
              <a:pathLst>
                <a:path w="58647" h="171451">
                  <a:moveTo>
                    <a:pt x="20546" y="0"/>
                  </a:moveTo>
                  <a:lnTo>
                    <a:pt x="20546" y="0"/>
                  </a:lnTo>
                  <a:lnTo>
                    <a:pt x="152" y="38692"/>
                  </a:lnTo>
                  <a:lnTo>
                    <a:pt x="0" y="67438"/>
                  </a:lnTo>
                  <a:lnTo>
                    <a:pt x="10088" y="113704"/>
                  </a:lnTo>
                  <a:lnTo>
                    <a:pt x="29308" y="154438"/>
                  </a:lnTo>
                  <a:lnTo>
                    <a:pt x="37611" y="163419"/>
                  </a:lnTo>
                  <a:lnTo>
                    <a:pt x="58646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2103"/>
            <p:cNvSpPr/>
            <p:nvPr>
              <p:custDataLst>
                <p:tags r:id="rId26"/>
              </p:custDataLst>
            </p:nvPr>
          </p:nvSpPr>
          <p:spPr>
            <a:xfrm>
              <a:off x="1338248" y="1301750"/>
              <a:ext cx="84153" cy="63501"/>
            </a:xfrm>
            <a:custGeom>
              <a:avLst/>
              <a:gdLst/>
              <a:ahLst/>
              <a:cxnLst/>
              <a:rect l="0" t="0" r="0" b="0"/>
              <a:pathLst>
                <a:path w="84153" h="63501">
                  <a:moveTo>
                    <a:pt x="20652" y="63500"/>
                  </a:moveTo>
                  <a:lnTo>
                    <a:pt x="20652" y="63500"/>
                  </a:lnTo>
                  <a:lnTo>
                    <a:pt x="258" y="63500"/>
                  </a:lnTo>
                  <a:lnTo>
                    <a:pt x="0" y="62089"/>
                  </a:lnTo>
                  <a:lnTo>
                    <a:pt x="3477" y="56758"/>
                  </a:lnTo>
                  <a:lnTo>
                    <a:pt x="28052" y="37474"/>
                  </a:lnTo>
                  <a:lnTo>
                    <a:pt x="74477" y="7761"/>
                  </a:lnTo>
                  <a:lnTo>
                    <a:pt x="8415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2104"/>
            <p:cNvSpPr/>
            <p:nvPr>
              <p:custDataLst>
                <p:tags r:id="rId27"/>
              </p:custDataLst>
            </p:nvPr>
          </p:nvSpPr>
          <p:spPr>
            <a:xfrm>
              <a:off x="1530350" y="1231044"/>
              <a:ext cx="43987" cy="155489"/>
            </a:xfrm>
            <a:custGeom>
              <a:avLst/>
              <a:gdLst/>
              <a:ahLst/>
              <a:cxnLst/>
              <a:rect l="0" t="0" r="0" b="0"/>
              <a:pathLst>
                <a:path w="43987" h="155489">
                  <a:moveTo>
                    <a:pt x="6350" y="45306"/>
                  </a:moveTo>
                  <a:lnTo>
                    <a:pt x="6350" y="45306"/>
                  </a:lnTo>
                  <a:lnTo>
                    <a:pt x="6350" y="39839"/>
                  </a:lnTo>
                  <a:lnTo>
                    <a:pt x="9721" y="42589"/>
                  </a:lnTo>
                  <a:lnTo>
                    <a:pt x="11376" y="49743"/>
                  </a:lnTo>
                  <a:lnTo>
                    <a:pt x="13523" y="60683"/>
                  </a:lnTo>
                  <a:lnTo>
                    <a:pt x="33605" y="107110"/>
                  </a:lnTo>
                  <a:lnTo>
                    <a:pt x="43753" y="153429"/>
                  </a:lnTo>
                  <a:lnTo>
                    <a:pt x="43986" y="155488"/>
                  </a:lnTo>
                  <a:lnTo>
                    <a:pt x="43435" y="155449"/>
                  </a:lnTo>
                  <a:lnTo>
                    <a:pt x="40941" y="151644"/>
                  </a:lnTo>
                  <a:lnTo>
                    <a:pt x="28237" y="107323"/>
                  </a:lnTo>
                  <a:lnTo>
                    <a:pt x="15795" y="63488"/>
                  </a:lnTo>
                  <a:lnTo>
                    <a:pt x="10167" y="35720"/>
                  </a:lnTo>
                  <a:lnTo>
                    <a:pt x="12341" y="11735"/>
                  </a:lnTo>
                  <a:lnTo>
                    <a:pt x="15598" y="2634"/>
                  </a:lnTo>
                  <a:lnTo>
                    <a:pt x="18160" y="630"/>
                  </a:lnTo>
                  <a:lnTo>
                    <a:pt x="21279" y="0"/>
                  </a:lnTo>
                  <a:lnTo>
                    <a:pt x="27802" y="1181"/>
                  </a:lnTo>
                  <a:lnTo>
                    <a:pt x="33052" y="4058"/>
                  </a:lnTo>
                  <a:lnTo>
                    <a:pt x="34735" y="6518"/>
                  </a:lnTo>
                  <a:lnTo>
                    <a:pt x="36604" y="13015"/>
                  </a:lnTo>
                  <a:lnTo>
                    <a:pt x="37657" y="27977"/>
                  </a:lnTo>
                  <a:lnTo>
                    <a:pt x="34140" y="37840"/>
                  </a:lnTo>
                  <a:lnTo>
                    <a:pt x="27168" y="46926"/>
                  </a:lnTo>
                  <a:lnTo>
                    <a:pt x="0" y="707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2105"/>
            <p:cNvSpPr/>
            <p:nvPr>
              <p:custDataLst>
                <p:tags r:id="rId28"/>
              </p:custDataLst>
            </p:nvPr>
          </p:nvSpPr>
          <p:spPr>
            <a:xfrm>
              <a:off x="1602528" y="1227116"/>
              <a:ext cx="54823" cy="49882"/>
            </a:xfrm>
            <a:custGeom>
              <a:avLst/>
              <a:gdLst/>
              <a:ahLst/>
              <a:cxnLst/>
              <a:rect l="0" t="0" r="0" b="0"/>
              <a:pathLst>
                <a:path w="54823" h="49882">
                  <a:moveTo>
                    <a:pt x="10372" y="30184"/>
                  </a:moveTo>
                  <a:lnTo>
                    <a:pt x="10372" y="30184"/>
                  </a:lnTo>
                  <a:lnTo>
                    <a:pt x="10372" y="33555"/>
                  </a:lnTo>
                  <a:lnTo>
                    <a:pt x="11078" y="33842"/>
                  </a:lnTo>
                  <a:lnTo>
                    <a:pt x="17279" y="31116"/>
                  </a:lnTo>
                  <a:lnTo>
                    <a:pt x="19210" y="30805"/>
                  </a:lnTo>
                  <a:lnTo>
                    <a:pt x="23237" y="26697"/>
                  </a:lnTo>
                  <a:lnTo>
                    <a:pt x="32972" y="9264"/>
                  </a:lnTo>
                  <a:lnTo>
                    <a:pt x="34528" y="3718"/>
                  </a:lnTo>
                  <a:lnTo>
                    <a:pt x="33531" y="1956"/>
                  </a:lnTo>
                  <a:lnTo>
                    <a:pt x="31456" y="782"/>
                  </a:lnTo>
                  <a:lnTo>
                    <a:pt x="28661" y="0"/>
                  </a:lnTo>
                  <a:lnTo>
                    <a:pt x="21793" y="1011"/>
                  </a:lnTo>
                  <a:lnTo>
                    <a:pt x="14037" y="4518"/>
                  </a:lnTo>
                  <a:lnTo>
                    <a:pt x="5886" y="10781"/>
                  </a:lnTo>
                  <a:lnTo>
                    <a:pt x="1323" y="20149"/>
                  </a:lnTo>
                  <a:lnTo>
                    <a:pt x="0" y="30663"/>
                  </a:lnTo>
                  <a:lnTo>
                    <a:pt x="1764" y="40040"/>
                  </a:lnTo>
                  <a:lnTo>
                    <a:pt x="4633" y="43810"/>
                  </a:lnTo>
                  <a:lnTo>
                    <a:pt x="13466" y="49881"/>
                  </a:lnTo>
                  <a:lnTo>
                    <a:pt x="54822" y="492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2106"/>
            <p:cNvSpPr/>
            <p:nvPr>
              <p:custDataLst>
                <p:tags r:id="rId29"/>
              </p:custDataLst>
            </p:nvPr>
          </p:nvSpPr>
          <p:spPr>
            <a:xfrm>
              <a:off x="1666392" y="1193800"/>
              <a:ext cx="46443" cy="62862"/>
            </a:xfrm>
            <a:custGeom>
              <a:avLst/>
              <a:gdLst/>
              <a:ahLst/>
              <a:cxnLst/>
              <a:rect l="0" t="0" r="0" b="0"/>
              <a:pathLst>
                <a:path w="46443" h="62862">
                  <a:moveTo>
                    <a:pt x="3658" y="19050"/>
                  </a:moveTo>
                  <a:lnTo>
                    <a:pt x="3658" y="19050"/>
                  </a:lnTo>
                  <a:lnTo>
                    <a:pt x="0" y="19050"/>
                  </a:lnTo>
                  <a:lnTo>
                    <a:pt x="1562" y="19050"/>
                  </a:lnTo>
                  <a:lnTo>
                    <a:pt x="4608" y="20931"/>
                  </a:lnTo>
                  <a:lnTo>
                    <a:pt x="42486" y="46338"/>
                  </a:lnTo>
                  <a:lnTo>
                    <a:pt x="45609" y="52580"/>
                  </a:lnTo>
                  <a:lnTo>
                    <a:pt x="46442" y="56220"/>
                  </a:lnTo>
                  <a:lnTo>
                    <a:pt x="46292" y="58647"/>
                  </a:lnTo>
                  <a:lnTo>
                    <a:pt x="45486" y="60264"/>
                  </a:lnTo>
                  <a:lnTo>
                    <a:pt x="44243" y="61343"/>
                  </a:lnTo>
                  <a:lnTo>
                    <a:pt x="35753" y="62861"/>
                  </a:lnTo>
                  <a:lnTo>
                    <a:pt x="28270" y="59453"/>
                  </a:lnTo>
                  <a:lnTo>
                    <a:pt x="24300" y="56569"/>
                  </a:lnTo>
                  <a:lnTo>
                    <a:pt x="19888" y="49601"/>
                  </a:lnTo>
                  <a:lnTo>
                    <a:pt x="18711" y="45767"/>
                  </a:lnTo>
                  <a:lnTo>
                    <a:pt x="20426" y="30259"/>
                  </a:lnTo>
                  <a:lnTo>
                    <a:pt x="25403" y="15629"/>
                  </a:lnTo>
                  <a:lnTo>
                    <a:pt x="4175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2107"/>
            <p:cNvSpPr/>
            <p:nvPr>
              <p:custDataLst>
                <p:tags r:id="rId30"/>
              </p:custDataLst>
            </p:nvPr>
          </p:nvSpPr>
          <p:spPr>
            <a:xfrm>
              <a:off x="1752600" y="1238250"/>
              <a:ext cx="6351" cy="25401"/>
            </a:xfrm>
            <a:custGeom>
              <a:avLst/>
              <a:gdLst/>
              <a:ahLst/>
              <a:cxnLst/>
              <a:rect l="0" t="0" r="0" b="0"/>
              <a:pathLst>
                <a:path w="6351" h="25401">
                  <a:moveTo>
                    <a:pt x="0" y="0"/>
                  </a:moveTo>
                  <a:lnTo>
                    <a:pt x="0" y="0"/>
                  </a:lnTo>
                  <a:lnTo>
                    <a:pt x="0" y="10935"/>
                  </a:lnTo>
                  <a:lnTo>
                    <a:pt x="6350" y="25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2108"/>
            <p:cNvSpPr/>
            <p:nvPr>
              <p:custDataLst>
                <p:tags r:id="rId31"/>
              </p:custDataLst>
            </p:nvPr>
          </p:nvSpPr>
          <p:spPr>
            <a:xfrm>
              <a:off x="1744023" y="1168988"/>
              <a:ext cx="14928" cy="5763"/>
            </a:xfrm>
            <a:custGeom>
              <a:avLst/>
              <a:gdLst/>
              <a:ahLst/>
              <a:cxnLst/>
              <a:rect l="0" t="0" r="0" b="0"/>
              <a:pathLst>
                <a:path w="14928" h="5763">
                  <a:moveTo>
                    <a:pt x="14927" y="5762"/>
                  </a:moveTo>
                  <a:lnTo>
                    <a:pt x="14927" y="5762"/>
                  </a:lnTo>
                  <a:lnTo>
                    <a:pt x="11556" y="5762"/>
                  </a:lnTo>
                  <a:lnTo>
                    <a:pt x="8020" y="3880"/>
                  </a:lnTo>
                  <a:lnTo>
                    <a:pt x="4096" y="1398"/>
                  </a:lnTo>
                  <a:lnTo>
                    <a:pt x="0" y="295"/>
                  </a:lnTo>
                  <a:lnTo>
                    <a:pt x="37" y="0"/>
                  </a:lnTo>
                  <a:lnTo>
                    <a:pt x="8577" y="57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2109"/>
            <p:cNvSpPr/>
            <p:nvPr>
              <p:custDataLst>
                <p:tags r:id="rId32"/>
              </p:custDataLst>
            </p:nvPr>
          </p:nvSpPr>
          <p:spPr>
            <a:xfrm>
              <a:off x="1876167" y="1075293"/>
              <a:ext cx="21672" cy="59750"/>
            </a:xfrm>
            <a:custGeom>
              <a:avLst/>
              <a:gdLst/>
              <a:ahLst/>
              <a:cxnLst/>
              <a:rect l="0" t="0" r="0" b="0"/>
              <a:pathLst>
                <a:path w="21672" h="59750">
                  <a:moveTo>
                    <a:pt x="21671" y="51339"/>
                  </a:moveTo>
                  <a:lnTo>
                    <a:pt x="21671" y="51339"/>
                  </a:lnTo>
                  <a:lnTo>
                    <a:pt x="18970" y="8793"/>
                  </a:lnTo>
                  <a:lnTo>
                    <a:pt x="17319" y="3736"/>
                  </a:lnTo>
                  <a:lnTo>
                    <a:pt x="15512" y="1071"/>
                  </a:lnTo>
                  <a:lnTo>
                    <a:pt x="13603" y="0"/>
                  </a:lnTo>
                  <a:lnTo>
                    <a:pt x="11624" y="2813"/>
                  </a:lnTo>
                  <a:lnTo>
                    <a:pt x="1280" y="42237"/>
                  </a:lnTo>
                  <a:lnTo>
                    <a:pt x="0" y="597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SMARTInkShape-Group456"/>
          <p:cNvGrpSpPr/>
          <p:nvPr/>
        </p:nvGrpSpPr>
        <p:grpSpPr>
          <a:xfrm>
            <a:off x="2127589" y="1487266"/>
            <a:ext cx="113962" cy="176435"/>
            <a:chOff x="2127589" y="1487266"/>
            <a:chExt cx="113962" cy="176435"/>
          </a:xfrm>
        </p:grpSpPr>
        <p:sp>
          <p:nvSpPr>
            <p:cNvPr id="159" name="SMARTInkShape-2110"/>
            <p:cNvSpPr/>
            <p:nvPr>
              <p:custDataLst>
                <p:tags r:id="rId17"/>
              </p:custDataLst>
            </p:nvPr>
          </p:nvSpPr>
          <p:spPr>
            <a:xfrm>
              <a:off x="2197100" y="1487266"/>
              <a:ext cx="20209" cy="119285"/>
            </a:xfrm>
            <a:custGeom>
              <a:avLst/>
              <a:gdLst/>
              <a:ahLst/>
              <a:cxnLst/>
              <a:rect l="0" t="0" r="0" b="0"/>
              <a:pathLst>
                <a:path w="20209" h="119285">
                  <a:moveTo>
                    <a:pt x="20208" y="0"/>
                  </a:moveTo>
                  <a:lnTo>
                    <a:pt x="20208" y="0"/>
                  </a:lnTo>
                  <a:lnTo>
                    <a:pt x="19910" y="5415"/>
                  </a:lnTo>
                  <a:lnTo>
                    <a:pt x="9786" y="52211"/>
                  </a:lnTo>
                  <a:lnTo>
                    <a:pt x="0" y="1192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2111"/>
            <p:cNvSpPr/>
            <p:nvPr>
              <p:custDataLst>
                <p:tags r:id="rId18"/>
              </p:custDataLst>
            </p:nvPr>
          </p:nvSpPr>
          <p:spPr>
            <a:xfrm>
              <a:off x="2127589" y="1601083"/>
              <a:ext cx="56812" cy="30868"/>
            </a:xfrm>
            <a:custGeom>
              <a:avLst/>
              <a:gdLst/>
              <a:ahLst/>
              <a:cxnLst/>
              <a:rect l="0" t="0" r="0" b="0"/>
              <a:pathLst>
                <a:path w="56812" h="30868">
                  <a:moveTo>
                    <a:pt x="12361" y="5467"/>
                  </a:moveTo>
                  <a:lnTo>
                    <a:pt x="12361" y="5467"/>
                  </a:lnTo>
                  <a:lnTo>
                    <a:pt x="8990" y="5467"/>
                  </a:lnTo>
                  <a:lnTo>
                    <a:pt x="5454" y="3585"/>
                  </a:lnTo>
                  <a:lnTo>
                    <a:pt x="806" y="0"/>
                  </a:lnTo>
                  <a:lnTo>
                    <a:pt x="424" y="411"/>
                  </a:lnTo>
                  <a:lnTo>
                    <a:pt x="0" y="2750"/>
                  </a:lnTo>
                  <a:lnTo>
                    <a:pt x="1298" y="4361"/>
                  </a:lnTo>
                  <a:lnTo>
                    <a:pt x="30777" y="24161"/>
                  </a:lnTo>
                  <a:lnTo>
                    <a:pt x="56811" y="308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2112"/>
            <p:cNvSpPr/>
            <p:nvPr>
              <p:custDataLst>
                <p:tags r:id="rId19"/>
              </p:custDataLst>
            </p:nvPr>
          </p:nvSpPr>
          <p:spPr>
            <a:xfrm>
              <a:off x="2203450" y="1612900"/>
              <a:ext cx="38101" cy="50801"/>
            </a:xfrm>
            <a:custGeom>
              <a:avLst/>
              <a:gdLst/>
              <a:ahLst/>
              <a:cxnLst/>
              <a:rect l="0" t="0" r="0" b="0"/>
              <a:pathLst>
                <a:path w="38101" h="50801">
                  <a:moveTo>
                    <a:pt x="38100" y="0"/>
                  </a:moveTo>
                  <a:lnTo>
                    <a:pt x="38100" y="0"/>
                  </a:lnTo>
                  <a:lnTo>
                    <a:pt x="38100" y="3371"/>
                  </a:lnTo>
                  <a:lnTo>
                    <a:pt x="0" y="50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SMARTInkShape-Group457"/>
          <p:cNvGrpSpPr/>
          <p:nvPr/>
        </p:nvGrpSpPr>
        <p:grpSpPr>
          <a:xfrm>
            <a:off x="1790708" y="1096702"/>
            <a:ext cx="1135539" cy="325225"/>
            <a:chOff x="1790708" y="1096702"/>
            <a:chExt cx="1135539" cy="325225"/>
          </a:xfrm>
        </p:grpSpPr>
        <p:sp>
          <p:nvSpPr>
            <p:cNvPr id="163" name="SMARTInkShape-2113"/>
            <p:cNvSpPr/>
            <p:nvPr>
              <p:custDataLst>
                <p:tags r:id="rId6"/>
              </p:custDataLst>
            </p:nvPr>
          </p:nvSpPr>
          <p:spPr>
            <a:xfrm>
              <a:off x="2496433" y="1204896"/>
              <a:ext cx="51384" cy="217031"/>
            </a:xfrm>
            <a:custGeom>
              <a:avLst/>
              <a:gdLst/>
              <a:ahLst/>
              <a:cxnLst/>
              <a:rect l="0" t="0" r="0" b="0"/>
              <a:pathLst>
                <a:path w="51384" h="217031">
                  <a:moveTo>
                    <a:pt x="5467" y="71454"/>
                  </a:moveTo>
                  <a:lnTo>
                    <a:pt x="5467" y="71454"/>
                  </a:lnTo>
                  <a:lnTo>
                    <a:pt x="2096" y="74825"/>
                  </a:lnTo>
                  <a:lnTo>
                    <a:pt x="441" y="78361"/>
                  </a:lnTo>
                  <a:lnTo>
                    <a:pt x="0" y="80292"/>
                  </a:lnTo>
                  <a:lnTo>
                    <a:pt x="5636" y="124299"/>
                  </a:lnTo>
                  <a:lnTo>
                    <a:pt x="10387" y="164599"/>
                  </a:lnTo>
                  <a:lnTo>
                    <a:pt x="16717" y="211675"/>
                  </a:lnTo>
                  <a:lnTo>
                    <a:pt x="17522" y="217030"/>
                  </a:lnTo>
                  <a:lnTo>
                    <a:pt x="17737" y="216482"/>
                  </a:lnTo>
                  <a:lnTo>
                    <a:pt x="23155" y="174584"/>
                  </a:lnTo>
                  <a:lnTo>
                    <a:pt x="22232" y="129058"/>
                  </a:lnTo>
                  <a:lnTo>
                    <a:pt x="18969" y="82911"/>
                  </a:lnTo>
                  <a:lnTo>
                    <a:pt x="19031" y="38910"/>
                  </a:lnTo>
                  <a:lnTo>
                    <a:pt x="23284" y="9757"/>
                  </a:lnTo>
                  <a:lnTo>
                    <a:pt x="27026" y="1700"/>
                  </a:lnTo>
                  <a:lnTo>
                    <a:pt x="29012" y="257"/>
                  </a:lnTo>
                  <a:lnTo>
                    <a:pt x="31042" y="0"/>
                  </a:lnTo>
                  <a:lnTo>
                    <a:pt x="33100" y="535"/>
                  </a:lnTo>
                  <a:lnTo>
                    <a:pt x="42739" y="11400"/>
                  </a:lnTo>
                  <a:lnTo>
                    <a:pt x="51161" y="31396"/>
                  </a:lnTo>
                  <a:lnTo>
                    <a:pt x="51383" y="61937"/>
                  </a:lnTo>
                  <a:lnTo>
                    <a:pt x="40238" y="91055"/>
                  </a:lnTo>
                  <a:lnTo>
                    <a:pt x="23285" y="114628"/>
                  </a:lnTo>
                  <a:lnTo>
                    <a:pt x="11817" y="1222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2114"/>
            <p:cNvSpPr/>
            <p:nvPr>
              <p:custDataLst>
                <p:tags r:id="rId7"/>
              </p:custDataLst>
            </p:nvPr>
          </p:nvSpPr>
          <p:spPr>
            <a:xfrm>
              <a:off x="2222892" y="1298143"/>
              <a:ext cx="56759" cy="57027"/>
            </a:xfrm>
            <a:custGeom>
              <a:avLst/>
              <a:gdLst/>
              <a:ahLst/>
              <a:cxnLst/>
              <a:rect l="0" t="0" r="0" b="0"/>
              <a:pathLst>
                <a:path w="56759" h="57027">
                  <a:moveTo>
                    <a:pt x="5958" y="3607"/>
                  </a:moveTo>
                  <a:lnTo>
                    <a:pt x="5958" y="3607"/>
                  </a:lnTo>
                  <a:lnTo>
                    <a:pt x="5252" y="10088"/>
                  </a:lnTo>
                  <a:lnTo>
                    <a:pt x="0" y="36503"/>
                  </a:lnTo>
                  <a:lnTo>
                    <a:pt x="488" y="43627"/>
                  </a:lnTo>
                  <a:lnTo>
                    <a:pt x="5385" y="57026"/>
                  </a:lnTo>
                  <a:lnTo>
                    <a:pt x="5576" y="56859"/>
                  </a:lnTo>
                  <a:lnTo>
                    <a:pt x="12855" y="12731"/>
                  </a:lnTo>
                  <a:lnTo>
                    <a:pt x="16785" y="4134"/>
                  </a:lnTo>
                  <a:lnTo>
                    <a:pt x="20883" y="314"/>
                  </a:lnTo>
                  <a:lnTo>
                    <a:pt x="22963" y="0"/>
                  </a:lnTo>
                  <a:lnTo>
                    <a:pt x="25056" y="497"/>
                  </a:lnTo>
                  <a:lnTo>
                    <a:pt x="27157" y="1534"/>
                  </a:lnTo>
                  <a:lnTo>
                    <a:pt x="56758" y="480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2115"/>
            <p:cNvSpPr/>
            <p:nvPr>
              <p:custDataLst>
                <p:tags r:id="rId8"/>
              </p:custDataLst>
            </p:nvPr>
          </p:nvSpPr>
          <p:spPr>
            <a:xfrm>
              <a:off x="2115433" y="1236337"/>
              <a:ext cx="75318" cy="156134"/>
            </a:xfrm>
            <a:custGeom>
              <a:avLst/>
              <a:gdLst/>
              <a:ahLst/>
              <a:cxnLst/>
              <a:rect l="0" t="0" r="0" b="0"/>
              <a:pathLst>
                <a:path w="75318" h="156134">
                  <a:moveTo>
                    <a:pt x="5467" y="33663"/>
                  </a:moveTo>
                  <a:lnTo>
                    <a:pt x="5467" y="33663"/>
                  </a:lnTo>
                  <a:lnTo>
                    <a:pt x="1103" y="23524"/>
                  </a:lnTo>
                  <a:lnTo>
                    <a:pt x="0" y="15986"/>
                  </a:lnTo>
                  <a:lnTo>
                    <a:pt x="1822" y="12706"/>
                  </a:lnTo>
                  <a:lnTo>
                    <a:pt x="18968" y="103"/>
                  </a:lnTo>
                  <a:lnTo>
                    <a:pt x="22934" y="0"/>
                  </a:lnTo>
                  <a:lnTo>
                    <a:pt x="32986" y="3650"/>
                  </a:lnTo>
                  <a:lnTo>
                    <a:pt x="42627" y="13739"/>
                  </a:lnTo>
                  <a:lnTo>
                    <a:pt x="47174" y="20380"/>
                  </a:lnTo>
                  <a:lnTo>
                    <a:pt x="50344" y="35285"/>
                  </a:lnTo>
                  <a:lnTo>
                    <a:pt x="46630" y="77963"/>
                  </a:lnTo>
                  <a:lnTo>
                    <a:pt x="32037" y="120871"/>
                  </a:lnTo>
                  <a:lnTo>
                    <a:pt x="19490" y="154705"/>
                  </a:lnTo>
                  <a:lnTo>
                    <a:pt x="20460" y="155985"/>
                  </a:lnTo>
                  <a:lnTo>
                    <a:pt x="22518" y="156133"/>
                  </a:lnTo>
                  <a:lnTo>
                    <a:pt x="44976" y="148778"/>
                  </a:lnTo>
                  <a:lnTo>
                    <a:pt x="75317" y="122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2116"/>
            <p:cNvSpPr/>
            <p:nvPr>
              <p:custDataLst>
                <p:tags r:id="rId9"/>
              </p:custDataLst>
            </p:nvPr>
          </p:nvSpPr>
          <p:spPr>
            <a:xfrm>
              <a:off x="1790708" y="1238250"/>
              <a:ext cx="38085" cy="60736"/>
            </a:xfrm>
            <a:custGeom>
              <a:avLst/>
              <a:gdLst/>
              <a:ahLst/>
              <a:cxnLst/>
              <a:rect l="0" t="0" r="0" b="0"/>
              <a:pathLst>
                <a:path w="38085" h="60736">
                  <a:moveTo>
                    <a:pt x="31742" y="12700"/>
                  </a:moveTo>
                  <a:lnTo>
                    <a:pt x="31742" y="12700"/>
                  </a:lnTo>
                  <a:lnTo>
                    <a:pt x="31742" y="7233"/>
                  </a:lnTo>
                  <a:lnTo>
                    <a:pt x="31036" y="6938"/>
                  </a:lnTo>
                  <a:lnTo>
                    <a:pt x="19326" y="6352"/>
                  </a:lnTo>
                  <a:lnTo>
                    <a:pt x="9590" y="15810"/>
                  </a:lnTo>
                  <a:lnTo>
                    <a:pt x="7786" y="19491"/>
                  </a:lnTo>
                  <a:lnTo>
                    <a:pt x="7305" y="21461"/>
                  </a:lnTo>
                  <a:lnTo>
                    <a:pt x="637" y="31637"/>
                  </a:lnTo>
                  <a:lnTo>
                    <a:pt x="0" y="52940"/>
                  </a:lnTo>
                  <a:lnTo>
                    <a:pt x="703" y="54343"/>
                  </a:lnTo>
                  <a:lnTo>
                    <a:pt x="1877" y="55279"/>
                  </a:lnTo>
                  <a:lnTo>
                    <a:pt x="5460" y="56780"/>
                  </a:lnTo>
                  <a:lnTo>
                    <a:pt x="9452" y="60411"/>
                  </a:lnTo>
                  <a:lnTo>
                    <a:pt x="11237" y="60735"/>
                  </a:lnTo>
                  <a:lnTo>
                    <a:pt x="13133" y="60246"/>
                  </a:lnTo>
                  <a:lnTo>
                    <a:pt x="18969" y="56852"/>
                  </a:lnTo>
                  <a:lnTo>
                    <a:pt x="23881" y="52907"/>
                  </a:lnTo>
                  <a:lnTo>
                    <a:pt x="27778" y="51736"/>
                  </a:lnTo>
                  <a:lnTo>
                    <a:pt x="29099" y="50719"/>
                  </a:lnTo>
                  <a:lnTo>
                    <a:pt x="36613" y="37971"/>
                  </a:lnTo>
                  <a:lnTo>
                    <a:pt x="38054" y="19047"/>
                  </a:lnTo>
                  <a:lnTo>
                    <a:pt x="38084" y="10583"/>
                  </a:lnTo>
                  <a:lnTo>
                    <a:pt x="37381" y="9172"/>
                  </a:lnTo>
                  <a:lnTo>
                    <a:pt x="36207" y="8231"/>
                  </a:lnTo>
                  <a:lnTo>
                    <a:pt x="34719" y="7604"/>
                  </a:lnTo>
                  <a:lnTo>
                    <a:pt x="33726" y="6480"/>
                  </a:lnTo>
                  <a:lnTo>
                    <a:pt x="32624" y="3351"/>
                  </a:lnTo>
                  <a:lnTo>
                    <a:pt x="31624" y="2234"/>
                  </a:lnTo>
                  <a:lnTo>
                    <a:pt x="25397" y="1"/>
                  </a:lnTo>
                  <a:lnTo>
                    <a:pt x="2539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2117"/>
            <p:cNvSpPr/>
            <p:nvPr>
              <p:custDataLst>
                <p:tags r:id="rId10"/>
              </p:custDataLst>
            </p:nvPr>
          </p:nvSpPr>
          <p:spPr>
            <a:xfrm>
              <a:off x="2575620" y="1215025"/>
              <a:ext cx="53281" cy="91629"/>
            </a:xfrm>
            <a:custGeom>
              <a:avLst/>
              <a:gdLst/>
              <a:ahLst/>
              <a:cxnLst/>
              <a:rect l="0" t="0" r="0" b="0"/>
              <a:pathLst>
                <a:path w="53281" h="91629">
                  <a:moveTo>
                    <a:pt x="2480" y="29575"/>
                  </a:moveTo>
                  <a:lnTo>
                    <a:pt x="2480" y="29575"/>
                  </a:lnTo>
                  <a:lnTo>
                    <a:pt x="9222" y="29575"/>
                  </a:lnTo>
                  <a:lnTo>
                    <a:pt x="11208" y="30280"/>
                  </a:lnTo>
                  <a:lnTo>
                    <a:pt x="12532" y="31456"/>
                  </a:lnTo>
                  <a:lnTo>
                    <a:pt x="13415" y="32946"/>
                  </a:lnTo>
                  <a:lnTo>
                    <a:pt x="14709" y="33939"/>
                  </a:lnTo>
                  <a:lnTo>
                    <a:pt x="20492" y="35663"/>
                  </a:lnTo>
                  <a:lnTo>
                    <a:pt x="27965" y="32477"/>
                  </a:lnTo>
                  <a:lnTo>
                    <a:pt x="33327" y="27102"/>
                  </a:lnTo>
                  <a:lnTo>
                    <a:pt x="37356" y="20715"/>
                  </a:lnTo>
                  <a:lnTo>
                    <a:pt x="39147" y="15524"/>
                  </a:lnTo>
                  <a:lnTo>
                    <a:pt x="38061" y="8984"/>
                  </a:lnTo>
                  <a:lnTo>
                    <a:pt x="36784" y="5264"/>
                  </a:lnTo>
                  <a:lnTo>
                    <a:pt x="35227" y="2784"/>
                  </a:lnTo>
                  <a:lnTo>
                    <a:pt x="33484" y="1131"/>
                  </a:lnTo>
                  <a:lnTo>
                    <a:pt x="31616" y="29"/>
                  </a:lnTo>
                  <a:lnTo>
                    <a:pt x="29665" y="0"/>
                  </a:lnTo>
                  <a:lnTo>
                    <a:pt x="25616" y="1849"/>
                  </a:lnTo>
                  <a:lnTo>
                    <a:pt x="12628" y="13599"/>
                  </a:lnTo>
                  <a:lnTo>
                    <a:pt x="6990" y="24591"/>
                  </a:lnTo>
                  <a:lnTo>
                    <a:pt x="0" y="52266"/>
                  </a:lnTo>
                  <a:lnTo>
                    <a:pt x="1613" y="68352"/>
                  </a:lnTo>
                  <a:lnTo>
                    <a:pt x="7033" y="82087"/>
                  </a:lnTo>
                  <a:lnTo>
                    <a:pt x="10454" y="85750"/>
                  </a:lnTo>
                  <a:lnTo>
                    <a:pt x="14146" y="88191"/>
                  </a:lnTo>
                  <a:lnTo>
                    <a:pt x="32827" y="91628"/>
                  </a:lnTo>
                  <a:lnTo>
                    <a:pt x="53280" y="86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2118"/>
            <p:cNvSpPr/>
            <p:nvPr>
              <p:custDataLst>
                <p:tags r:id="rId11"/>
              </p:custDataLst>
            </p:nvPr>
          </p:nvSpPr>
          <p:spPr>
            <a:xfrm>
              <a:off x="2312307" y="1190518"/>
              <a:ext cx="56244" cy="147251"/>
            </a:xfrm>
            <a:custGeom>
              <a:avLst/>
              <a:gdLst/>
              <a:ahLst/>
              <a:cxnLst/>
              <a:rect l="0" t="0" r="0" b="0"/>
              <a:pathLst>
                <a:path w="56244" h="147251">
                  <a:moveTo>
                    <a:pt x="30843" y="104882"/>
                  </a:moveTo>
                  <a:lnTo>
                    <a:pt x="30843" y="104882"/>
                  </a:lnTo>
                  <a:lnTo>
                    <a:pt x="35869" y="92948"/>
                  </a:lnTo>
                  <a:lnTo>
                    <a:pt x="36932" y="87238"/>
                  </a:lnTo>
                  <a:lnTo>
                    <a:pt x="33314" y="86457"/>
                  </a:lnTo>
                  <a:lnTo>
                    <a:pt x="30373" y="86249"/>
                  </a:lnTo>
                  <a:lnTo>
                    <a:pt x="25225" y="87899"/>
                  </a:lnTo>
                  <a:lnTo>
                    <a:pt x="9429" y="101449"/>
                  </a:lnTo>
                  <a:lnTo>
                    <a:pt x="3687" y="108765"/>
                  </a:lnTo>
                  <a:lnTo>
                    <a:pt x="2156" y="111704"/>
                  </a:lnTo>
                  <a:lnTo>
                    <a:pt x="0" y="129324"/>
                  </a:lnTo>
                  <a:lnTo>
                    <a:pt x="1109" y="134583"/>
                  </a:lnTo>
                  <a:lnTo>
                    <a:pt x="10107" y="147250"/>
                  </a:lnTo>
                  <a:lnTo>
                    <a:pt x="12080" y="146533"/>
                  </a:lnTo>
                  <a:lnTo>
                    <a:pt x="22305" y="137371"/>
                  </a:lnTo>
                  <a:lnTo>
                    <a:pt x="37015" y="117409"/>
                  </a:lnTo>
                  <a:lnTo>
                    <a:pt x="45764" y="92209"/>
                  </a:lnTo>
                  <a:lnTo>
                    <a:pt x="47196" y="50246"/>
                  </a:lnTo>
                  <a:lnTo>
                    <a:pt x="40894" y="10991"/>
                  </a:lnTo>
                  <a:lnTo>
                    <a:pt x="38249" y="4893"/>
                  </a:lnTo>
                  <a:lnTo>
                    <a:pt x="35075" y="1534"/>
                  </a:lnTo>
                  <a:lnTo>
                    <a:pt x="31548" y="0"/>
                  </a:lnTo>
                  <a:lnTo>
                    <a:pt x="29196" y="1094"/>
                  </a:lnTo>
                  <a:lnTo>
                    <a:pt x="27628" y="3940"/>
                  </a:lnTo>
                  <a:lnTo>
                    <a:pt x="26583" y="7954"/>
                  </a:lnTo>
                  <a:lnTo>
                    <a:pt x="29794" y="52607"/>
                  </a:lnTo>
                  <a:lnTo>
                    <a:pt x="30144" y="61565"/>
                  </a:lnTo>
                  <a:lnTo>
                    <a:pt x="56243" y="1112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2119"/>
            <p:cNvSpPr/>
            <p:nvPr>
              <p:custDataLst>
                <p:tags r:id="rId12"/>
              </p:custDataLst>
            </p:nvPr>
          </p:nvSpPr>
          <p:spPr>
            <a:xfrm>
              <a:off x="1862140" y="1096702"/>
              <a:ext cx="55561" cy="181598"/>
            </a:xfrm>
            <a:custGeom>
              <a:avLst/>
              <a:gdLst/>
              <a:ahLst/>
              <a:cxnLst/>
              <a:rect l="0" t="0" r="0" b="0"/>
              <a:pathLst>
                <a:path w="55561" h="181598">
                  <a:moveTo>
                    <a:pt x="49210" y="135198"/>
                  </a:moveTo>
                  <a:lnTo>
                    <a:pt x="49210" y="135198"/>
                  </a:lnTo>
                  <a:lnTo>
                    <a:pt x="49210" y="128926"/>
                  </a:lnTo>
                  <a:lnTo>
                    <a:pt x="45839" y="125500"/>
                  </a:lnTo>
                  <a:lnTo>
                    <a:pt x="33630" y="123387"/>
                  </a:lnTo>
                  <a:lnTo>
                    <a:pt x="26293" y="124775"/>
                  </a:lnTo>
                  <a:lnTo>
                    <a:pt x="19974" y="128449"/>
                  </a:lnTo>
                  <a:lnTo>
                    <a:pt x="12462" y="134785"/>
                  </a:lnTo>
                  <a:lnTo>
                    <a:pt x="8183" y="146068"/>
                  </a:lnTo>
                  <a:lnTo>
                    <a:pt x="5436" y="166195"/>
                  </a:lnTo>
                  <a:lnTo>
                    <a:pt x="6942" y="172022"/>
                  </a:lnTo>
                  <a:lnTo>
                    <a:pt x="8331" y="174564"/>
                  </a:lnTo>
                  <a:lnTo>
                    <a:pt x="17029" y="181513"/>
                  </a:lnTo>
                  <a:lnTo>
                    <a:pt x="20700" y="181597"/>
                  </a:lnTo>
                  <a:lnTo>
                    <a:pt x="28543" y="177927"/>
                  </a:lnTo>
                  <a:lnTo>
                    <a:pt x="34850" y="169711"/>
                  </a:lnTo>
                  <a:lnTo>
                    <a:pt x="39300" y="159004"/>
                  </a:lnTo>
                  <a:lnTo>
                    <a:pt x="42391" y="115154"/>
                  </a:lnTo>
                  <a:lnTo>
                    <a:pt x="39350" y="71012"/>
                  </a:lnTo>
                  <a:lnTo>
                    <a:pt x="31296" y="26511"/>
                  </a:lnTo>
                  <a:lnTo>
                    <a:pt x="24550" y="10693"/>
                  </a:lnTo>
                  <a:lnTo>
                    <a:pt x="16848" y="2251"/>
                  </a:lnTo>
                  <a:lnTo>
                    <a:pt x="12819" y="0"/>
                  </a:lnTo>
                  <a:lnTo>
                    <a:pt x="9427" y="1322"/>
                  </a:lnTo>
                  <a:lnTo>
                    <a:pt x="3777" y="10316"/>
                  </a:lnTo>
                  <a:lnTo>
                    <a:pt x="0" y="31246"/>
                  </a:lnTo>
                  <a:lnTo>
                    <a:pt x="4499" y="68673"/>
                  </a:lnTo>
                  <a:lnTo>
                    <a:pt x="18845" y="110427"/>
                  </a:lnTo>
                  <a:lnTo>
                    <a:pt x="55560" y="1605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2120"/>
            <p:cNvSpPr/>
            <p:nvPr>
              <p:custDataLst>
                <p:tags r:id="rId13"/>
              </p:custDataLst>
            </p:nvPr>
          </p:nvSpPr>
          <p:spPr>
            <a:xfrm>
              <a:off x="2852855" y="1108968"/>
              <a:ext cx="73392" cy="188078"/>
            </a:xfrm>
            <a:custGeom>
              <a:avLst/>
              <a:gdLst/>
              <a:ahLst/>
              <a:cxnLst/>
              <a:rect l="0" t="0" r="0" b="0"/>
              <a:pathLst>
                <a:path w="73392" h="188078">
                  <a:moveTo>
                    <a:pt x="23695" y="122932"/>
                  </a:moveTo>
                  <a:lnTo>
                    <a:pt x="23695" y="122932"/>
                  </a:lnTo>
                  <a:lnTo>
                    <a:pt x="23695" y="119561"/>
                  </a:lnTo>
                  <a:lnTo>
                    <a:pt x="24400" y="118568"/>
                  </a:lnTo>
                  <a:lnTo>
                    <a:pt x="25576" y="117906"/>
                  </a:lnTo>
                  <a:lnTo>
                    <a:pt x="27066" y="117465"/>
                  </a:lnTo>
                  <a:lnTo>
                    <a:pt x="27353" y="116465"/>
                  </a:lnTo>
                  <a:lnTo>
                    <a:pt x="25791" y="113472"/>
                  </a:lnTo>
                  <a:lnTo>
                    <a:pt x="24387" y="113098"/>
                  </a:lnTo>
                  <a:lnTo>
                    <a:pt x="22745" y="113554"/>
                  </a:lnTo>
                  <a:lnTo>
                    <a:pt x="8623" y="121958"/>
                  </a:lnTo>
                  <a:lnTo>
                    <a:pt x="3356" y="128614"/>
                  </a:lnTo>
                  <a:lnTo>
                    <a:pt x="544" y="136276"/>
                  </a:lnTo>
                  <a:lnTo>
                    <a:pt x="0" y="145796"/>
                  </a:lnTo>
                  <a:lnTo>
                    <a:pt x="7265" y="176238"/>
                  </a:lnTo>
                  <a:lnTo>
                    <a:pt x="14981" y="183783"/>
                  </a:lnTo>
                  <a:lnTo>
                    <a:pt x="20002" y="186782"/>
                  </a:lnTo>
                  <a:lnTo>
                    <a:pt x="24761" y="188077"/>
                  </a:lnTo>
                  <a:lnTo>
                    <a:pt x="33811" y="187633"/>
                  </a:lnTo>
                  <a:lnTo>
                    <a:pt x="42537" y="179440"/>
                  </a:lnTo>
                  <a:lnTo>
                    <a:pt x="59637" y="147813"/>
                  </a:lnTo>
                  <a:lnTo>
                    <a:pt x="68906" y="105355"/>
                  </a:lnTo>
                  <a:lnTo>
                    <a:pt x="73391" y="58469"/>
                  </a:lnTo>
                  <a:lnTo>
                    <a:pt x="72468" y="16528"/>
                  </a:lnTo>
                  <a:lnTo>
                    <a:pt x="69361" y="5086"/>
                  </a:lnTo>
                  <a:lnTo>
                    <a:pt x="65628" y="0"/>
                  </a:lnTo>
                  <a:lnTo>
                    <a:pt x="62939" y="761"/>
                  </a:lnTo>
                  <a:lnTo>
                    <a:pt x="56188" y="7250"/>
                  </a:lnTo>
                  <a:lnTo>
                    <a:pt x="52248" y="19072"/>
                  </a:lnTo>
                  <a:lnTo>
                    <a:pt x="49717" y="63140"/>
                  </a:lnTo>
                  <a:lnTo>
                    <a:pt x="58651" y="108874"/>
                  </a:lnTo>
                  <a:lnTo>
                    <a:pt x="68145" y="1356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2121"/>
            <p:cNvSpPr/>
            <p:nvPr>
              <p:custDataLst>
                <p:tags r:id="rId14"/>
              </p:custDataLst>
            </p:nvPr>
          </p:nvSpPr>
          <p:spPr>
            <a:xfrm>
              <a:off x="2772877" y="1211422"/>
              <a:ext cx="52874" cy="82556"/>
            </a:xfrm>
            <a:custGeom>
              <a:avLst/>
              <a:gdLst/>
              <a:ahLst/>
              <a:cxnLst/>
              <a:rect l="0" t="0" r="0" b="0"/>
              <a:pathLst>
                <a:path w="52874" h="82556">
                  <a:moveTo>
                    <a:pt x="46523" y="14128"/>
                  </a:moveTo>
                  <a:lnTo>
                    <a:pt x="46523" y="14128"/>
                  </a:lnTo>
                  <a:lnTo>
                    <a:pt x="46523" y="10757"/>
                  </a:lnTo>
                  <a:lnTo>
                    <a:pt x="39781" y="1919"/>
                  </a:lnTo>
                  <a:lnTo>
                    <a:pt x="37089" y="344"/>
                  </a:lnTo>
                  <a:lnTo>
                    <a:pt x="34590" y="0"/>
                  </a:lnTo>
                  <a:lnTo>
                    <a:pt x="22137" y="1146"/>
                  </a:lnTo>
                  <a:lnTo>
                    <a:pt x="14283" y="6947"/>
                  </a:lnTo>
                  <a:lnTo>
                    <a:pt x="1114" y="24547"/>
                  </a:lnTo>
                  <a:lnTo>
                    <a:pt x="0" y="36868"/>
                  </a:lnTo>
                  <a:lnTo>
                    <a:pt x="2563" y="51751"/>
                  </a:lnTo>
                  <a:lnTo>
                    <a:pt x="8406" y="67774"/>
                  </a:lnTo>
                  <a:lnTo>
                    <a:pt x="11939" y="73175"/>
                  </a:lnTo>
                  <a:lnTo>
                    <a:pt x="19628" y="79177"/>
                  </a:lnTo>
                  <a:lnTo>
                    <a:pt x="31891" y="82555"/>
                  </a:lnTo>
                  <a:lnTo>
                    <a:pt x="35357" y="81619"/>
                  </a:lnTo>
                  <a:lnTo>
                    <a:pt x="41090" y="76814"/>
                  </a:lnTo>
                  <a:lnTo>
                    <a:pt x="48284" y="62805"/>
                  </a:lnTo>
                  <a:lnTo>
                    <a:pt x="48952" y="51285"/>
                  </a:lnTo>
                  <a:lnTo>
                    <a:pt x="47003" y="30013"/>
                  </a:lnTo>
                  <a:lnTo>
                    <a:pt x="52873" y="141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2122"/>
            <p:cNvSpPr/>
            <p:nvPr>
              <p:custDataLst>
                <p:tags r:id="rId15"/>
              </p:custDataLst>
            </p:nvPr>
          </p:nvSpPr>
          <p:spPr>
            <a:xfrm>
              <a:off x="2727016" y="1175972"/>
              <a:ext cx="9835" cy="17829"/>
            </a:xfrm>
            <a:custGeom>
              <a:avLst/>
              <a:gdLst/>
              <a:ahLst/>
              <a:cxnLst/>
              <a:rect l="0" t="0" r="0" b="0"/>
              <a:pathLst>
                <a:path w="9835" h="17829">
                  <a:moveTo>
                    <a:pt x="9834" y="17828"/>
                  </a:moveTo>
                  <a:lnTo>
                    <a:pt x="9834" y="17828"/>
                  </a:lnTo>
                  <a:lnTo>
                    <a:pt x="6463" y="14457"/>
                  </a:lnTo>
                  <a:lnTo>
                    <a:pt x="4808" y="10920"/>
                  </a:lnTo>
                  <a:lnTo>
                    <a:pt x="4367" y="8990"/>
                  </a:lnTo>
                  <a:lnTo>
                    <a:pt x="0" y="1527"/>
                  </a:lnTo>
                  <a:lnTo>
                    <a:pt x="456" y="610"/>
                  </a:lnTo>
                  <a:lnTo>
                    <a:pt x="1465" y="0"/>
                  </a:lnTo>
                  <a:lnTo>
                    <a:pt x="2844" y="298"/>
                  </a:lnTo>
                  <a:lnTo>
                    <a:pt x="9834" y="51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2123"/>
            <p:cNvSpPr/>
            <p:nvPr>
              <p:custDataLst>
                <p:tags r:id="rId16"/>
              </p:custDataLst>
            </p:nvPr>
          </p:nvSpPr>
          <p:spPr>
            <a:xfrm>
              <a:off x="2654300" y="1202186"/>
              <a:ext cx="82551" cy="95391"/>
            </a:xfrm>
            <a:custGeom>
              <a:avLst/>
              <a:gdLst/>
              <a:ahLst/>
              <a:cxnLst/>
              <a:rect l="0" t="0" r="0" b="0"/>
              <a:pathLst>
                <a:path w="82551" h="95391">
                  <a:moveTo>
                    <a:pt x="0" y="4314"/>
                  </a:moveTo>
                  <a:lnTo>
                    <a:pt x="0" y="4314"/>
                  </a:lnTo>
                  <a:lnTo>
                    <a:pt x="0" y="943"/>
                  </a:lnTo>
                  <a:lnTo>
                    <a:pt x="706" y="1361"/>
                  </a:lnTo>
                  <a:lnTo>
                    <a:pt x="27296" y="44451"/>
                  </a:lnTo>
                  <a:lnTo>
                    <a:pt x="30898" y="50122"/>
                  </a:lnTo>
                  <a:lnTo>
                    <a:pt x="33017" y="63949"/>
                  </a:lnTo>
                  <a:lnTo>
                    <a:pt x="31211" y="88916"/>
                  </a:lnTo>
                  <a:lnTo>
                    <a:pt x="28453" y="94361"/>
                  </a:lnTo>
                  <a:lnTo>
                    <a:pt x="26730" y="95390"/>
                  </a:lnTo>
                  <a:lnTo>
                    <a:pt x="24875" y="95370"/>
                  </a:lnTo>
                  <a:lnTo>
                    <a:pt x="22934" y="94651"/>
                  </a:lnTo>
                  <a:lnTo>
                    <a:pt x="21639" y="92056"/>
                  </a:lnTo>
                  <a:lnTo>
                    <a:pt x="20201" y="83527"/>
                  </a:lnTo>
                  <a:lnTo>
                    <a:pt x="27989" y="37536"/>
                  </a:lnTo>
                  <a:lnTo>
                    <a:pt x="37378" y="17450"/>
                  </a:lnTo>
                  <a:lnTo>
                    <a:pt x="45070" y="8271"/>
                  </a:lnTo>
                  <a:lnTo>
                    <a:pt x="54764" y="0"/>
                  </a:lnTo>
                  <a:lnTo>
                    <a:pt x="56265" y="732"/>
                  </a:lnTo>
                  <a:lnTo>
                    <a:pt x="67136" y="14676"/>
                  </a:lnTo>
                  <a:lnTo>
                    <a:pt x="68643" y="19032"/>
                  </a:lnTo>
                  <a:lnTo>
                    <a:pt x="75286" y="62564"/>
                  </a:lnTo>
                  <a:lnTo>
                    <a:pt x="82550" y="932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97127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MARTInkShape-Group760"/>
          <p:cNvGrpSpPr/>
          <p:nvPr/>
        </p:nvGrpSpPr>
        <p:grpSpPr>
          <a:xfrm>
            <a:off x="877648" y="657029"/>
            <a:ext cx="1005818" cy="552813"/>
            <a:chOff x="877648" y="657029"/>
            <a:chExt cx="1005818" cy="552813"/>
          </a:xfrm>
        </p:grpSpPr>
        <p:sp>
          <p:nvSpPr>
            <p:cNvPr id="2" name="SMARTInkShape-4088"/>
            <p:cNvSpPr/>
            <p:nvPr>
              <p:custDataLst>
                <p:tags r:id="rId35"/>
              </p:custDataLst>
            </p:nvPr>
          </p:nvSpPr>
          <p:spPr>
            <a:xfrm>
              <a:off x="877648" y="798856"/>
              <a:ext cx="182803" cy="353360"/>
            </a:xfrm>
            <a:custGeom>
              <a:avLst/>
              <a:gdLst/>
              <a:ahLst/>
              <a:cxnLst/>
              <a:rect l="0" t="0" r="0" b="0"/>
              <a:pathLst>
                <a:path w="182803" h="353360">
                  <a:moveTo>
                    <a:pt x="43102" y="64744"/>
                  </a:moveTo>
                  <a:lnTo>
                    <a:pt x="43102" y="64744"/>
                  </a:lnTo>
                  <a:lnTo>
                    <a:pt x="39731" y="61373"/>
                  </a:lnTo>
                  <a:lnTo>
                    <a:pt x="38032" y="62497"/>
                  </a:lnTo>
                  <a:lnTo>
                    <a:pt x="32271" y="74897"/>
                  </a:lnTo>
                  <a:lnTo>
                    <a:pt x="21903" y="118832"/>
                  </a:lnTo>
                  <a:lnTo>
                    <a:pt x="14168" y="164877"/>
                  </a:lnTo>
                  <a:lnTo>
                    <a:pt x="11908" y="204076"/>
                  </a:lnTo>
                  <a:lnTo>
                    <a:pt x="9635" y="244316"/>
                  </a:lnTo>
                  <a:lnTo>
                    <a:pt x="5917" y="288677"/>
                  </a:lnTo>
                  <a:lnTo>
                    <a:pt x="819" y="334573"/>
                  </a:lnTo>
                  <a:lnTo>
                    <a:pt x="0" y="352675"/>
                  </a:lnTo>
                  <a:lnTo>
                    <a:pt x="962" y="353359"/>
                  </a:lnTo>
                  <a:lnTo>
                    <a:pt x="2308" y="352404"/>
                  </a:lnTo>
                  <a:lnTo>
                    <a:pt x="4648" y="305538"/>
                  </a:lnTo>
                  <a:lnTo>
                    <a:pt x="4897" y="265207"/>
                  </a:lnTo>
                  <a:lnTo>
                    <a:pt x="6852" y="229033"/>
                  </a:lnTo>
                  <a:lnTo>
                    <a:pt x="10463" y="182255"/>
                  </a:lnTo>
                  <a:lnTo>
                    <a:pt x="16246" y="134679"/>
                  </a:lnTo>
                  <a:lnTo>
                    <a:pt x="22837" y="99263"/>
                  </a:lnTo>
                  <a:lnTo>
                    <a:pt x="32707" y="57490"/>
                  </a:lnTo>
                  <a:lnTo>
                    <a:pt x="41825" y="29433"/>
                  </a:lnTo>
                  <a:lnTo>
                    <a:pt x="55894" y="6382"/>
                  </a:lnTo>
                  <a:lnTo>
                    <a:pt x="62428" y="0"/>
                  </a:lnTo>
                  <a:lnTo>
                    <a:pt x="65864" y="1120"/>
                  </a:lnTo>
                  <a:lnTo>
                    <a:pt x="78147" y="16886"/>
                  </a:lnTo>
                  <a:lnTo>
                    <a:pt x="100903" y="59106"/>
                  </a:lnTo>
                  <a:lnTo>
                    <a:pt x="115732" y="97411"/>
                  </a:lnTo>
                  <a:lnTo>
                    <a:pt x="128357" y="134160"/>
                  </a:lnTo>
                  <a:lnTo>
                    <a:pt x="143622" y="180797"/>
                  </a:lnTo>
                  <a:lnTo>
                    <a:pt x="155201" y="220956"/>
                  </a:lnTo>
                  <a:lnTo>
                    <a:pt x="171354" y="267740"/>
                  </a:lnTo>
                  <a:lnTo>
                    <a:pt x="182802" y="3123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4089"/>
            <p:cNvSpPr/>
            <p:nvPr>
              <p:custDataLst>
                <p:tags r:id="rId36"/>
              </p:custDataLst>
            </p:nvPr>
          </p:nvSpPr>
          <p:spPr>
            <a:xfrm>
              <a:off x="895676" y="984250"/>
              <a:ext cx="152075" cy="82551"/>
            </a:xfrm>
            <a:custGeom>
              <a:avLst/>
              <a:gdLst/>
              <a:ahLst/>
              <a:cxnLst/>
              <a:rect l="0" t="0" r="0" b="0"/>
              <a:pathLst>
                <a:path w="152075" h="82551">
                  <a:moveTo>
                    <a:pt x="56824" y="82550"/>
                  </a:moveTo>
                  <a:lnTo>
                    <a:pt x="56824" y="82550"/>
                  </a:lnTo>
                  <a:lnTo>
                    <a:pt x="10058" y="80668"/>
                  </a:lnTo>
                  <a:lnTo>
                    <a:pt x="4480" y="79179"/>
                  </a:lnTo>
                  <a:lnTo>
                    <a:pt x="1467" y="77480"/>
                  </a:lnTo>
                  <a:lnTo>
                    <a:pt x="164" y="75642"/>
                  </a:lnTo>
                  <a:lnTo>
                    <a:pt x="0" y="73712"/>
                  </a:lnTo>
                  <a:lnTo>
                    <a:pt x="41162" y="49636"/>
                  </a:lnTo>
                  <a:lnTo>
                    <a:pt x="15207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4090"/>
            <p:cNvSpPr/>
            <p:nvPr>
              <p:custDataLst>
                <p:tags r:id="rId37"/>
              </p:custDataLst>
            </p:nvPr>
          </p:nvSpPr>
          <p:spPr>
            <a:xfrm>
              <a:off x="1178929" y="771501"/>
              <a:ext cx="167272" cy="326266"/>
            </a:xfrm>
            <a:custGeom>
              <a:avLst/>
              <a:gdLst/>
              <a:ahLst/>
              <a:cxnLst/>
              <a:rect l="0" t="0" r="0" b="0"/>
              <a:pathLst>
                <a:path w="167272" h="326266">
                  <a:moveTo>
                    <a:pt x="21221" y="104799"/>
                  </a:moveTo>
                  <a:lnTo>
                    <a:pt x="21221" y="104799"/>
                  </a:lnTo>
                  <a:lnTo>
                    <a:pt x="11096" y="139409"/>
                  </a:lnTo>
                  <a:lnTo>
                    <a:pt x="9030" y="180937"/>
                  </a:lnTo>
                  <a:lnTo>
                    <a:pt x="8621" y="226691"/>
                  </a:lnTo>
                  <a:lnTo>
                    <a:pt x="11922" y="270659"/>
                  </a:lnTo>
                  <a:lnTo>
                    <a:pt x="19358" y="317347"/>
                  </a:lnTo>
                  <a:lnTo>
                    <a:pt x="23450" y="326265"/>
                  </a:lnTo>
                  <a:lnTo>
                    <a:pt x="24824" y="325821"/>
                  </a:lnTo>
                  <a:lnTo>
                    <a:pt x="26350" y="317801"/>
                  </a:lnTo>
                  <a:lnTo>
                    <a:pt x="23838" y="283935"/>
                  </a:lnTo>
                  <a:lnTo>
                    <a:pt x="20503" y="250267"/>
                  </a:lnTo>
                  <a:lnTo>
                    <a:pt x="16668" y="215313"/>
                  </a:lnTo>
                  <a:lnTo>
                    <a:pt x="11249" y="171567"/>
                  </a:lnTo>
                  <a:lnTo>
                    <a:pt x="9733" y="132592"/>
                  </a:lnTo>
                  <a:lnTo>
                    <a:pt x="9060" y="95044"/>
                  </a:lnTo>
                  <a:lnTo>
                    <a:pt x="10562" y="51579"/>
                  </a:lnTo>
                  <a:lnTo>
                    <a:pt x="15073" y="31757"/>
                  </a:lnTo>
                  <a:lnTo>
                    <a:pt x="24133" y="11188"/>
                  </a:lnTo>
                  <a:lnTo>
                    <a:pt x="28807" y="4997"/>
                  </a:lnTo>
                  <a:lnTo>
                    <a:pt x="33334" y="1575"/>
                  </a:lnTo>
                  <a:lnTo>
                    <a:pt x="37763" y="0"/>
                  </a:lnTo>
                  <a:lnTo>
                    <a:pt x="42127" y="361"/>
                  </a:lnTo>
                  <a:lnTo>
                    <a:pt x="50738" y="4525"/>
                  </a:lnTo>
                  <a:lnTo>
                    <a:pt x="63520" y="24915"/>
                  </a:lnTo>
                  <a:lnTo>
                    <a:pt x="77809" y="65508"/>
                  </a:lnTo>
                  <a:lnTo>
                    <a:pt x="80791" y="101859"/>
                  </a:lnTo>
                  <a:lnTo>
                    <a:pt x="75478" y="144905"/>
                  </a:lnTo>
                  <a:lnTo>
                    <a:pt x="56790" y="188294"/>
                  </a:lnTo>
                  <a:lnTo>
                    <a:pt x="28605" y="232115"/>
                  </a:lnTo>
                  <a:lnTo>
                    <a:pt x="0" y="254346"/>
                  </a:lnTo>
                  <a:lnTo>
                    <a:pt x="18" y="254592"/>
                  </a:lnTo>
                  <a:lnTo>
                    <a:pt x="3801" y="252983"/>
                  </a:lnTo>
                  <a:lnTo>
                    <a:pt x="12068" y="253679"/>
                  </a:lnTo>
                  <a:lnTo>
                    <a:pt x="59605" y="262510"/>
                  </a:lnTo>
                  <a:lnTo>
                    <a:pt x="105291" y="276880"/>
                  </a:lnTo>
                  <a:lnTo>
                    <a:pt x="148129" y="296678"/>
                  </a:lnTo>
                  <a:lnTo>
                    <a:pt x="167271" y="3079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4091"/>
            <p:cNvSpPr/>
            <p:nvPr>
              <p:custDataLst>
                <p:tags r:id="rId38"/>
              </p:custDataLst>
            </p:nvPr>
          </p:nvSpPr>
          <p:spPr>
            <a:xfrm>
              <a:off x="1543159" y="721932"/>
              <a:ext cx="101492" cy="421069"/>
            </a:xfrm>
            <a:custGeom>
              <a:avLst/>
              <a:gdLst/>
              <a:ahLst/>
              <a:cxnLst/>
              <a:rect l="0" t="0" r="0" b="0"/>
              <a:pathLst>
                <a:path w="101492" h="421069">
                  <a:moveTo>
                    <a:pt x="25291" y="21018"/>
                  </a:moveTo>
                  <a:lnTo>
                    <a:pt x="25291" y="21018"/>
                  </a:lnTo>
                  <a:lnTo>
                    <a:pt x="25291" y="1245"/>
                  </a:lnTo>
                  <a:lnTo>
                    <a:pt x="24585" y="75"/>
                  </a:lnTo>
                  <a:lnTo>
                    <a:pt x="23409" y="0"/>
                  </a:lnTo>
                  <a:lnTo>
                    <a:pt x="21920" y="656"/>
                  </a:lnTo>
                  <a:lnTo>
                    <a:pt x="16453" y="15063"/>
                  </a:lnTo>
                  <a:lnTo>
                    <a:pt x="8284" y="57471"/>
                  </a:lnTo>
                  <a:lnTo>
                    <a:pt x="2691" y="104726"/>
                  </a:lnTo>
                  <a:lnTo>
                    <a:pt x="721" y="146480"/>
                  </a:lnTo>
                  <a:lnTo>
                    <a:pt x="137" y="189190"/>
                  </a:lnTo>
                  <a:lnTo>
                    <a:pt x="0" y="228170"/>
                  </a:lnTo>
                  <a:lnTo>
                    <a:pt x="3702" y="269484"/>
                  </a:lnTo>
                  <a:lnTo>
                    <a:pt x="10052" y="309953"/>
                  </a:lnTo>
                  <a:lnTo>
                    <a:pt x="17577" y="346754"/>
                  </a:lnTo>
                  <a:lnTo>
                    <a:pt x="29748" y="378980"/>
                  </a:lnTo>
                  <a:lnTo>
                    <a:pt x="50866" y="406169"/>
                  </a:lnTo>
                  <a:lnTo>
                    <a:pt x="60411" y="413976"/>
                  </a:lnTo>
                  <a:lnTo>
                    <a:pt x="101491" y="4210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4092"/>
            <p:cNvSpPr/>
            <p:nvPr>
              <p:custDataLst>
                <p:tags r:id="rId39"/>
              </p:custDataLst>
            </p:nvPr>
          </p:nvSpPr>
          <p:spPr>
            <a:xfrm>
              <a:off x="1701800" y="809837"/>
              <a:ext cx="67466" cy="400005"/>
            </a:xfrm>
            <a:custGeom>
              <a:avLst/>
              <a:gdLst/>
              <a:ahLst/>
              <a:cxnLst/>
              <a:rect l="0" t="0" r="0" b="0"/>
              <a:pathLst>
                <a:path w="67466" h="400005">
                  <a:moveTo>
                    <a:pt x="12700" y="180763"/>
                  </a:moveTo>
                  <a:lnTo>
                    <a:pt x="12700" y="180763"/>
                  </a:lnTo>
                  <a:lnTo>
                    <a:pt x="10818" y="223140"/>
                  </a:lnTo>
                  <a:lnTo>
                    <a:pt x="10604" y="270508"/>
                  </a:lnTo>
                  <a:lnTo>
                    <a:pt x="12286" y="307538"/>
                  </a:lnTo>
                  <a:lnTo>
                    <a:pt x="12618" y="347778"/>
                  </a:lnTo>
                  <a:lnTo>
                    <a:pt x="16055" y="380108"/>
                  </a:lnTo>
                  <a:lnTo>
                    <a:pt x="21533" y="398500"/>
                  </a:lnTo>
                  <a:lnTo>
                    <a:pt x="22822" y="400004"/>
                  </a:lnTo>
                  <a:lnTo>
                    <a:pt x="23682" y="398890"/>
                  </a:lnTo>
                  <a:lnTo>
                    <a:pt x="24254" y="396031"/>
                  </a:lnTo>
                  <a:lnTo>
                    <a:pt x="20104" y="358909"/>
                  </a:lnTo>
                  <a:lnTo>
                    <a:pt x="15208" y="312569"/>
                  </a:lnTo>
                  <a:lnTo>
                    <a:pt x="13443" y="271087"/>
                  </a:lnTo>
                  <a:lnTo>
                    <a:pt x="12215" y="231985"/>
                  </a:lnTo>
                  <a:lnTo>
                    <a:pt x="8401" y="192882"/>
                  </a:lnTo>
                  <a:lnTo>
                    <a:pt x="6958" y="148214"/>
                  </a:lnTo>
                  <a:lnTo>
                    <a:pt x="6620" y="111028"/>
                  </a:lnTo>
                  <a:lnTo>
                    <a:pt x="8351" y="76627"/>
                  </a:lnTo>
                  <a:lnTo>
                    <a:pt x="11411" y="37019"/>
                  </a:lnTo>
                  <a:lnTo>
                    <a:pt x="13538" y="20216"/>
                  </a:lnTo>
                  <a:lnTo>
                    <a:pt x="19187" y="8044"/>
                  </a:lnTo>
                  <a:lnTo>
                    <a:pt x="24080" y="4234"/>
                  </a:lnTo>
                  <a:lnTo>
                    <a:pt x="37043" y="0"/>
                  </a:lnTo>
                  <a:lnTo>
                    <a:pt x="42334" y="988"/>
                  </a:lnTo>
                  <a:lnTo>
                    <a:pt x="46567" y="3763"/>
                  </a:lnTo>
                  <a:lnTo>
                    <a:pt x="50095" y="7729"/>
                  </a:lnTo>
                  <a:lnTo>
                    <a:pt x="64484" y="42396"/>
                  </a:lnTo>
                  <a:lnTo>
                    <a:pt x="67465" y="57883"/>
                  </a:lnTo>
                  <a:lnTo>
                    <a:pt x="62402" y="91986"/>
                  </a:lnTo>
                  <a:lnTo>
                    <a:pt x="42979" y="136912"/>
                  </a:lnTo>
                  <a:lnTo>
                    <a:pt x="19248" y="172288"/>
                  </a:lnTo>
                  <a:lnTo>
                    <a:pt x="15654" y="172996"/>
                  </a:lnTo>
                  <a:lnTo>
                    <a:pt x="0" y="1617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093"/>
            <p:cNvSpPr/>
            <p:nvPr>
              <p:custDataLst>
                <p:tags r:id="rId40"/>
              </p:custDataLst>
            </p:nvPr>
          </p:nvSpPr>
          <p:spPr>
            <a:xfrm>
              <a:off x="1790700" y="657029"/>
              <a:ext cx="92766" cy="422472"/>
            </a:xfrm>
            <a:custGeom>
              <a:avLst/>
              <a:gdLst/>
              <a:ahLst/>
              <a:cxnLst/>
              <a:rect l="0" t="0" r="0" b="0"/>
              <a:pathLst>
                <a:path w="92766" h="422472">
                  <a:moveTo>
                    <a:pt x="12700" y="3371"/>
                  </a:moveTo>
                  <a:lnTo>
                    <a:pt x="12700" y="3371"/>
                  </a:lnTo>
                  <a:lnTo>
                    <a:pt x="26184" y="0"/>
                  </a:lnTo>
                  <a:lnTo>
                    <a:pt x="40330" y="3989"/>
                  </a:lnTo>
                  <a:lnTo>
                    <a:pt x="53908" y="12112"/>
                  </a:lnTo>
                  <a:lnTo>
                    <a:pt x="62294" y="20426"/>
                  </a:lnTo>
                  <a:lnTo>
                    <a:pt x="78497" y="64021"/>
                  </a:lnTo>
                  <a:lnTo>
                    <a:pt x="86863" y="96649"/>
                  </a:lnTo>
                  <a:lnTo>
                    <a:pt x="92765" y="140605"/>
                  </a:lnTo>
                  <a:lnTo>
                    <a:pt x="92264" y="176783"/>
                  </a:lnTo>
                  <a:lnTo>
                    <a:pt x="88984" y="214498"/>
                  </a:lnTo>
                  <a:lnTo>
                    <a:pt x="79204" y="256270"/>
                  </a:lnTo>
                  <a:lnTo>
                    <a:pt x="65958" y="297967"/>
                  </a:lnTo>
                  <a:lnTo>
                    <a:pt x="52363" y="334210"/>
                  </a:lnTo>
                  <a:lnTo>
                    <a:pt x="32213" y="374055"/>
                  </a:lnTo>
                  <a:lnTo>
                    <a:pt x="0" y="4224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SMARTInkShape-Group761"/>
          <p:cNvGrpSpPr/>
          <p:nvPr/>
        </p:nvGrpSpPr>
        <p:grpSpPr>
          <a:xfrm>
            <a:off x="838316" y="2015929"/>
            <a:ext cx="1549285" cy="542239"/>
            <a:chOff x="838316" y="2015929"/>
            <a:chExt cx="1549285" cy="542239"/>
          </a:xfrm>
        </p:grpSpPr>
        <p:sp>
          <p:nvSpPr>
            <p:cNvPr id="9" name="SMARTInkShape-4094"/>
            <p:cNvSpPr/>
            <p:nvPr>
              <p:custDataLst>
                <p:tags r:id="rId24"/>
              </p:custDataLst>
            </p:nvPr>
          </p:nvSpPr>
          <p:spPr>
            <a:xfrm>
              <a:off x="838316" y="2279467"/>
              <a:ext cx="145935" cy="278701"/>
            </a:xfrm>
            <a:custGeom>
              <a:avLst/>
              <a:gdLst/>
              <a:ahLst/>
              <a:cxnLst/>
              <a:rect l="0" t="0" r="0" b="0"/>
              <a:pathLst>
                <a:path w="145935" h="278701">
                  <a:moveTo>
                    <a:pt x="6234" y="273233"/>
                  </a:moveTo>
                  <a:lnTo>
                    <a:pt x="6234" y="273233"/>
                  </a:lnTo>
                  <a:lnTo>
                    <a:pt x="6234" y="278700"/>
                  </a:lnTo>
                  <a:lnTo>
                    <a:pt x="2863" y="240781"/>
                  </a:lnTo>
                  <a:lnTo>
                    <a:pt x="767" y="204273"/>
                  </a:lnTo>
                  <a:lnTo>
                    <a:pt x="276" y="172734"/>
                  </a:lnTo>
                  <a:lnTo>
                    <a:pt x="0" y="126804"/>
                  </a:lnTo>
                  <a:lnTo>
                    <a:pt x="1800" y="87089"/>
                  </a:lnTo>
                  <a:lnTo>
                    <a:pt x="6802" y="45924"/>
                  </a:lnTo>
                  <a:lnTo>
                    <a:pt x="14813" y="10943"/>
                  </a:lnTo>
                  <a:lnTo>
                    <a:pt x="21084" y="0"/>
                  </a:lnTo>
                  <a:lnTo>
                    <a:pt x="25306" y="766"/>
                  </a:lnTo>
                  <a:lnTo>
                    <a:pt x="37523" y="9144"/>
                  </a:lnTo>
                  <a:lnTo>
                    <a:pt x="67792" y="55586"/>
                  </a:lnTo>
                  <a:lnTo>
                    <a:pt x="89655" y="100967"/>
                  </a:lnTo>
                  <a:lnTo>
                    <a:pt x="104721" y="146383"/>
                  </a:lnTo>
                  <a:lnTo>
                    <a:pt x="126753" y="193281"/>
                  </a:lnTo>
                  <a:lnTo>
                    <a:pt x="145934" y="2351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4095"/>
            <p:cNvSpPr/>
            <p:nvPr>
              <p:custDataLst>
                <p:tags r:id="rId25"/>
              </p:custDataLst>
            </p:nvPr>
          </p:nvSpPr>
          <p:spPr>
            <a:xfrm>
              <a:off x="849864" y="2419350"/>
              <a:ext cx="121687" cy="47521"/>
            </a:xfrm>
            <a:custGeom>
              <a:avLst/>
              <a:gdLst/>
              <a:ahLst/>
              <a:cxnLst/>
              <a:rect l="0" t="0" r="0" b="0"/>
              <a:pathLst>
                <a:path w="121687" h="47521">
                  <a:moveTo>
                    <a:pt x="20086" y="38100"/>
                  </a:moveTo>
                  <a:lnTo>
                    <a:pt x="20086" y="38100"/>
                  </a:lnTo>
                  <a:lnTo>
                    <a:pt x="540" y="47520"/>
                  </a:lnTo>
                  <a:lnTo>
                    <a:pt x="0" y="47202"/>
                  </a:lnTo>
                  <a:lnTo>
                    <a:pt x="345" y="46285"/>
                  </a:lnTo>
                  <a:lnTo>
                    <a:pt x="14316" y="34881"/>
                  </a:lnTo>
                  <a:lnTo>
                    <a:pt x="54459" y="17839"/>
                  </a:lnTo>
                  <a:lnTo>
                    <a:pt x="12168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4096"/>
            <p:cNvSpPr/>
            <p:nvPr>
              <p:custDataLst>
                <p:tags r:id="rId26"/>
              </p:custDataLst>
            </p:nvPr>
          </p:nvSpPr>
          <p:spPr>
            <a:xfrm>
              <a:off x="1085850" y="2235733"/>
              <a:ext cx="171451" cy="263964"/>
            </a:xfrm>
            <a:custGeom>
              <a:avLst/>
              <a:gdLst/>
              <a:ahLst/>
              <a:cxnLst/>
              <a:rect l="0" t="0" r="0" b="0"/>
              <a:pathLst>
                <a:path w="171451" h="263964">
                  <a:moveTo>
                    <a:pt x="0" y="82017"/>
                  </a:moveTo>
                  <a:lnTo>
                    <a:pt x="0" y="82017"/>
                  </a:lnTo>
                  <a:lnTo>
                    <a:pt x="0" y="78646"/>
                  </a:lnTo>
                  <a:lnTo>
                    <a:pt x="705" y="79064"/>
                  </a:lnTo>
                  <a:lnTo>
                    <a:pt x="18298" y="112340"/>
                  </a:lnTo>
                  <a:lnTo>
                    <a:pt x="29067" y="151977"/>
                  </a:lnTo>
                  <a:lnTo>
                    <a:pt x="43513" y="195887"/>
                  </a:lnTo>
                  <a:lnTo>
                    <a:pt x="54866" y="235406"/>
                  </a:lnTo>
                  <a:lnTo>
                    <a:pt x="60508" y="263919"/>
                  </a:lnTo>
                  <a:lnTo>
                    <a:pt x="60094" y="263963"/>
                  </a:lnTo>
                  <a:lnTo>
                    <a:pt x="59113" y="262581"/>
                  </a:lnTo>
                  <a:lnTo>
                    <a:pt x="43594" y="214973"/>
                  </a:lnTo>
                  <a:lnTo>
                    <a:pt x="35602" y="184147"/>
                  </a:lnTo>
                  <a:lnTo>
                    <a:pt x="27347" y="149281"/>
                  </a:lnTo>
                  <a:lnTo>
                    <a:pt x="18137" y="107434"/>
                  </a:lnTo>
                  <a:lnTo>
                    <a:pt x="17682" y="65951"/>
                  </a:lnTo>
                  <a:lnTo>
                    <a:pt x="24555" y="27965"/>
                  </a:lnTo>
                  <a:lnTo>
                    <a:pt x="31139" y="13544"/>
                  </a:lnTo>
                  <a:lnTo>
                    <a:pt x="40651" y="3842"/>
                  </a:lnTo>
                  <a:lnTo>
                    <a:pt x="46151" y="267"/>
                  </a:lnTo>
                  <a:lnTo>
                    <a:pt x="53345" y="0"/>
                  </a:lnTo>
                  <a:lnTo>
                    <a:pt x="70746" y="5348"/>
                  </a:lnTo>
                  <a:lnTo>
                    <a:pt x="77503" y="10443"/>
                  </a:lnTo>
                  <a:lnTo>
                    <a:pt x="86892" y="23631"/>
                  </a:lnTo>
                  <a:lnTo>
                    <a:pt x="96144" y="57035"/>
                  </a:lnTo>
                  <a:lnTo>
                    <a:pt x="95412" y="78440"/>
                  </a:lnTo>
                  <a:lnTo>
                    <a:pt x="85185" y="108238"/>
                  </a:lnTo>
                  <a:lnTo>
                    <a:pt x="73843" y="126832"/>
                  </a:lnTo>
                  <a:lnTo>
                    <a:pt x="53708" y="143822"/>
                  </a:lnTo>
                  <a:lnTo>
                    <a:pt x="42333" y="149483"/>
                  </a:lnTo>
                  <a:lnTo>
                    <a:pt x="36924" y="150808"/>
                  </a:lnTo>
                  <a:lnTo>
                    <a:pt x="35905" y="151866"/>
                  </a:lnTo>
                  <a:lnTo>
                    <a:pt x="35931" y="153278"/>
                  </a:lnTo>
                  <a:lnTo>
                    <a:pt x="36654" y="154924"/>
                  </a:lnTo>
                  <a:lnTo>
                    <a:pt x="82045" y="179686"/>
                  </a:lnTo>
                  <a:lnTo>
                    <a:pt x="128354" y="203961"/>
                  </a:lnTo>
                  <a:lnTo>
                    <a:pt x="171450" y="2407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4097"/>
            <p:cNvSpPr/>
            <p:nvPr>
              <p:custDataLst>
                <p:tags r:id="rId27"/>
              </p:custDataLst>
            </p:nvPr>
          </p:nvSpPr>
          <p:spPr>
            <a:xfrm>
              <a:off x="1335800" y="2189584"/>
              <a:ext cx="239001" cy="242110"/>
            </a:xfrm>
            <a:custGeom>
              <a:avLst/>
              <a:gdLst/>
              <a:ahLst/>
              <a:cxnLst/>
              <a:rect l="0" t="0" r="0" b="0"/>
              <a:pathLst>
                <a:path w="239001" h="242110">
                  <a:moveTo>
                    <a:pt x="4050" y="90066"/>
                  </a:moveTo>
                  <a:lnTo>
                    <a:pt x="4050" y="90066"/>
                  </a:lnTo>
                  <a:lnTo>
                    <a:pt x="7421" y="90066"/>
                  </a:lnTo>
                  <a:lnTo>
                    <a:pt x="10957" y="95710"/>
                  </a:lnTo>
                  <a:lnTo>
                    <a:pt x="30056" y="142477"/>
                  </a:lnTo>
                  <a:lnTo>
                    <a:pt x="46332" y="184561"/>
                  </a:lnTo>
                  <a:lnTo>
                    <a:pt x="64073" y="232002"/>
                  </a:lnTo>
                  <a:lnTo>
                    <a:pt x="66520" y="242109"/>
                  </a:lnTo>
                  <a:lnTo>
                    <a:pt x="66863" y="241523"/>
                  </a:lnTo>
                  <a:lnTo>
                    <a:pt x="67092" y="239721"/>
                  </a:lnTo>
                  <a:lnTo>
                    <a:pt x="53674" y="198290"/>
                  </a:lnTo>
                  <a:lnTo>
                    <a:pt x="41055" y="157383"/>
                  </a:lnTo>
                  <a:lnTo>
                    <a:pt x="23041" y="110759"/>
                  </a:lnTo>
                  <a:lnTo>
                    <a:pt x="9343" y="68414"/>
                  </a:lnTo>
                  <a:lnTo>
                    <a:pt x="0" y="29815"/>
                  </a:lnTo>
                  <a:lnTo>
                    <a:pt x="644" y="23793"/>
                  </a:lnTo>
                  <a:lnTo>
                    <a:pt x="2485" y="19073"/>
                  </a:lnTo>
                  <a:lnTo>
                    <a:pt x="5123" y="15221"/>
                  </a:lnTo>
                  <a:lnTo>
                    <a:pt x="8294" y="14769"/>
                  </a:lnTo>
                  <a:lnTo>
                    <a:pt x="11818" y="16585"/>
                  </a:lnTo>
                  <a:lnTo>
                    <a:pt x="58258" y="54850"/>
                  </a:lnTo>
                  <a:lnTo>
                    <a:pt x="89390" y="74564"/>
                  </a:lnTo>
                  <a:lnTo>
                    <a:pt x="105949" y="77767"/>
                  </a:lnTo>
                  <a:lnTo>
                    <a:pt x="114316" y="77633"/>
                  </a:lnTo>
                  <a:lnTo>
                    <a:pt x="121305" y="75428"/>
                  </a:lnTo>
                  <a:lnTo>
                    <a:pt x="132834" y="67332"/>
                  </a:lnTo>
                  <a:lnTo>
                    <a:pt x="140780" y="51034"/>
                  </a:lnTo>
                  <a:lnTo>
                    <a:pt x="151163" y="5962"/>
                  </a:lnTo>
                  <a:lnTo>
                    <a:pt x="152926" y="2247"/>
                  </a:lnTo>
                  <a:lnTo>
                    <a:pt x="154806" y="475"/>
                  </a:lnTo>
                  <a:lnTo>
                    <a:pt x="156765" y="0"/>
                  </a:lnTo>
                  <a:lnTo>
                    <a:pt x="158777" y="389"/>
                  </a:lnTo>
                  <a:lnTo>
                    <a:pt x="168350" y="11049"/>
                  </a:lnTo>
                  <a:lnTo>
                    <a:pt x="184227" y="48822"/>
                  </a:lnTo>
                  <a:lnTo>
                    <a:pt x="201797" y="96054"/>
                  </a:lnTo>
                  <a:lnTo>
                    <a:pt x="224334" y="136953"/>
                  </a:lnTo>
                  <a:lnTo>
                    <a:pt x="239000" y="1853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4098"/>
            <p:cNvSpPr/>
            <p:nvPr>
              <p:custDataLst>
                <p:tags r:id="rId28"/>
              </p:custDataLst>
            </p:nvPr>
          </p:nvSpPr>
          <p:spPr>
            <a:xfrm>
              <a:off x="1714871" y="2098468"/>
              <a:ext cx="132980" cy="244563"/>
            </a:xfrm>
            <a:custGeom>
              <a:avLst/>
              <a:gdLst/>
              <a:ahLst/>
              <a:cxnLst/>
              <a:rect l="0" t="0" r="0" b="0"/>
              <a:pathLst>
                <a:path w="132980" h="244563">
                  <a:moveTo>
                    <a:pt x="31379" y="117682"/>
                  </a:moveTo>
                  <a:lnTo>
                    <a:pt x="31379" y="117682"/>
                  </a:lnTo>
                  <a:lnTo>
                    <a:pt x="28008" y="117682"/>
                  </a:lnTo>
                  <a:lnTo>
                    <a:pt x="24472" y="115800"/>
                  </a:lnTo>
                  <a:lnTo>
                    <a:pt x="20548" y="111907"/>
                  </a:lnTo>
                  <a:lnTo>
                    <a:pt x="14372" y="103192"/>
                  </a:lnTo>
                  <a:lnTo>
                    <a:pt x="10180" y="100659"/>
                  </a:lnTo>
                  <a:lnTo>
                    <a:pt x="3853" y="99233"/>
                  </a:lnTo>
                  <a:lnTo>
                    <a:pt x="2445" y="100444"/>
                  </a:lnTo>
                  <a:lnTo>
                    <a:pt x="880" y="105552"/>
                  </a:lnTo>
                  <a:lnTo>
                    <a:pt x="0" y="123103"/>
                  </a:lnTo>
                  <a:lnTo>
                    <a:pt x="9841" y="163751"/>
                  </a:lnTo>
                  <a:lnTo>
                    <a:pt x="22750" y="206987"/>
                  </a:lnTo>
                  <a:lnTo>
                    <a:pt x="30657" y="244562"/>
                  </a:lnTo>
                  <a:lnTo>
                    <a:pt x="30898" y="243896"/>
                  </a:lnTo>
                  <a:lnTo>
                    <a:pt x="31058" y="242041"/>
                  </a:lnTo>
                  <a:lnTo>
                    <a:pt x="22587" y="202872"/>
                  </a:lnTo>
                  <a:lnTo>
                    <a:pt x="19837" y="156956"/>
                  </a:lnTo>
                  <a:lnTo>
                    <a:pt x="19194" y="121732"/>
                  </a:lnTo>
                  <a:lnTo>
                    <a:pt x="18831" y="83055"/>
                  </a:lnTo>
                  <a:lnTo>
                    <a:pt x="22095" y="43609"/>
                  </a:lnTo>
                  <a:lnTo>
                    <a:pt x="30902" y="10754"/>
                  </a:lnTo>
                  <a:lnTo>
                    <a:pt x="34588" y="4769"/>
                  </a:lnTo>
                  <a:lnTo>
                    <a:pt x="38458" y="1484"/>
                  </a:lnTo>
                  <a:lnTo>
                    <a:pt x="42448" y="0"/>
                  </a:lnTo>
                  <a:lnTo>
                    <a:pt x="47931" y="3244"/>
                  </a:lnTo>
                  <a:lnTo>
                    <a:pt x="67720" y="27330"/>
                  </a:lnTo>
                  <a:lnTo>
                    <a:pt x="87763" y="69313"/>
                  </a:lnTo>
                  <a:lnTo>
                    <a:pt x="105936" y="116199"/>
                  </a:lnTo>
                  <a:lnTo>
                    <a:pt x="132979" y="1748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4099"/>
            <p:cNvSpPr/>
            <p:nvPr>
              <p:custDataLst>
                <p:tags r:id="rId29"/>
              </p:custDataLst>
            </p:nvPr>
          </p:nvSpPr>
          <p:spPr>
            <a:xfrm>
              <a:off x="1713114" y="2171700"/>
              <a:ext cx="153787" cy="82551"/>
            </a:xfrm>
            <a:custGeom>
              <a:avLst/>
              <a:gdLst/>
              <a:ahLst/>
              <a:cxnLst/>
              <a:rect l="0" t="0" r="0" b="0"/>
              <a:pathLst>
                <a:path w="153787" h="82551">
                  <a:moveTo>
                    <a:pt x="77586" y="82550"/>
                  </a:moveTo>
                  <a:lnTo>
                    <a:pt x="77586" y="82550"/>
                  </a:lnTo>
                  <a:lnTo>
                    <a:pt x="36765" y="82550"/>
                  </a:lnTo>
                  <a:lnTo>
                    <a:pt x="0" y="82550"/>
                  </a:lnTo>
                  <a:lnTo>
                    <a:pt x="6650" y="76906"/>
                  </a:lnTo>
                  <a:lnTo>
                    <a:pt x="48776" y="55126"/>
                  </a:lnTo>
                  <a:lnTo>
                    <a:pt x="87444" y="36237"/>
                  </a:lnTo>
                  <a:lnTo>
                    <a:pt x="132058" y="12332"/>
                  </a:lnTo>
                  <a:lnTo>
                    <a:pt x="15378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4100"/>
            <p:cNvSpPr/>
            <p:nvPr>
              <p:custDataLst>
                <p:tags r:id="rId30"/>
              </p:custDataLst>
            </p:nvPr>
          </p:nvSpPr>
          <p:spPr>
            <a:xfrm>
              <a:off x="1888352" y="2060379"/>
              <a:ext cx="92849" cy="225622"/>
            </a:xfrm>
            <a:custGeom>
              <a:avLst/>
              <a:gdLst/>
              <a:ahLst/>
              <a:cxnLst/>
              <a:rect l="0" t="0" r="0" b="0"/>
              <a:pathLst>
                <a:path w="92849" h="225622">
                  <a:moveTo>
                    <a:pt x="48398" y="3371"/>
                  </a:moveTo>
                  <a:lnTo>
                    <a:pt x="48398" y="3371"/>
                  </a:lnTo>
                  <a:lnTo>
                    <a:pt x="45027" y="0"/>
                  </a:lnTo>
                  <a:lnTo>
                    <a:pt x="37728" y="226"/>
                  </a:lnTo>
                  <a:lnTo>
                    <a:pt x="32818" y="1275"/>
                  </a:lnTo>
                  <a:lnTo>
                    <a:pt x="23600" y="8084"/>
                  </a:lnTo>
                  <a:lnTo>
                    <a:pt x="14799" y="20282"/>
                  </a:lnTo>
                  <a:lnTo>
                    <a:pt x="3322" y="50245"/>
                  </a:lnTo>
                  <a:lnTo>
                    <a:pt x="0" y="82484"/>
                  </a:lnTo>
                  <a:lnTo>
                    <a:pt x="4841" y="125302"/>
                  </a:lnTo>
                  <a:lnTo>
                    <a:pt x="19718" y="169476"/>
                  </a:lnTo>
                  <a:lnTo>
                    <a:pt x="33158" y="188132"/>
                  </a:lnTo>
                  <a:lnTo>
                    <a:pt x="55093" y="206046"/>
                  </a:lnTo>
                  <a:lnTo>
                    <a:pt x="92848" y="2256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4101"/>
            <p:cNvSpPr/>
            <p:nvPr>
              <p:custDataLst>
                <p:tags r:id="rId31"/>
              </p:custDataLst>
            </p:nvPr>
          </p:nvSpPr>
          <p:spPr>
            <a:xfrm>
              <a:off x="2057400" y="2099402"/>
              <a:ext cx="72200" cy="263210"/>
            </a:xfrm>
            <a:custGeom>
              <a:avLst/>
              <a:gdLst/>
              <a:ahLst/>
              <a:cxnLst/>
              <a:rect l="0" t="0" r="0" b="0"/>
              <a:pathLst>
                <a:path w="72200" h="263210">
                  <a:moveTo>
                    <a:pt x="0" y="91348"/>
                  </a:moveTo>
                  <a:lnTo>
                    <a:pt x="0" y="91348"/>
                  </a:lnTo>
                  <a:lnTo>
                    <a:pt x="3371" y="98090"/>
                  </a:lnTo>
                  <a:lnTo>
                    <a:pt x="6089" y="136782"/>
                  </a:lnTo>
                  <a:lnTo>
                    <a:pt x="7709" y="178744"/>
                  </a:lnTo>
                  <a:lnTo>
                    <a:pt x="15768" y="220332"/>
                  </a:lnTo>
                  <a:lnTo>
                    <a:pt x="24774" y="263209"/>
                  </a:lnTo>
                  <a:lnTo>
                    <a:pt x="24983" y="263072"/>
                  </a:lnTo>
                  <a:lnTo>
                    <a:pt x="20248" y="227365"/>
                  </a:lnTo>
                  <a:lnTo>
                    <a:pt x="14544" y="186291"/>
                  </a:lnTo>
                  <a:lnTo>
                    <a:pt x="9091" y="140803"/>
                  </a:lnTo>
                  <a:lnTo>
                    <a:pt x="7162" y="102630"/>
                  </a:lnTo>
                  <a:lnTo>
                    <a:pt x="8002" y="60667"/>
                  </a:lnTo>
                  <a:lnTo>
                    <a:pt x="17266" y="20482"/>
                  </a:lnTo>
                  <a:lnTo>
                    <a:pt x="27429" y="4348"/>
                  </a:lnTo>
                  <a:lnTo>
                    <a:pt x="32397" y="892"/>
                  </a:lnTo>
                  <a:lnTo>
                    <a:pt x="37120" y="0"/>
                  </a:lnTo>
                  <a:lnTo>
                    <a:pt x="41680" y="816"/>
                  </a:lnTo>
                  <a:lnTo>
                    <a:pt x="58211" y="12077"/>
                  </a:lnTo>
                  <a:lnTo>
                    <a:pt x="64677" y="21074"/>
                  </a:lnTo>
                  <a:lnTo>
                    <a:pt x="72199" y="48461"/>
                  </a:lnTo>
                  <a:lnTo>
                    <a:pt x="68273" y="80992"/>
                  </a:lnTo>
                  <a:lnTo>
                    <a:pt x="38100" y="1421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4102"/>
            <p:cNvSpPr/>
            <p:nvPr>
              <p:custDataLst>
                <p:tags r:id="rId32"/>
              </p:custDataLst>
            </p:nvPr>
          </p:nvSpPr>
          <p:spPr>
            <a:xfrm>
              <a:off x="2095500" y="2015929"/>
              <a:ext cx="79982" cy="238322"/>
            </a:xfrm>
            <a:custGeom>
              <a:avLst/>
              <a:gdLst/>
              <a:ahLst/>
              <a:cxnLst/>
              <a:rect l="0" t="0" r="0" b="0"/>
              <a:pathLst>
                <a:path w="79982" h="238322">
                  <a:moveTo>
                    <a:pt x="0" y="3371"/>
                  </a:moveTo>
                  <a:lnTo>
                    <a:pt x="0" y="3371"/>
                  </a:lnTo>
                  <a:lnTo>
                    <a:pt x="10113" y="0"/>
                  </a:lnTo>
                  <a:lnTo>
                    <a:pt x="20722" y="226"/>
                  </a:lnTo>
                  <a:lnTo>
                    <a:pt x="26515" y="1275"/>
                  </a:lnTo>
                  <a:lnTo>
                    <a:pt x="36714" y="8084"/>
                  </a:lnTo>
                  <a:lnTo>
                    <a:pt x="46656" y="20988"/>
                  </a:lnTo>
                  <a:lnTo>
                    <a:pt x="68404" y="65751"/>
                  </a:lnTo>
                  <a:lnTo>
                    <a:pt x="78359" y="94526"/>
                  </a:lnTo>
                  <a:lnTo>
                    <a:pt x="79981" y="111618"/>
                  </a:lnTo>
                  <a:lnTo>
                    <a:pt x="73393" y="157084"/>
                  </a:lnTo>
                  <a:lnTo>
                    <a:pt x="59028" y="200577"/>
                  </a:lnTo>
                  <a:lnTo>
                    <a:pt x="47985" y="222120"/>
                  </a:lnTo>
                  <a:lnTo>
                    <a:pt x="31750" y="2383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4103"/>
            <p:cNvSpPr/>
            <p:nvPr>
              <p:custDataLst>
                <p:tags r:id="rId33"/>
              </p:custDataLst>
            </p:nvPr>
          </p:nvSpPr>
          <p:spPr>
            <a:xfrm>
              <a:off x="2343150" y="2032000"/>
              <a:ext cx="22709" cy="69851"/>
            </a:xfrm>
            <a:custGeom>
              <a:avLst/>
              <a:gdLst/>
              <a:ahLst/>
              <a:cxnLst/>
              <a:rect l="0" t="0" r="0" b="0"/>
              <a:pathLst>
                <a:path w="22709" h="69851">
                  <a:moveTo>
                    <a:pt x="19050" y="0"/>
                  </a:moveTo>
                  <a:lnTo>
                    <a:pt x="19050" y="0"/>
                  </a:lnTo>
                  <a:lnTo>
                    <a:pt x="22421" y="3371"/>
                  </a:lnTo>
                  <a:lnTo>
                    <a:pt x="22708" y="5775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4104"/>
            <p:cNvSpPr/>
            <p:nvPr>
              <p:custDataLst>
                <p:tags r:id="rId34"/>
              </p:custDataLst>
            </p:nvPr>
          </p:nvSpPr>
          <p:spPr>
            <a:xfrm>
              <a:off x="2343150" y="2190750"/>
              <a:ext cx="44451" cy="19051"/>
            </a:xfrm>
            <a:custGeom>
              <a:avLst/>
              <a:gdLst/>
              <a:ahLst/>
              <a:cxnLst/>
              <a:rect l="0" t="0" r="0" b="0"/>
              <a:pathLst>
                <a:path w="44451" h="19051">
                  <a:moveTo>
                    <a:pt x="0" y="0"/>
                  </a:moveTo>
                  <a:lnTo>
                    <a:pt x="0" y="0"/>
                  </a:lnTo>
                  <a:lnTo>
                    <a:pt x="5467" y="16402"/>
                  </a:lnTo>
                  <a:lnTo>
                    <a:pt x="4445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SMARTInkShape-Group762"/>
          <p:cNvGrpSpPr/>
          <p:nvPr/>
        </p:nvGrpSpPr>
        <p:grpSpPr>
          <a:xfrm>
            <a:off x="2927350" y="1890073"/>
            <a:ext cx="826982" cy="431099"/>
            <a:chOff x="2927350" y="1890073"/>
            <a:chExt cx="826982" cy="431099"/>
          </a:xfrm>
        </p:grpSpPr>
        <p:sp>
          <p:nvSpPr>
            <p:cNvPr id="21" name="SMARTInkShape-4105"/>
            <p:cNvSpPr/>
            <p:nvPr>
              <p:custDataLst>
                <p:tags r:id="rId19"/>
              </p:custDataLst>
            </p:nvPr>
          </p:nvSpPr>
          <p:spPr>
            <a:xfrm>
              <a:off x="2927350" y="1912364"/>
              <a:ext cx="163784" cy="326495"/>
            </a:xfrm>
            <a:custGeom>
              <a:avLst/>
              <a:gdLst/>
              <a:ahLst/>
              <a:cxnLst/>
              <a:rect l="0" t="0" r="0" b="0"/>
              <a:pathLst>
                <a:path w="163784" h="326495">
                  <a:moveTo>
                    <a:pt x="0" y="322836"/>
                  </a:moveTo>
                  <a:lnTo>
                    <a:pt x="0" y="322836"/>
                  </a:lnTo>
                  <a:lnTo>
                    <a:pt x="0" y="326494"/>
                  </a:lnTo>
                  <a:lnTo>
                    <a:pt x="0" y="324932"/>
                  </a:lnTo>
                  <a:lnTo>
                    <a:pt x="15901" y="280313"/>
                  </a:lnTo>
                  <a:lnTo>
                    <a:pt x="28201" y="233820"/>
                  </a:lnTo>
                  <a:lnTo>
                    <a:pt x="36343" y="199094"/>
                  </a:lnTo>
                  <a:lnTo>
                    <a:pt x="45786" y="166240"/>
                  </a:lnTo>
                  <a:lnTo>
                    <a:pt x="54686" y="130471"/>
                  </a:lnTo>
                  <a:lnTo>
                    <a:pt x="64259" y="91488"/>
                  </a:lnTo>
                  <a:lnTo>
                    <a:pt x="81677" y="51951"/>
                  </a:lnTo>
                  <a:lnTo>
                    <a:pt x="110422" y="6031"/>
                  </a:lnTo>
                  <a:lnTo>
                    <a:pt x="113831" y="1566"/>
                  </a:lnTo>
                  <a:lnTo>
                    <a:pt x="118221" y="0"/>
                  </a:lnTo>
                  <a:lnTo>
                    <a:pt x="128743" y="2024"/>
                  </a:lnTo>
                  <a:lnTo>
                    <a:pt x="133101" y="7361"/>
                  </a:lnTo>
                  <a:lnTo>
                    <a:pt x="142604" y="36510"/>
                  </a:lnTo>
                  <a:lnTo>
                    <a:pt x="149889" y="77445"/>
                  </a:lnTo>
                  <a:lnTo>
                    <a:pt x="155811" y="112936"/>
                  </a:lnTo>
                  <a:lnTo>
                    <a:pt x="157444" y="147232"/>
                  </a:lnTo>
                  <a:lnTo>
                    <a:pt x="158169" y="180349"/>
                  </a:lnTo>
                  <a:lnTo>
                    <a:pt x="160459" y="224879"/>
                  </a:lnTo>
                  <a:lnTo>
                    <a:pt x="163783" y="270451"/>
                  </a:lnTo>
                  <a:lnTo>
                    <a:pt x="161458" y="280974"/>
                  </a:lnTo>
                  <a:lnTo>
                    <a:pt x="159144" y="283639"/>
                  </a:lnTo>
                  <a:lnTo>
                    <a:pt x="156190" y="284710"/>
                  </a:lnTo>
                  <a:lnTo>
                    <a:pt x="152810" y="284719"/>
                  </a:lnTo>
                  <a:lnTo>
                    <a:pt x="127827" y="274618"/>
                  </a:lnTo>
                  <a:lnTo>
                    <a:pt x="81056" y="242995"/>
                  </a:lnTo>
                  <a:lnTo>
                    <a:pt x="50035" y="223888"/>
                  </a:lnTo>
                  <a:lnTo>
                    <a:pt x="46762" y="219476"/>
                  </a:lnTo>
                  <a:lnTo>
                    <a:pt x="45286" y="215124"/>
                  </a:lnTo>
                  <a:lnTo>
                    <a:pt x="45007" y="210811"/>
                  </a:lnTo>
                  <a:lnTo>
                    <a:pt x="46938" y="207230"/>
                  </a:lnTo>
                  <a:lnTo>
                    <a:pt x="74385" y="187363"/>
                  </a:lnTo>
                  <a:lnTo>
                    <a:pt x="115039" y="168736"/>
                  </a:lnTo>
                  <a:lnTo>
                    <a:pt x="152400" y="1513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4106"/>
            <p:cNvSpPr/>
            <p:nvPr>
              <p:custDataLst>
                <p:tags r:id="rId20"/>
              </p:custDataLst>
            </p:nvPr>
          </p:nvSpPr>
          <p:spPr>
            <a:xfrm>
              <a:off x="3187773" y="1905483"/>
              <a:ext cx="104622" cy="309115"/>
            </a:xfrm>
            <a:custGeom>
              <a:avLst/>
              <a:gdLst/>
              <a:ahLst/>
              <a:cxnLst/>
              <a:rect l="0" t="0" r="0" b="0"/>
              <a:pathLst>
                <a:path w="104622" h="309115">
                  <a:moveTo>
                    <a:pt x="25327" y="120167"/>
                  </a:moveTo>
                  <a:lnTo>
                    <a:pt x="25327" y="120167"/>
                  </a:lnTo>
                  <a:lnTo>
                    <a:pt x="28698" y="130280"/>
                  </a:lnTo>
                  <a:lnTo>
                    <a:pt x="28471" y="140889"/>
                  </a:lnTo>
                  <a:lnTo>
                    <a:pt x="20671" y="188512"/>
                  </a:lnTo>
                  <a:lnTo>
                    <a:pt x="14619" y="234962"/>
                  </a:lnTo>
                  <a:lnTo>
                    <a:pt x="6253" y="281811"/>
                  </a:lnTo>
                  <a:lnTo>
                    <a:pt x="1177" y="308338"/>
                  </a:lnTo>
                  <a:lnTo>
                    <a:pt x="760" y="309114"/>
                  </a:lnTo>
                  <a:lnTo>
                    <a:pt x="0" y="270218"/>
                  </a:lnTo>
                  <a:lnTo>
                    <a:pt x="1823" y="225432"/>
                  </a:lnTo>
                  <a:lnTo>
                    <a:pt x="6839" y="180284"/>
                  </a:lnTo>
                  <a:lnTo>
                    <a:pt x="11466" y="150414"/>
                  </a:lnTo>
                  <a:lnTo>
                    <a:pt x="18226" y="113619"/>
                  </a:lnTo>
                  <a:lnTo>
                    <a:pt x="27815" y="77510"/>
                  </a:lnTo>
                  <a:lnTo>
                    <a:pt x="41352" y="34856"/>
                  </a:lnTo>
                  <a:lnTo>
                    <a:pt x="48677" y="17340"/>
                  </a:lnTo>
                  <a:lnTo>
                    <a:pt x="58988" y="4851"/>
                  </a:lnTo>
                  <a:lnTo>
                    <a:pt x="65407" y="1662"/>
                  </a:lnTo>
                  <a:lnTo>
                    <a:pt x="80064" y="0"/>
                  </a:lnTo>
                  <a:lnTo>
                    <a:pt x="86513" y="3367"/>
                  </a:lnTo>
                  <a:lnTo>
                    <a:pt x="97441" y="16515"/>
                  </a:lnTo>
                  <a:lnTo>
                    <a:pt x="103239" y="34118"/>
                  </a:lnTo>
                  <a:lnTo>
                    <a:pt x="104621" y="65743"/>
                  </a:lnTo>
                  <a:lnTo>
                    <a:pt x="100786" y="89629"/>
                  </a:lnTo>
                  <a:lnTo>
                    <a:pt x="81076" y="135693"/>
                  </a:lnTo>
                  <a:lnTo>
                    <a:pt x="56800" y="169017"/>
                  </a:lnTo>
                  <a:lnTo>
                    <a:pt x="23598" y="202154"/>
                  </a:lnTo>
                  <a:lnTo>
                    <a:pt x="22763" y="205869"/>
                  </a:lnTo>
                  <a:lnTo>
                    <a:pt x="23717" y="213761"/>
                  </a:lnTo>
                  <a:lnTo>
                    <a:pt x="28374" y="220090"/>
                  </a:lnTo>
                  <a:lnTo>
                    <a:pt x="38930" y="231383"/>
                  </a:lnTo>
                  <a:lnTo>
                    <a:pt x="76127" y="2725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4107"/>
            <p:cNvSpPr/>
            <p:nvPr>
              <p:custDataLst>
                <p:tags r:id="rId21"/>
              </p:custDataLst>
            </p:nvPr>
          </p:nvSpPr>
          <p:spPr>
            <a:xfrm>
              <a:off x="3455127" y="1890073"/>
              <a:ext cx="81824" cy="332428"/>
            </a:xfrm>
            <a:custGeom>
              <a:avLst/>
              <a:gdLst/>
              <a:ahLst/>
              <a:cxnLst/>
              <a:rect l="0" t="0" r="0" b="0"/>
              <a:pathLst>
                <a:path w="81824" h="332428">
                  <a:moveTo>
                    <a:pt x="81823" y="14927"/>
                  </a:moveTo>
                  <a:lnTo>
                    <a:pt x="81823" y="14927"/>
                  </a:lnTo>
                  <a:lnTo>
                    <a:pt x="81823" y="6089"/>
                  </a:lnTo>
                  <a:lnTo>
                    <a:pt x="79706" y="4096"/>
                  </a:lnTo>
                  <a:lnTo>
                    <a:pt x="71710" y="0"/>
                  </a:lnTo>
                  <a:lnTo>
                    <a:pt x="67320" y="742"/>
                  </a:lnTo>
                  <a:lnTo>
                    <a:pt x="58679" y="7212"/>
                  </a:lnTo>
                  <a:lnTo>
                    <a:pt x="37975" y="32976"/>
                  </a:lnTo>
                  <a:lnTo>
                    <a:pt x="23747" y="68587"/>
                  </a:lnTo>
                  <a:lnTo>
                    <a:pt x="11699" y="114787"/>
                  </a:lnTo>
                  <a:lnTo>
                    <a:pt x="4796" y="150326"/>
                  </a:lnTo>
                  <a:lnTo>
                    <a:pt x="1727" y="187288"/>
                  </a:lnTo>
                  <a:lnTo>
                    <a:pt x="0" y="230313"/>
                  </a:lnTo>
                  <a:lnTo>
                    <a:pt x="2860" y="268775"/>
                  </a:lnTo>
                  <a:lnTo>
                    <a:pt x="14917" y="300240"/>
                  </a:lnTo>
                  <a:lnTo>
                    <a:pt x="37373" y="3324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4108"/>
            <p:cNvSpPr/>
            <p:nvPr>
              <p:custDataLst>
                <p:tags r:id="rId22"/>
              </p:custDataLst>
            </p:nvPr>
          </p:nvSpPr>
          <p:spPr>
            <a:xfrm>
              <a:off x="3575166" y="1981936"/>
              <a:ext cx="73698" cy="339236"/>
            </a:xfrm>
            <a:custGeom>
              <a:avLst/>
              <a:gdLst/>
              <a:ahLst/>
              <a:cxnLst/>
              <a:rect l="0" t="0" r="0" b="0"/>
              <a:pathLst>
                <a:path w="73698" h="339236">
                  <a:moveTo>
                    <a:pt x="37984" y="151664"/>
                  </a:moveTo>
                  <a:lnTo>
                    <a:pt x="37984" y="151664"/>
                  </a:lnTo>
                  <a:lnTo>
                    <a:pt x="31077" y="168623"/>
                  </a:lnTo>
                  <a:lnTo>
                    <a:pt x="11317" y="210649"/>
                  </a:lnTo>
                  <a:lnTo>
                    <a:pt x="6903" y="254002"/>
                  </a:lnTo>
                  <a:lnTo>
                    <a:pt x="6322" y="299614"/>
                  </a:lnTo>
                  <a:lnTo>
                    <a:pt x="6246" y="339235"/>
                  </a:lnTo>
                  <a:lnTo>
                    <a:pt x="2864" y="300137"/>
                  </a:lnTo>
                  <a:lnTo>
                    <a:pt x="473" y="261216"/>
                  </a:lnTo>
                  <a:lnTo>
                    <a:pt x="0" y="216108"/>
                  </a:lnTo>
                  <a:lnTo>
                    <a:pt x="3278" y="169646"/>
                  </a:lnTo>
                  <a:lnTo>
                    <a:pt x="5358" y="132298"/>
                  </a:lnTo>
                  <a:lnTo>
                    <a:pt x="11131" y="84704"/>
                  </a:lnTo>
                  <a:lnTo>
                    <a:pt x="18425" y="41435"/>
                  </a:lnTo>
                  <a:lnTo>
                    <a:pt x="32659" y="8858"/>
                  </a:lnTo>
                  <a:lnTo>
                    <a:pt x="41732" y="0"/>
                  </a:lnTo>
                  <a:lnTo>
                    <a:pt x="46127" y="460"/>
                  </a:lnTo>
                  <a:lnTo>
                    <a:pt x="50469" y="3589"/>
                  </a:lnTo>
                  <a:lnTo>
                    <a:pt x="54773" y="8498"/>
                  </a:lnTo>
                  <a:lnTo>
                    <a:pt x="67575" y="39002"/>
                  </a:lnTo>
                  <a:lnTo>
                    <a:pt x="73697" y="85665"/>
                  </a:lnTo>
                  <a:lnTo>
                    <a:pt x="67024" y="123095"/>
                  </a:lnTo>
                  <a:lnTo>
                    <a:pt x="54350" y="144375"/>
                  </a:lnTo>
                  <a:lnTo>
                    <a:pt x="49600" y="148216"/>
                  </a:lnTo>
                  <a:lnTo>
                    <a:pt x="31634" y="1389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4109"/>
            <p:cNvSpPr/>
            <p:nvPr>
              <p:custDataLst>
                <p:tags r:id="rId23"/>
              </p:custDataLst>
            </p:nvPr>
          </p:nvSpPr>
          <p:spPr>
            <a:xfrm>
              <a:off x="3689350" y="1905000"/>
              <a:ext cx="64982" cy="241301"/>
            </a:xfrm>
            <a:custGeom>
              <a:avLst/>
              <a:gdLst/>
              <a:ahLst/>
              <a:cxnLst/>
              <a:rect l="0" t="0" r="0" b="0"/>
              <a:pathLst>
                <a:path w="64982" h="241301">
                  <a:moveTo>
                    <a:pt x="0" y="0"/>
                  </a:moveTo>
                  <a:lnTo>
                    <a:pt x="0" y="0"/>
                  </a:lnTo>
                  <a:lnTo>
                    <a:pt x="24419" y="15580"/>
                  </a:lnTo>
                  <a:lnTo>
                    <a:pt x="37417" y="29232"/>
                  </a:lnTo>
                  <a:lnTo>
                    <a:pt x="56858" y="67471"/>
                  </a:lnTo>
                  <a:lnTo>
                    <a:pt x="64981" y="105520"/>
                  </a:lnTo>
                  <a:lnTo>
                    <a:pt x="62135" y="138431"/>
                  </a:lnTo>
                  <a:lnTo>
                    <a:pt x="47808" y="181971"/>
                  </a:lnTo>
                  <a:lnTo>
                    <a:pt x="19050" y="241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763"/>
          <p:cNvGrpSpPr/>
          <p:nvPr/>
        </p:nvGrpSpPr>
        <p:grpSpPr>
          <a:xfrm>
            <a:off x="4211815" y="1873250"/>
            <a:ext cx="946266" cy="539410"/>
            <a:chOff x="4211815" y="1873250"/>
            <a:chExt cx="946266" cy="539410"/>
          </a:xfrm>
        </p:grpSpPr>
        <p:sp>
          <p:nvSpPr>
            <p:cNvPr id="27" name="SMARTInkShape-4110"/>
            <p:cNvSpPr/>
            <p:nvPr>
              <p:custDataLst>
                <p:tags r:id="rId10"/>
              </p:custDataLst>
            </p:nvPr>
          </p:nvSpPr>
          <p:spPr>
            <a:xfrm>
              <a:off x="4880564" y="1907678"/>
              <a:ext cx="59737" cy="270373"/>
            </a:xfrm>
            <a:custGeom>
              <a:avLst/>
              <a:gdLst/>
              <a:ahLst/>
              <a:cxnLst/>
              <a:rect l="0" t="0" r="0" b="0"/>
              <a:pathLst>
                <a:path w="59737" h="270373">
                  <a:moveTo>
                    <a:pt x="59736" y="35422"/>
                  </a:moveTo>
                  <a:lnTo>
                    <a:pt x="59736" y="35422"/>
                  </a:lnTo>
                  <a:lnTo>
                    <a:pt x="56365" y="32051"/>
                  </a:lnTo>
                  <a:lnTo>
                    <a:pt x="50897" y="19842"/>
                  </a:lnTo>
                  <a:lnTo>
                    <a:pt x="48180" y="2819"/>
                  </a:lnTo>
                  <a:lnTo>
                    <a:pt x="46388" y="281"/>
                  </a:lnTo>
                  <a:lnTo>
                    <a:pt x="43781" y="0"/>
                  </a:lnTo>
                  <a:lnTo>
                    <a:pt x="40633" y="1224"/>
                  </a:lnTo>
                  <a:lnTo>
                    <a:pt x="29461" y="26543"/>
                  </a:lnTo>
                  <a:lnTo>
                    <a:pt x="17213" y="65325"/>
                  </a:lnTo>
                  <a:lnTo>
                    <a:pt x="8017" y="108096"/>
                  </a:lnTo>
                  <a:lnTo>
                    <a:pt x="0" y="154409"/>
                  </a:lnTo>
                  <a:lnTo>
                    <a:pt x="2212" y="197521"/>
                  </a:lnTo>
                  <a:lnTo>
                    <a:pt x="21636" y="2703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4111"/>
            <p:cNvSpPr/>
            <p:nvPr>
              <p:custDataLst>
                <p:tags r:id="rId11"/>
              </p:custDataLst>
            </p:nvPr>
          </p:nvSpPr>
          <p:spPr>
            <a:xfrm>
              <a:off x="4432853" y="1916122"/>
              <a:ext cx="132798" cy="210999"/>
            </a:xfrm>
            <a:custGeom>
              <a:avLst/>
              <a:gdLst/>
              <a:ahLst/>
              <a:cxnLst/>
              <a:rect l="0" t="0" r="0" b="0"/>
              <a:pathLst>
                <a:path w="132798" h="210999">
                  <a:moveTo>
                    <a:pt x="24847" y="71428"/>
                  </a:moveTo>
                  <a:lnTo>
                    <a:pt x="24847" y="71428"/>
                  </a:lnTo>
                  <a:lnTo>
                    <a:pt x="21476" y="113675"/>
                  </a:lnTo>
                  <a:lnTo>
                    <a:pt x="14015" y="160415"/>
                  </a:lnTo>
                  <a:lnTo>
                    <a:pt x="3647" y="206984"/>
                  </a:lnTo>
                  <a:lnTo>
                    <a:pt x="1314" y="210933"/>
                  </a:lnTo>
                  <a:lnTo>
                    <a:pt x="691" y="210998"/>
                  </a:lnTo>
                  <a:lnTo>
                    <a:pt x="0" y="207307"/>
                  </a:lnTo>
                  <a:lnTo>
                    <a:pt x="4590" y="160452"/>
                  </a:lnTo>
                  <a:lnTo>
                    <a:pt x="10299" y="121559"/>
                  </a:lnTo>
                  <a:lnTo>
                    <a:pt x="16460" y="81892"/>
                  </a:lnTo>
                  <a:lnTo>
                    <a:pt x="30346" y="34314"/>
                  </a:lnTo>
                  <a:lnTo>
                    <a:pt x="43506" y="4983"/>
                  </a:lnTo>
                  <a:lnTo>
                    <a:pt x="45753" y="1731"/>
                  </a:lnTo>
                  <a:lnTo>
                    <a:pt x="47956" y="269"/>
                  </a:lnTo>
                  <a:lnTo>
                    <a:pt x="50132" y="0"/>
                  </a:lnTo>
                  <a:lnTo>
                    <a:pt x="52286" y="526"/>
                  </a:lnTo>
                  <a:lnTo>
                    <a:pt x="62062" y="21492"/>
                  </a:lnTo>
                  <a:lnTo>
                    <a:pt x="70226" y="64913"/>
                  </a:lnTo>
                  <a:lnTo>
                    <a:pt x="73943" y="79116"/>
                  </a:lnTo>
                  <a:lnTo>
                    <a:pt x="77946" y="85428"/>
                  </a:lnTo>
                  <a:lnTo>
                    <a:pt x="80708" y="86406"/>
                  </a:lnTo>
                  <a:lnTo>
                    <a:pt x="87540" y="85611"/>
                  </a:lnTo>
                  <a:lnTo>
                    <a:pt x="95279" y="77261"/>
                  </a:lnTo>
                  <a:lnTo>
                    <a:pt x="118742" y="35938"/>
                  </a:lnTo>
                  <a:lnTo>
                    <a:pt x="119899" y="36479"/>
                  </a:lnTo>
                  <a:lnTo>
                    <a:pt x="123067" y="40843"/>
                  </a:lnTo>
                  <a:lnTo>
                    <a:pt x="126150" y="80926"/>
                  </a:lnTo>
                  <a:lnTo>
                    <a:pt x="126388" y="128468"/>
                  </a:lnTo>
                  <a:lnTo>
                    <a:pt x="132797" y="1920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4112"/>
            <p:cNvSpPr/>
            <p:nvPr>
              <p:custDataLst>
                <p:tags r:id="rId12"/>
              </p:custDataLst>
            </p:nvPr>
          </p:nvSpPr>
          <p:spPr>
            <a:xfrm>
              <a:off x="4211815" y="2076450"/>
              <a:ext cx="163336" cy="12655"/>
            </a:xfrm>
            <a:custGeom>
              <a:avLst/>
              <a:gdLst/>
              <a:ahLst/>
              <a:cxnLst/>
              <a:rect l="0" t="0" r="0" b="0"/>
              <a:pathLst>
                <a:path w="163336" h="12655">
                  <a:moveTo>
                    <a:pt x="10935" y="0"/>
                  </a:moveTo>
                  <a:lnTo>
                    <a:pt x="10935" y="0"/>
                  </a:lnTo>
                  <a:lnTo>
                    <a:pt x="4193" y="0"/>
                  </a:lnTo>
                  <a:lnTo>
                    <a:pt x="2207" y="1411"/>
                  </a:lnTo>
                  <a:lnTo>
                    <a:pt x="884" y="3763"/>
                  </a:lnTo>
                  <a:lnTo>
                    <a:pt x="0" y="6742"/>
                  </a:lnTo>
                  <a:lnTo>
                    <a:pt x="2234" y="8728"/>
                  </a:lnTo>
                  <a:lnTo>
                    <a:pt x="19567" y="11523"/>
                  </a:lnTo>
                  <a:lnTo>
                    <a:pt x="58553" y="12467"/>
                  </a:lnTo>
                  <a:lnTo>
                    <a:pt x="96698" y="12654"/>
                  </a:lnTo>
                  <a:lnTo>
                    <a:pt x="137001" y="8327"/>
                  </a:lnTo>
                  <a:lnTo>
                    <a:pt x="163335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4113"/>
            <p:cNvSpPr/>
            <p:nvPr>
              <p:custDataLst>
                <p:tags r:id="rId13"/>
              </p:custDataLst>
            </p:nvPr>
          </p:nvSpPr>
          <p:spPr>
            <a:xfrm>
              <a:off x="4306706" y="2006600"/>
              <a:ext cx="17645" cy="171451"/>
            </a:xfrm>
            <a:custGeom>
              <a:avLst/>
              <a:gdLst/>
              <a:ahLst/>
              <a:cxnLst/>
              <a:rect l="0" t="0" r="0" b="0"/>
              <a:pathLst>
                <a:path w="17645" h="171451">
                  <a:moveTo>
                    <a:pt x="17644" y="0"/>
                  </a:moveTo>
                  <a:lnTo>
                    <a:pt x="17644" y="0"/>
                  </a:lnTo>
                  <a:lnTo>
                    <a:pt x="17644" y="3371"/>
                  </a:lnTo>
                  <a:lnTo>
                    <a:pt x="3338" y="32603"/>
                  </a:lnTo>
                  <a:lnTo>
                    <a:pt x="0" y="64537"/>
                  </a:lnTo>
                  <a:lnTo>
                    <a:pt x="5753" y="101907"/>
                  </a:lnTo>
                  <a:lnTo>
                    <a:pt x="11294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4114"/>
            <p:cNvSpPr/>
            <p:nvPr>
              <p:custDataLst>
                <p:tags r:id="rId14"/>
              </p:custDataLst>
            </p:nvPr>
          </p:nvSpPr>
          <p:spPr>
            <a:xfrm>
              <a:off x="4617744" y="1898679"/>
              <a:ext cx="151107" cy="321130"/>
            </a:xfrm>
            <a:custGeom>
              <a:avLst/>
              <a:gdLst/>
              <a:ahLst/>
              <a:cxnLst/>
              <a:rect l="0" t="0" r="0" b="0"/>
              <a:pathLst>
                <a:path w="151107" h="321130">
                  <a:moveTo>
                    <a:pt x="5056" y="317471"/>
                  </a:moveTo>
                  <a:lnTo>
                    <a:pt x="5056" y="317471"/>
                  </a:lnTo>
                  <a:lnTo>
                    <a:pt x="5056" y="320842"/>
                  </a:lnTo>
                  <a:lnTo>
                    <a:pt x="4351" y="321129"/>
                  </a:lnTo>
                  <a:lnTo>
                    <a:pt x="1685" y="319567"/>
                  </a:lnTo>
                  <a:lnTo>
                    <a:pt x="30" y="314640"/>
                  </a:lnTo>
                  <a:lnTo>
                    <a:pt x="0" y="306335"/>
                  </a:lnTo>
                  <a:lnTo>
                    <a:pt x="10992" y="259882"/>
                  </a:lnTo>
                  <a:lnTo>
                    <a:pt x="23606" y="215340"/>
                  </a:lnTo>
                  <a:lnTo>
                    <a:pt x="36114" y="181533"/>
                  </a:lnTo>
                  <a:lnTo>
                    <a:pt x="51080" y="144871"/>
                  </a:lnTo>
                  <a:lnTo>
                    <a:pt x="71609" y="97938"/>
                  </a:lnTo>
                  <a:lnTo>
                    <a:pt x="88511" y="60513"/>
                  </a:lnTo>
                  <a:lnTo>
                    <a:pt x="109814" y="20475"/>
                  </a:lnTo>
                  <a:lnTo>
                    <a:pt x="123271" y="3773"/>
                  </a:lnTo>
                  <a:lnTo>
                    <a:pt x="126905" y="1094"/>
                  </a:lnTo>
                  <a:lnTo>
                    <a:pt x="130033" y="14"/>
                  </a:lnTo>
                  <a:lnTo>
                    <a:pt x="132823" y="0"/>
                  </a:lnTo>
                  <a:lnTo>
                    <a:pt x="134685" y="2812"/>
                  </a:lnTo>
                  <a:lnTo>
                    <a:pt x="137303" y="22372"/>
                  </a:lnTo>
                  <a:lnTo>
                    <a:pt x="138188" y="66511"/>
                  </a:lnTo>
                  <a:lnTo>
                    <a:pt x="134991" y="113147"/>
                  </a:lnTo>
                  <a:lnTo>
                    <a:pt x="132925" y="158780"/>
                  </a:lnTo>
                  <a:lnTo>
                    <a:pt x="139056" y="197936"/>
                  </a:lnTo>
                  <a:lnTo>
                    <a:pt x="151106" y="2603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4115"/>
            <p:cNvSpPr/>
            <p:nvPr>
              <p:custDataLst>
                <p:tags r:id="rId15"/>
              </p:custDataLst>
            </p:nvPr>
          </p:nvSpPr>
          <p:spPr>
            <a:xfrm>
              <a:off x="4646426" y="2063750"/>
              <a:ext cx="128775" cy="44451"/>
            </a:xfrm>
            <a:custGeom>
              <a:avLst/>
              <a:gdLst/>
              <a:ahLst/>
              <a:cxnLst/>
              <a:rect l="0" t="0" r="0" b="0"/>
              <a:pathLst>
                <a:path w="128775" h="44451">
                  <a:moveTo>
                    <a:pt x="46224" y="44450"/>
                  </a:moveTo>
                  <a:lnTo>
                    <a:pt x="46224" y="44450"/>
                  </a:lnTo>
                  <a:lnTo>
                    <a:pt x="2289" y="25627"/>
                  </a:lnTo>
                  <a:lnTo>
                    <a:pt x="0" y="23435"/>
                  </a:lnTo>
                  <a:lnTo>
                    <a:pt x="592" y="21973"/>
                  </a:lnTo>
                  <a:lnTo>
                    <a:pt x="46750" y="12313"/>
                  </a:lnTo>
                  <a:lnTo>
                    <a:pt x="90386" y="7528"/>
                  </a:lnTo>
                  <a:lnTo>
                    <a:pt x="12877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4116"/>
            <p:cNvSpPr/>
            <p:nvPr>
              <p:custDataLst>
                <p:tags r:id="rId16"/>
              </p:custDataLst>
            </p:nvPr>
          </p:nvSpPr>
          <p:spPr>
            <a:xfrm>
              <a:off x="4954068" y="1955440"/>
              <a:ext cx="118386" cy="298477"/>
            </a:xfrm>
            <a:custGeom>
              <a:avLst/>
              <a:gdLst/>
              <a:ahLst/>
              <a:cxnLst/>
              <a:rect l="0" t="0" r="0" b="0"/>
              <a:pathLst>
                <a:path w="118386" h="298477">
                  <a:moveTo>
                    <a:pt x="56082" y="127360"/>
                  </a:moveTo>
                  <a:lnTo>
                    <a:pt x="56082" y="127360"/>
                  </a:lnTo>
                  <a:lnTo>
                    <a:pt x="35034" y="168180"/>
                  </a:lnTo>
                  <a:lnTo>
                    <a:pt x="27503" y="189784"/>
                  </a:lnTo>
                  <a:lnTo>
                    <a:pt x="15961" y="236283"/>
                  </a:lnTo>
                  <a:lnTo>
                    <a:pt x="4339" y="280054"/>
                  </a:lnTo>
                  <a:lnTo>
                    <a:pt x="0" y="298476"/>
                  </a:lnTo>
                  <a:lnTo>
                    <a:pt x="7864" y="257011"/>
                  </a:lnTo>
                  <a:lnTo>
                    <a:pt x="17257" y="214772"/>
                  </a:lnTo>
                  <a:lnTo>
                    <a:pt x="24951" y="181026"/>
                  </a:lnTo>
                  <a:lnTo>
                    <a:pt x="35333" y="133854"/>
                  </a:lnTo>
                  <a:lnTo>
                    <a:pt x="48522" y="91889"/>
                  </a:lnTo>
                  <a:lnTo>
                    <a:pt x="68423" y="49352"/>
                  </a:lnTo>
                  <a:lnTo>
                    <a:pt x="91757" y="8406"/>
                  </a:lnTo>
                  <a:lnTo>
                    <a:pt x="102277" y="878"/>
                  </a:lnTo>
                  <a:lnTo>
                    <a:pt x="107339" y="0"/>
                  </a:lnTo>
                  <a:lnTo>
                    <a:pt x="112126" y="825"/>
                  </a:lnTo>
                  <a:lnTo>
                    <a:pt x="116728" y="2787"/>
                  </a:lnTo>
                  <a:lnTo>
                    <a:pt x="118385" y="8328"/>
                  </a:lnTo>
                  <a:lnTo>
                    <a:pt x="113975" y="35647"/>
                  </a:lnTo>
                  <a:lnTo>
                    <a:pt x="102320" y="66397"/>
                  </a:lnTo>
                  <a:lnTo>
                    <a:pt x="72528" y="108836"/>
                  </a:lnTo>
                  <a:lnTo>
                    <a:pt x="49732" y="1146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4117"/>
            <p:cNvSpPr/>
            <p:nvPr>
              <p:custDataLst>
                <p:tags r:id="rId17"/>
              </p:custDataLst>
            </p:nvPr>
          </p:nvSpPr>
          <p:spPr>
            <a:xfrm>
              <a:off x="5067300" y="1873250"/>
              <a:ext cx="90781" cy="292101"/>
            </a:xfrm>
            <a:custGeom>
              <a:avLst/>
              <a:gdLst/>
              <a:ahLst/>
              <a:cxnLst/>
              <a:rect l="0" t="0" r="0" b="0"/>
              <a:pathLst>
                <a:path w="90781" h="292101">
                  <a:moveTo>
                    <a:pt x="38100" y="0"/>
                  </a:moveTo>
                  <a:lnTo>
                    <a:pt x="38100" y="0"/>
                  </a:lnTo>
                  <a:lnTo>
                    <a:pt x="48945" y="6481"/>
                  </a:lnTo>
                  <a:lnTo>
                    <a:pt x="72619" y="32324"/>
                  </a:lnTo>
                  <a:lnTo>
                    <a:pt x="85192" y="53878"/>
                  </a:lnTo>
                  <a:lnTo>
                    <a:pt x="90780" y="77568"/>
                  </a:lnTo>
                  <a:lnTo>
                    <a:pt x="87183" y="118076"/>
                  </a:lnTo>
                  <a:lnTo>
                    <a:pt x="76985" y="163625"/>
                  </a:lnTo>
                  <a:lnTo>
                    <a:pt x="61851" y="205193"/>
                  </a:lnTo>
                  <a:lnTo>
                    <a:pt x="37774" y="245953"/>
                  </a:lnTo>
                  <a:lnTo>
                    <a:pt x="0" y="292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4118"/>
            <p:cNvSpPr/>
            <p:nvPr>
              <p:custDataLst>
                <p:tags r:id="rId18"/>
              </p:custDataLst>
            </p:nvPr>
          </p:nvSpPr>
          <p:spPr>
            <a:xfrm>
              <a:off x="4381500" y="2349503"/>
              <a:ext cx="552451" cy="63157"/>
            </a:xfrm>
            <a:custGeom>
              <a:avLst/>
              <a:gdLst/>
              <a:ahLst/>
              <a:cxnLst/>
              <a:rect l="0" t="0" r="0" b="0"/>
              <a:pathLst>
                <a:path w="552451" h="63157">
                  <a:moveTo>
                    <a:pt x="0" y="12697"/>
                  </a:moveTo>
                  <a:lnTo>
                    <a:pt x="0" y="12697"/>
                  </a:lnTo>
                  <a:lnTo>
                    <a:pt x="6742" y="5955"/>
                  </a:lnTo>
                  <a:lnTo>
                    <a:pt x="17578" y="2645"/>
                  </a:lnTo>
                  <a:lnTo>
                    <a:pt x="57643" y="520"/>
                  </a:lnTo>
                  <a:lnTo>
                    <a:pt x="103684" y="100"/>
                  </a:lnTo>
                  <a:lnTo>
                    <a:pt x="140317" y="28"/>
                  </a:lnTo>
                  <a:lnTo>
                    <a:pt x="178688" y="6"/>
                  </a:lnTo>
                  <a:lnTo>
                    <a:pt x="221024" y="0"/>
                  </a:lnTo>
                  <a:lnTo>
                    <a:pt x="264847" y="704"/>
                  </a:lnTo>
                  <a:lnTo>
                    <a:pt x="309111" y="4361"/>
                  </a:lnTo>
                  <a:lnTo>
                    <a:pt x="353506" y="6464"/>
                  </a:lnTo>
                  <a:lnTo>
                    <a:pt x="399351" y="11242"/>
                  </a:lnTo>
                  <a:lnTo>
                    <a:pt x="434312" y="15108"/>
                  </a:lnTo>
                  <a:lnTo>
                    <a:pt x="481737" y="18974"/>
                  </a:lnTo>
                  <a:lnTo>
                    <a:pt x="495386" y="22072"/>
                  </a:lnTo>
                  <a:lnTo>
                    <a:pt x="496063" y="23886"/>
                  </a:lnTo>
                  <a:lnTo>
                    <a:pt x="487408" y="27783"/>
                  </a:lnTo>
                  <a:lnTo>
                    <a:pt x="449217" y="33943"/>
                  </a:lnTo>
                  <a:lnTo>
                    <a:pt x="407797" y="40237"/>
                  </a:lnTo>
                  <a:lnTo>
                    <a:pt x="368714" y="43200"/>
                  </a:lnTo>
                  <a:lnTo>
                    <a:pt x="326952" y="44077"/>
                  </a:lnTo>
                  <a:lnTo>
                    <a:pt x="283298" y="44338"/>
                  </a:lnTo>
                  <a:lnTo>
                    <a:pt x="242455" y="47785"/>
                  </a:lnTo>
                  <a:lnTo>
                    <a:pt x="203541" y="49905"/>
                  </a:lnTo>
                  <a:lnTo>
                    <a:pt x="165202" y="50532"/>
                  </a:lnTo>
                  <a:lnTo>
                    <a:pt x="125164" y="55814"/>
                  </a:lnTo>
                  <a:lnTo>
                    <a:pt x="109956" y="59612"/>
                  </a:lnTo>
                  <a:lnTo>
                    <a:pt x="108582" y="60907"/>
                  </a:lnTo>
                  <a:lnTo>
                    <a:pt x="116462" y="62346"/>
                  </a:lnTo>
                  <a:lnTo>
                    <a:pt x="157587" y="63156"/>
                  </a:lnTo>
                  <a:lnTo>
                    <a:pt x="200974" y="60025"/>
                  </a:lnTo>
                  <a:lnTo>
                    <a:pt x="247383" y="58000"/>
                  </a:lnTo>
                  <a:lnTo>
                    <a:pt x="293510" y="57400"/>
                  </a:lnTo>
                  <a:lnTo>
                    <a:pt x="327299" y="57259"/>
                  </a:lnTo>
                  <a:lnTo>
                    <a:pt x="362072" y="57197"/>
                  </a:lnTo>
                  <a:lnTo>
                    <a:pt x="393989" y="57169"/>
                  </a:lnTo>
                  <a:lnTo>
                    <a:pt x="426519" y="55275"/>
                  </a:lnTo>
                  <a:lnTo>
                    <a:pt x="459086" y="52787"/>
                  </a:lnTo>
                  <a:lnTo>
                    <a:pt x="503777" y="51387"/>
                  </a:lnTo>
                  <a:lnTo>
                    <a:pt x="552450" y="507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SMARTInkShape-Group764"/>
          <p:cNvGrpSpPr/>
          <p:nvPr/>
        </p:nvGrpSpPr>
        <p:grpSpPr>
          <a:xfrm>
            <a:off x="928865" y="3257136"/>
            <a:ext cx="1039636" cy="509212"/>
            <a:chOff x="928865" y="3257136"/>
            <a:chExt cx="1039636" cy="509212"/>
          </a:xfrm>
        </p:grpSpPr>
        <p:sp>
          <p:nvSpPr>
            <p:cNvPr id="37" name="SMARTInkShape-4119"/>
            <p:cNvSpPr/>
            <p:nvPr>
              <p:custDataLst>
                <p:tags r:id="rId1"/>
              </p:custDataLst>
            </p:nvPr>
          </p:nvSpPr>
          <p:spPr>
            <a:xfrm>
              <a:off x="928865" y="3297858"/>
              <a:ext cx="144286" cy="308060"/>
            </a:xfrm>
            <a:custGeom>
              <a:avLst/>
              <a:gdLst/>
              <a:ahLst/>
              <a:cxnLst/>
              <a:rect l="0" t="0" r="0" b="0"/>
              <a:pathLst>
                <a:path w="144286" h="308060">
                  <a:moveTo>
                    <a:pt x="10935" y="302592"/>
                  </a:moveTo>
                  <a:lnTo>
                    <a:pt x="10935" y="302592"/>
                  </a:lnTo>
                  <a:lnTo>
                    <a:pt x="10935" y="305963"/>
                  </a:lnTo>
                  <a:lnTo>
                    <a:pt x="9524" y="306956"/>
                  </a:lnTo>
                  <a:lnTo>
                    <a:pt x="4193" y="308059"/>
                  </a:lnTo>
                  <a:lnTo>
                    <a:pt x="2207" y="305531"/>
                  </a:lnTo>
                  <a:lnTo>
                    <a:pt x="0" y="295197"/>
                  </a:lnTo>
                  <a:lnTo>
                    <a:pt x="5375" y="248658"/>
                  </a:lnTo>
                  <a:lnTo>
                    <a:pt x="13207" y="207115"/>
                  </a:lnTo>
                  <a:lnTo>
                    <a:pt x="22819" y="166901"/>
                  </a:lnTo>
                  <a:lnTo>
                    <a:pt x="35050" y="120906"/>
                  </a:lnTo>
                  <a:lnTo>
                    <a:pt x="49830" y="81386"/>
                  </a:lnTo>
                  <a:lnTo>
                    <a:pt x="63460" y="43257"/>
                  </a:lnTo>
                  <a:lnTo>
                    <a:pt x="81596" y="1105"/>
                  </a:lnTo>
                  <a:lnTo>
                    <a:pt x="84148" y="0"/>
                  </a:lnTo>
                  <a:lnTo>
                    <a:pt x="86555" y="1381"/>
                  </a:lnTo>
                  <a:lnTo>
                    <a:pt x="88865" y="4418"/>
                  </a:lnTo>
                  <a:lnTo>
                    <a:pt x="94758" y="47992"/>
                  </a:lnTo>
                  <a:lnTo>
                    <a:pt x="102203" y="89161"/>
                  </a:lnTo>
                  <a:lnTo>
                    <a:pt x="109762" y="135837"/>
                  </a:lnTo>
                  <a:lnTo>
                    <a:pt x="113869" y="176310"/>
                  </a:lnTo>
                  <a:lnTo>
                    <a:pt x="124636" y="214696"/>
                  </a:lnTo>
                  <a:lnTo>
                    <a:pt x="144285" y="2517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4120"/>
            <p:cNvSpPr/>
            <p:nvPr>
              <p:custDataLst>
                <p:tags r:id="rId2"/>
              </p:custDataLst>
            </p:nvPr>
          </p:nvSpPr>
          <p:spPr>
            <a:xfrm>
              <a:off x="950765" y="3479800"/>
              <a:ext cx="147786" cy="44451"/>
            </a:xfrm>
            <a:custGeom>
              <a:avLst/>
              <a:gdLst/>
              <a:ahLst/>
              <a:cxnLst/>
              <a:rect l="0" t="0" r="0" b="0"/>
              <a:pathLst>
                <a:path w="147786" h="44451">
                  <a:moveTo>
                    <a:pt x="33485" y="44450"/>
                  </a:moveTo>
                  <a:lnTo>
                    <a:pt x="33485" y="44450"/>
                  </a:lnTo>
                  <a:lnTo>
                    <a:pt x="1535" y="44450"/>
                  </a:lnTo>
                  <a:lnTo>
                    <a:pt x="191" y="43744"/>
                  </a:lnTo>
                  <a:lnTo>
                    <a:pt x="0" y="42568"/>
                  </a:lnTo>
                  <a:lnTo>
                    <a:pt x="578" y="41079"/>
                  </a:lnTo>
                  <a:lnTo>
                    <a:pt x="11505" y="35612"/>
                  </a:lnTo>
                  <a:lnTo>
                    <a:pt x="55363" y="25351"/>
                  </a:lnTo>
                  <a:lnTo>
                    <a:pt x="1477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4121"/>
            <p:cNvSpPr/>
            <p:nvPr>
              <p:custDataLst>
                <p:tags r:id="rId3"/>
              </p:custDataLst>
            </p:nvPr>
          </p:nvSpPr>
          <p:spPr>
            <a:xfrm>
              <a:off x="1182244" y="3308415"/>
              <a:ext cx="119507" cy="245683"/>
            </a:xfrm>
            <a:custGeom>
              <a:avLst/>
              <a:gdLst/>
              <a:ahLst/>
              <a:cxnLst/>
              <a:rect l="0" t="0" r="0" b="0"/>
              <a:pathLst>
                <a:path w="119507" h="245683">
                  <a:moveTo>
                    <a:pt x="11556" y="69785"/>
                  </a:moveTo>
                  <a:lnTo>
                    <a:pt x="11556" y="69785"/>
                  </a:lnTo>
                  <a:lnTo>
                    <a:pt x="8185" y="69785"/>
                  </a:lnTo>
                  <a:lnTo>
                    <a:pt x="4649" y="73548"/>
                  </a:lnTo>
                  <a:lnTo>
                    <a:pt x="2718" y="76527"/>
                  </a:lnTo>
                  <a:lnTo>
                    <a:pt x="0" y="94204"/>
                  </a:lnTo>
                  <a:lnTo>
                    <a:pt x="4152" y="132647"/>
                  </a:lnTo>
                  <a:lnTo>
                    <a:pt x="9048" y="173626"/>
                  </a:lnTo>
                  <a:lnTo>
                    <a:pt x="12942" y="216069"/>
                  </a:lnTo>
                  <a:lnTo>
                    <a:pt x="16926" y="244730"/>
                  </a:lnTo>
                  <a:lnTo>
                    <a:pt x="16547" y="245682"/>
                  </a:lnTo>
                  <a:lnTo>
                    <a:pt x="14245" y="241095"/>
                  </a:lnTo>
                  <a:lnTo>
                    <a:pt x="12087" y="194849"/>
                  </a:lnTo>
                  <a:lnTo>
                    <a:pt x="11792" y="161353"/>
                  </a:lnTo>
                  <a:lnTo>
                    <a:pt x="11661" y="127180"/>
                  </a:lnTo>
                  <a:lnTo>
                    <a:pt x="11587" y="83733"/>
                  </a:lnTo>
                  <a:lnTo>
                    <a:pt x="15328" y="51105"/>
                  </a:lnTo>
                  <a:lnTo>
                    <a:pt x="25863" y="15217"/>
                  </a:lnTo>
                  <a:lnTo>
                    <a:pt x="34143" y="4845"/>
                  </a:lnTo>
                  <a:lnTo>
                    <a:pt x="39314" y="1092"/>
                  </a:lnTo>
                  <a:lnTo>
                    <a:pt x="43467" y="0"/>
                  </a:lnTo>
                  <a:lnTo>
                    <a:pt x="46941" y="684"/>
                  </a:lnTo>
                  <a:lnTo>
                    <a:pt x="49962" y="2551"/>
                  </a:lnTo>
                  <a:lnTo>
                    <a:pt x="60957" y="25404"/>
                  </a:lnTo>
                  <a:lnTo>
                    <a:pt x="69781" y="62358"/>
                  </a:lnTo>
                  <a:lnTo>
                    <a:pt x="73308" y="103883"/>
                  </a:lnTo>
                  <a:lnTo>
                    <a:pt x="68972" y="129198"/>
                  </a:lnTo>
                  <a:lnTo>
                    <a:pt x="62710" y="141112"/>
                  </a:lnTo>
                  <a:lnTo>
                    <a:pt x="59064" y="144147"/>
                  </a:lnTo>
                  <a:lnTo>
                    <a:pt x="55222" y="145465"/>
                  </a:lnTo>
                  <a:lnTo>
                    <a:pt x="47191" y="145048"/>
                  </a:lnTo>
                  <a:lnTo>
                    <a:pt x="33069" y="140487"/>
                  </a:lnTo>
                  <a:lnTo>
                    <a:pt x="32248" y="140909"/>
                  </a:lnTo>
                  <a:lnTo>
                    <a:pt x="31701" y="141895"/>
                  </a:lnTo>
                  <a:lnTo>
                    <a:pt x="31336" y="143258"/>
                  </a:lnTo>
                  <a:lnTo>
                    <a:pt x="48347" y="172261"/>
                  </a:lnTo>
                  <a:lnTo>
                    <a:pt x="95210" y="215873"/>
                  </a:lnTo>
                  <a:lnTo>
                    <a:pt x="119506" y="2285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4122"/>
            <p:cNvSpPr/>
            <p:nvPr>
              <p:custDataLst>
                <p:tags r:id="rId4"/>
              </p:custDataLst>
            </p:nvPr>
          </p:nvSpPr>
          <p:spPr>
            <a:xfrm>
              <a:off x="1365250" y="3347333"/>
              <a:ext cx="25401" cy="151518"/>
            </a:xfrm>
            <a:custGeom>
              <a:avLst/>
              <a:gdLst/>
              <a:ahLst/>
              <a:cxnLst/>
              <a:rect l="0" t="0" r="0" b="0"/>
              <a:pathLst>
                <a:path w="25401" h="151518">
                  <a:moveTo>
                    <a:pt x="0" y="5467"/>
                  </a:moveTo>
                  <a:lnTo>
                    <a:pt x="0" y="5467"/>
                  </a:lnTo>
                  <a:lnTo>
                    <a:pt x="3371" y="2096"/>
                  </a:lnTo>
                  <a:lnTo>
                    <a:pt x="6907" y="441"/>
                  </a:lnTo>
                  <a:lnTo>
                    <a:pt x="8838" y="0"/>
                  </a:lnTo>
                  <a:lnTo>
                    <a:pt x="10831" y="1822"/>
                  </a:lnTo>
                  <a:lnTo>
                    <a:pt x="14927" y="9491"/>
                  </a:lnTo>
                  <a:lnTo>
                    <a:pt x="22600" y="49824"/>
                  </a:lnTo>
                  <a:lnTo>
                    <a:pt x="24847" y="90925"/>
                  </a:lnTo>
                  <a:lnTo>
                    <a:pt x="25400" y="1515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4123"/>
            <p:cNvSpPr/>
            <p:nvPr>
              <p:custDataLst>
                <p:tags r:id="rId5"/>
              </p:custDataLst>
            </p:nvPr>
          </p:nvSpPr>
          <p:spPr>
            <a:xfrm>
              <a:off x="1568528" y="3306678"/>
              <a:ext cx="190423" cy="197758"/>
            </a:xfrm>
            <a:custGeom>
              <a:avLst/>
              <a:gdLst/>
              <a:ahLst/>
              <a:cxnLst/>
              <a:rect l="0" t="0" r="0" b="0"/>
              <a:pathLst>
                <a:path w="190423" h="197758">
                  <a:moveTo>
                    <a:pt x="6272" y="77872"/>
                  </a:moveTo>
                  <a:lnTo>
                    <a:pt x="6272" y="77872"/>
                  </a:lnTo>
                  <a:lnTo>
                    <a:pt x="2901" y="74501"/>
                  </a:lnTo>
                  <a:lnTo>
                    <a:pt x="1246" y="69083"/>
                  </a:lnTo>
                  <a:lnTo>
                    <a:pt x="96" y="56514"/>
                  </a:lnTo>
                  <a:lnTo>
                    <a:pt x="38" y="56578"/>
                  </a:lnTo>
                  <a:lnTo>
                    <a:pt x="0" y="57326"/>
                  </a:lnTo>
                  <a:lnTo>
                    <a:pt x="4301" y="71488"/>
                  </a:lnTo>
                  <a:lnTo>
                    <a:pt x="7764" y="110243"/>
                  </a:lnTo>
                  <a:lnTo>
                    <a:pt x="11183" y="145319"/>
                  </a:lnTo>
                  <a:lnTo>
                    <a:pt x="12432" y="189921"/>
                  </a:lnTo>
                  <a:lnTo>
                    <a:pt x="12538" y="197757"/>
                  </a:lnTo>
                  <a:lnTo>
                    <a:pt x="11911" y="155356"/>
                  </a:lnTo>
                  <a:lnTo>
                    <a:pt x="7595" y="112384"/>
                  </a:lnTo>
                  <a:lnTo>
                    <a:pt x="9905" y="72930"/>
                  </a:lnTo>
                  <a:lnTo>
                    <a:pt x="13496" y="37646"/>
                  </a:lnTo>
                  <a:lnTo>
                    <a:pt x="19126" y="25657"/>
                  </a:lnTo>
                  <a:lnTo>
                    <a:pt x="21897" y="22601"/>
                  </a:lnTo>
                  <a:lnTo>
                    <a:pt x="24450" y="21269"/>
                  </a:lnTo>
                  <a:lnTo>
                    <a:pt x="26857" y="21086"/>
                  </a:lnTo>
                  <a:lnTo>
                    <a:pt x="33295" y="26528"/>
                  </a:lnTo>
                  <a:lnTo>
                    <a:pt x="41565" y="34591"/>
                  </a:lnTo>
                  <a:lnTo>
                    <a:pt x="57417" y="42392"/>
                  </a:lnTo>
                  <a:lnTo>
                    <a:pt x="66868" y="44464"/>
                  </a:lnTo>
                  <a:lnTo>
                    <a:pt x="86864" y="38889"/>
                  </a:lnTo>
                  <a:lnTo>
                    <a:pt x="109471" y="23657"/>
                  </a:lnTo>
                  <a:lnTo>
                    <a:pt x="133091" y="1614"/>
                  </a:lnTo>
                  <a:lnTo>
                    <a:pt x="135973" y="222"/>
                  </a:lnTo>
                  <a:lnTo>
                    <a:pt x="138601" y="0"/>
                  </a:lnTo>
                  <a:lnTo>
                    <a:pt x="141058" y="557"/>
                  </a:lnTo>
                  <a:lnTo>
                    <a:pt x="143788" y="10583"/>
                  </a:lnTo>
                  <a:lnTo>
                    <a:pt x="152283" y="49137"/>
                  </a:lnTo>
                  <a:lnTo>
                    <a:pt x="163185" y="88790"/>
                  </a:lnTo>
                  <a:lnTo>
                    <a:pt x="178900" y="134839"/>
                  </a:lnTo>
                  <a:lnTo>
                    <a:pt x="190422" y="1604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4124"/>
            <p:cNvSpPr/>
            <p:nvPr>
              <p:custDataLst>
                <p:tags r:id="rId6"/>
              </p:custDataLst>
            </p:nvPr>
          </p:nvSpPr>
          <p:spPr>
            <a:xfrm>
              <a:off x="1835181" y="3257136"/>
              <a:ext cx="88870" cy="275023"/>
            </a:xfrm>
            <a:custGeom>
              <a:avLst/>
              <a:gdLst/>
              <a:ahLst/>
              <a:cxnLst/>
              <a:rect l="0" t="0" r="0" b="0"/>
              <a:pathLst>
                <a:path w="88870" h="275023">
                  <a:moveTo>
                    <a:pt x="12669" y="82964"/>
                  </a:moveTo>
                  <a:lnTo>
                    <a:pt x="12669" y="82964"/>
                  </a:lnTo>
                  <a:lnTo>
                    <a:pt x="16040" y="82964"/>
                  </a:lnTo>
                  <a:lnTo>
                    <a:pt x="16327" y="84375"/>
                  </a:lnTo>
                  <a:lnTo>
                    <a:pt x="6038" y="125009"/>
                  </a:lnTo>
                  <a:lnTo>
                    <a:pt x="1767" y="168564"/>
                  </a:lnTo>
                  <a:lnTo>
                    <a:pt x="502" y="211573"/>
                  </a:lnTo>
                  <a:lnTo>
                    <a:pt x="74" y="257711"/>
                  </a:lnTo>
                  <a:lnTo>
                    <a:pt x="0" y="273265"/>
                  </a:lnTo>
                  <a:lnTo>
                    <a:pt x="695" y="274742"/>
                  </a:lnTo>
                  <a:lnTo>
                    <a:pt x="1864" y="275022"/>
                  </a:lnTo>
                  <a:lnTo>
                    <a:pt x="3349" y="274502"/>
                  </a:lnTo>
                  <a:lnTo>
                    <a:pt x="10096" y="237477"/>
                  </a:lnTo>
                  <a:lnTo>
                    <a:pt x="12613" y="191932"/>
                  </a:lnTo>
                  <a:lnTo>
                    <a:pt x="15701" y="156794"/>
                  </a:lnTo>
                  <a:lnTo>
                    <a:pt x="18036" y="114795"/>
                  </a:lnTo>
                  <a:lnTo>
                    <a:pt x="22099" y="73267"/>
                  </a:lnTo>
                  <a:lnTo>
                    <a:pt x="29792" y="33855"/>
                  </a:lnTo>
                  <a:lnTo>
                    <a:pt x="36714" y="7422"/>
                  </a:lnTo>
                  <a:lnTo>
                    <a:pt x="39988" y="2969"/>
                  </a:lnTo>
                  <a:lnTo>
                    <a:pt x="43582" y="0"/>
                  </a:lnTo>
                  <a:lnTo>
                    <a:pt x="46683" y="138"/>
                  </a:lnTo>
                  <a:lnTo>
                    <a:pt x="49456" y="2347"/>
                  </a:lnTo>
                  <a:lnTo>
                    <a:pt x="52010" y="5936"/>
                  </a:lnTo>
                  <a:lnTo>
                    <a:pt x="61472" y="47969"/>
                  </a:lnTo>
                  <a:lnTo>
                    <a:pt x="66446" y="89457"/>
                  </a:lnTo>
                  <a:lnTo>
                    <a:pt x="68819" y="130827"/>
                  </a:lnTo>
                  <a:lnTo>
                    <a:pt x="72894" y="174365"/>
                  </a:lnTo>
                  <a:lnTo>
                    <a:pt x="80592" y="216703"/>
                  </a:lnTo>
                  <a:lnTo>
                    <a:pt x="88869" y="2417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4125"/>
            <p:cNvSpPr/>
            <p:nvPr>
              <p:custDataLst>
                <p:tags r:id="rId7"/>
              </p:custDataLst>
            </p:nvPr>
          </p:nvSpPr>
          <p:spPr>
            <a:xfrm>
              <a:off x="1863242" y="3409950"/>
              <a:ext cx="105259" cy="9722"/>
            </a:xfrm>
            <a:custGeom>
              <a:avLst/>
              <a:gdLst/>
              <a:ahLst/>
              <a:cxnLst/>
              <a:rect l="0" t="0" r="0" b="0"/>
              <a:pathLst>
                <a:path w="105259" h="9722">
                  <a:moveTo>
                    <a:pt x="3658" y="6350"/>
                  </a:moveTo>
                  <a:lnTo>
                    <a:pt x="3658" y="6350"/>
                  </a:lnTo>
                  <a:lnTo>
                    <a:pt x="287" y="6350"/>
                  </a:lnTo>
                  <a:lnTo>
                    <a:pt x="0" y="7055"/>
                  </a:lnTo>
                  <a:lnTo>
                    <a:pt x="1562" y="9721"/>
                  </a:lnTo>
                  <a:lnTo>
                    <a:pt x="4377" y="9303"/>
                  </a:lnTo>
                  <a:lnTo>
                    <a:pt x="21275" y="3384"/>
                  </a:lnTo>
                  <a:lnTo>
                    <a:pt x="1052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4126"/>
            <p:cNvSpPr/>
            <p:nvPr>
              <p:custDataLst>
                <p:tags r:id="rId8"/>
              </p:custDataLst>
            </p:nvPr>
          </p:nvSpPr>
          <p:spPr>
            <a:xfrm>
              <a:off x="1082192" y="3638550"/>
              <a:ext cx="810109" cy="81668"/>
            </a:xfrm>
            <a:custGeom>
              <a:avLst/>
              <a:gdLst/>
              <a:ahLst/>
              <a:cxnLst/>
              <a:rect l="0" t="0" r="0" b="0"/>
              <a:pathLst>
                <a:path w="810109" h="81668">
                  <a:moveTo>
                    <a:pt x="3658" y="76200"/>
                  </a:moveTo>
                  <a:lnTo>
                    <a:pt x="3658" y="76200"/>
                  </a:lnTo>
                  <a:lnTo>
                    <a:pt x="287" y="76200"/>
                  </a:lnTo>
                  <a:lnTo>
                    <a:pt x="0" y="76905"/>
                  </a:lnTo>
                  <a:lnTo>
                    <a:pt x="1562" y="79571"/>
                  </a:lnTo>
                  <a:lnTo>
                    <a:pt x="19892" y="81667"/>
                  </a:lnTo>
                  <a:lnTo>
                    <a:pt x="61150" y="78917"/>
                  </a:lnTo>
                  <a:lnTo>
                    <a:pt x="106849" y="73634"/>
                  </a:lnTo>
                  <a:lnTo>
                    <a:pt x="151669" y="67600"/>
                  </a:lnTo>
                  <a:lnTo>
                    <a:pt x="185152" y="63441"/>
                  </a:lnTo>
                  <a:lnTo>
                    <a:pt x="221200" y="59241"/>
                  </a:lnTo>
                  <a:lnTo>
                    <a:pt x="258388" y="55021"/>
                  </a:lnTo>
                  <a:lnTo>
                    <a:pt x="299845" y="48913"/>
                  </a:lnTo>
                  <a:lnTo>
                    <a:pt x="343436" y="42906"/>
                  </a:lnTo>
                  <a:lnTo>
                    <a:pt x="386328" y="40236"/>
                  </a:lnTo>
                  <a:lnTo>
                    <a:pt x="428910" y="35286"/>
                  </a:lnTo>
                  <a:lnTo>
                    <a:pt x="472059" y="29089"/>
                  </a:lnTo>
                  <a:lnTo>
                    <a:pt x="517106" y="23982"/>
                  </a:lnTo>
                  <a:lnTo>
                    <a:pt x="559235" y="21242"/>
                  </a:lnTo>
                  <a:lnTo>
                    <a:pt x="599126" y="19319"/>
                  </a:lnTo>
                  <a:lnTo>
                    <a:pt x="638021" y="16112"/>
                  </a:lnTo>
                  <a:lnTo>
                    <a:pt x="672712" y="12335"/>
                  </a:lnTo>
                  <a:lnTo>
                    <a:pt x="706004" y="9010"/>
                  </a:lnTo>
                  <a:lnTo>
                    <a:pt x="741968" y="7532"/>
                  </a:lnTo>
                  <a:lnTo>
                    <a:pt x="8101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4127"/>
            <p:cNvSpPr/>
            <p:nvPr>
              <p:custDataLst>
                <p:tags r:id="rId9"/>
              </p:custDataLst>
            </p:nvPr>
          </p:nvSpPr>
          <p:spPr>
            <a:xfrm>
              <a:off x="1284429" y="3670300"/>
              <a:ext cx="563422" cy="96048"/>
            </a:xfrm>
            <a:custGeom>
              <a:avLst/>
              <a:gdLst/>
              <a:ahLst/>
              <a:cxnLst/>
              <a:rect l="0" t="0" r="0" b="0"/>
              <a:pathLst>
                <a:path w="563422" h="96048">
                  <a:moveTo>
                    <a:pt x="61771" y="69850"/>
                  </a:moveTo>
                  <a:lnTo>
                    <a:pt x="61771" y="69850"/>
                  </a:lnTo>
                  <a:lnTo>
                    <a:pt x="15483" y="84155"/>
                  </a:lnTo>
                  <a:lnTo>
                    <a:pt x="4039" y="90554"/>
                  </a:lnTo>
                  <a:lnTo>
                    <a:pt x="0" y="94236"/>
                  </a:lnTo>
                  <a:lnTo>
                    <a:pt x="1540" y="95985"/>
                  </a:lnTo>
                  <a:lnTo>
                    <a:pt x="14541" y="96047"/>
                  </a:lnTo>
                  <a:lnTo>
                    <a:pt x="53722" y="85974"/>
                  </a:lnTo>
                  <a:lnTo>
                    <a:pt x="94821" y="78704"/>
                  </a:lnTo>
                  <a:lnTo>
                    <a:pt x="128671" y="74255"/>
                  </a:lnTo>
                  <a:lnTo>
                    <a:pt x="166763" y="68045"/>
                  </a:lnTo>
                  <a:lnTo>
                    <a:pt x="207212" y="60581"/>
                  </a:lnTo>
                  <a:lnTo>
                    <a:pt x="248708" y="52560"/>
                  </a:lnTo>
                  <a:lnTo>
                    <a:pt x="292550" y="44291"/>
                  </a:lnTo>
                  <a:lnTo>
                    <a:pt x="337906" y="36618"/>
                  </a:lnTo>
                  <a:lnTo>
                    <a:pt x="383934" y="30856"/>
                  </a:lnTo>
                  <a:lnTo>
                    <a:pt x="430262" y="24062"/>
                  </a:lnTo>
                  <a:lnTo>
                    <a:pt x="476017" y="16339"/>
                  </a:lnTo>
                  <a:lnTo>
                    <a:pt x="519871" y="8202"/>
                  </a:lnTo>
                  <a:lnTo>
                    <a:pt x="5634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413184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MARTInkShape-Group458"/>
          <p:cNvGrpSpPr/>
          <p:nvPr/>
        </p:nvGrpSpPr>
        <p:grpSpPr>
          <a:xfrm>
            <a:off x="442599" y="501805"/>
            <a:ext cx="497202" cy="500090"/>
            <a:chOff x="442599" y="501805"/>
            <a:chExt cx="497202" cy="500090"/>
          </a:xfrm>
        </p:grpSpPr>
        <p:sp>
          <p:nvSpPr>
            <p:cNvPr id="2" name="SMARTInkShape-2124"/>
            <p:cNvSpPr/>
            <p:nvPr>
              <p:custDataLst>
                <p:tags r:id="rId171"/>
              </p:custDataLst>
            </p:nvPr>
          </p:nvSpPr>
          <p:spPr>
            <a:xfrm>
              <a:off x="908050" y="819150"/>
              <a:ext cx="31751" cy="38101"/>
            </a:xfrm>
            <a:custGeom>
              <a:avLst/>
              <a:gdLst/>
              <a:ahLst/>
              <a:cxnLst/>
              <a:rect l="0" t="0" r="0" b="0"/>
              <a:pathLst>
                <a:path w="31751" h="38101">
                  <a:moveTo>
                    <a:pt x="31750" y="0"/>
                  </a:moveTo>
                  <a:lnTo>
                    <a:pt x="31750" y="0"/>
                  </a:lnTo>
                  <a:lnTo>
                    <a:pt x="21611" y="13797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2125"/>
            <p:cNvSpPr/>
            <p:nvPr>
              <p:custDataLst>
                <p:tags r:id="rId172"/>
              </p:custDataLst>
            </p:nvPr>
          </p:nvSpPr>
          <p:spPr>
            <a:xfrm>
              <a:off x="908050" y="685800"/>
              <a:ext cx="19051" cy="63501"/>
            </a:xfrm>
            <a:custGeom>
              <a:avLst/>
              <a:gdLst/>
              <a:ahLst/>
              <a:cxnLst/>
              <a:rect l="0" t="0" r="0" b="0"/>
              <a:pathLst>
                <a:path w="19051" h="63501">
                  <a:moveTo>
                    <a:pt x="19050" y="0"/>
                  </a:moveTo>
                  <a:lnTo>
                    <a:pt x="19050" y="0"/>
                  </a:lnTo>
                  <a:lnTo>
                    <a:pt x="8924" y="21662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2126"/>
            <p:cNvSpPr/>
            <p:nvPr>
              <p:custDataLst>
                <p:tags r:id="rId173"/>
              </p:custDataLst>
            </p:nvPr>
          </p:nvSpPr>
          <p:spPr>
            <a:xfrm>
              <a:off x="442599" y="501805"/>
              <a:ext cx="181654" cy="337318"/>
            </a:xfrm>
            <a:custGeom>
              <a:avLst/>
              <a:gdLst/>
              <a:ahLst/>
              <a:cxnLst/>
              <a:rect l="0" t="0" r="0" b="0"/>
              <a:pathLst>
                <a:path w="181654" h="337318">
                  <a:moveTo>
                    <a:pt x="46351" y="12545"/>
                  </a:moveTo>
                  <a:lnTo>
                    <a:pt x="46351" y="12545"/>
                  </a:lnTo>
                  <a:lnTo>
                    <a:pt x="46351" y="368"/>
                  </a:lnTo>
                  <a:lnTo>
                    <a:pt x="39609" y="0"/>
                  </a:lnTo>
                  <a:lnTo>
                    <a:pt x="39034" y="654"/>
                  </a:lnTo>
                  <a:lnTo>
                    <a:pt x="40062" y="1795"/>
                  </a:lnTo>
                  <a:lnTo>
                    <a:pt x="62848" y="19413"/>
                  </a:lnTo>
                  <a:lnTo>
                    <a:pt x="82611" y="25710"/>
                  </a:lnTo>
                  <a:lnTo>
                    <a:pt x="123311" y="26069"/>
                  </a:lnTo>
                  <a:lnTo>
                    <a:pt x="151315" y="23526"/>
                  </a:lnTo>
                  <a:lnTo>
                    <a:pt x="174369" y="14435"/>
                  </a:lnTo>
                  <a:lnTo>
                    <a:pt x="180389" y="10328"/>
                  </a:lnTo>
                  <a:lnTo>
                    <a:pt x="181571" y="8950"/>
                  </a:lnTo>
                  <a:lnTo>
                    <a:pt x="181653" y="8032"/>
                  </a:lnTo>
                  <a:lnTo>
                    <a:pt x="181002" y="7419"/>
                  </a:lnTo>
                  <a:lnTo>
                    <a:pt x="169974" y="6558"/>
                  </a:lnTo>
                  <a:lnTo>
                    <a:pt x="127391" y="26000"/>
                  </a:lnTo>
                  <a:lnTo>
                    <a:pt x="100955" y="44287"/>
                  </a:lnTo>
                  <a:lnTo>
                    <a:pt x="85396" y="65295"/>
                  </a:lnTo>
                  <a:lnTo>
                    <a:pt x="84376" y="71701"/>
                  </a:lnTo>
                  <a:lnTo>
                    <a:pt x="87005" y="86344"/>
                  </a:lnTo>
                  <a:lnTo>
                    <a:pt x="96418" y="103712"/>
                  </a:lnTo>
                  <a:lnTo>
                    <a:pt x="122652" y="136373"/>
                  </a:lnTo>
                  <a:lnTo>
                    <a:pt x="127050" y="153187"/>
                  </a:lnTo>
                  <a:lnTo>
                    <a:pt x="124845" y="159223"/>
                  </a:lnTo>
                  <a:lnTo>
                    <a:pt x="81131" y="206226"/>
                  </a:lnTo>
                  <a:lnTo>
                    <a:pt x="37885" y="250311"/>
                  </a:lnTo>
                  <a:lnTo>
                    <a:pt x="7490" y="287883"/>
                  </a:lnTo>
                  <a:lnTo>
                    <a:pt x="1328" y="302370"/>
                  </a:lnTo>
                  <a:lnTo>
                    <a:pt x="0" y="316334"/>
                  </a:lnTo>
                  <a:lnTo>
                    <a:pt x="634" y="323021"/>
                  </a:lnTo>
                  <a:lnTo>
                    <a:pt x="3173" y="328184"/>
                  </a:lnTo>
                  <a:lnTo>
                    <a:pt x="11638" y="335803"/>
                  </a:lnTo>
                  <a:lnTo>
                    <a:pt x="45160" y="337317"/>
                  </a:lnTo>
                  <a:lnTo>
                    <a:pt x="84098" y="333297"/>
                  </a:lnTo>
                  <a:lnTo>
                    <a:pt x="122089" y="320548"/>
                  </a:lnTo>
                  <a:lnTo>
                    <a:pt x="179701" y="291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127"/>
            <p:cNvSpPr/>
            <p:nvPr>
              <p:custDataLst>
                <p:tags r:id="rId174"/>
              </p:custDataLst>
            </p:nvPr>
          </p:nvSpPr>
          <p:spPr>
            <a:xfrm>
              <a:off x="635883" y="706795"/>
              <a:ext cx="176918" cy="118474"/>
            </a:xfrm>
            <a:custGeom>
              <a:avLst/>
              <a:gdLst/>
              <a:ahLst/>
              <a:cxnLst/>
              <a:rect l="0" t="0" r="0" b="0"/>
              <a:pathLst>
                <a:path w="176918" h="118474">
                  <a:moveTo>
                    <a:pt x="5467" y="29805"/>
                  </a:moveTo>
                  <a:lnTo>
                    <a:pt x="5467" y="29805"/>
                  </a:lnTo>
                  <a:lnTo>
                    <a:pt x="5467" y="33176"/>
                  </a:lnTo>
                  <a:lnTo>
                    <a:pt x="4761" y="33463"/>
                  </a:lnTo>
                  <a:lnTo>
                    <a:pt x="2096" y="31901"/>
                  </a:lnTo>
                  <a:lnTo>
                    <a:pt x="1103" y="30497"/>
                  </a:lnTo>
                  <a:lnTo>
                    <a:pt x="0" y="27055"/>
                  </a:lnTo>
                  <a:lnTo>
                    <a:pt x="1116" y="25149"/>
                  </a:lnTo>
                  <a:lnTo>
                    <a:pt x="6121" y="21151"/>
                  </a:lnTo>
                  <a:lnTo>
                    <a:pt x="20242" y="18304"/>
                  </a:lnTo>
                  <a:lnTo>
                    <a:pt x="34461" y="20831"/>
                  </a:lnTo>
                  <a:lnTo>
                    <a:pt x="43283" y="27933"/>
                  </a:lnTo>
                  <a:lnTo>
                    <a:pt x="47611" y="32791"/>
                  </a:lnTo>
                  <a:lnTo>
                    <a:pt x="52420" y="47595"/>
                  </a:lnTo>
                  <a:lnTo>
                    <a:pt x="53146" y="64523"/>
                  </a:lnTo>
                  <a:lnTo>
                    <a:pt x="48765" y="79102"/>
                  </a:lnTo>
                  <a:lnTo>
                    <a:pt x="30091" y="108661"/>
                  </a:lnTo>
                  <a:lnTo>
                    <a:pt x="20879" y="117298"/>
                  </a:lnTo>
                  <a:lnTo>
                    <a:pt x="17153" y="118473"/>
                  </a:lnTo>
                  <a:lnTo>
                    <a:pt x="13963" y="117845"/>
                  </a:lnTo>
                  <a:lnTo>
                    <a:pt x="11131" y="116015"/>
                  </a:lnTo>
                  <a:lnTo>
                    <a:pt x="10654" y="111267"/>
                  </a:lnTo>
                  <a:lnTo>
                    <a:pt x="13887" y="96584"/>
                  </a:lnTo>
                  <a:lnTo>
                    <a:pt x="44306" y="52122"/>
                  </a:lnTo>
                  <a:lnTo>
                    <a:pt x="87906" y="4620"/>
                  </a:lnTo>
                  <a:lnTo>
                    <a:pt x="93377" y="973"/>
                  </a:lnTo>
                  <a:lnTo>
                    <a:pt x="95824" y="0"/>
                  </a:lnTo>
                  <a:lnTo>
                    <a:pt x="96044" y="763"/>
                  </a:lnTo>
                  <a:lnTo>
                    <a:pt x="74796" y="44584"/>
                  </a:lnTo>
                  <a:lnTo>
                    <a:pt x="68735" y="63184"/>
                  </a:lnTo>
                  <a:lnTo>
                    <a:pt x="68394" y="78507"/>
                  </a:lnTo>
                  <a:lnTo>
                    <a:pt x="71407" y="84851"/>
                  </a:lnTo>
                  <a:lnTo>
                    <a:pt x="82281" y="95662"/>
                  </a:lnTo>
                  <a:lnTo>
                    <a:pt x="89132" y="98404"/>
                  </a:lnTo>
                  <a:lnTo>
                    <a:pt x="127931" y="99617"/>
                  </a:lnTo>
                  <a:lnTo>
                    <a:pt x="176917" y="996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128"/>
            <p:cNvSpPr/>
            <p:nvPr>
              <p:custDataLst>
                <p:tags r:id="rId175"/>
              </p:custDataLst>
            </p:nvPr>
          </p:nvSpPr>
          <p:spPr>
            <a:xfrm>
              <a:off x="461944" y="920750"/>
              <a:ext cx="204807" cy="46939"/>
            </a:xfrm>
            <a:custGeom>
              <a:avLst/>
              <a:gdLst/>
              <a:ahLst/>
              <a:cxnLst/>
              <a:rect l="0" t="0" r="0" b="0"/>
              <a:pathLst>
                <a:path w="204807" h="46939">
                  <a:moveTo>
                    <a:pt x="14306" y="38100"/>
                  </a:moveTo>
                  <a:lnTo>
                    <a:pt x="14306" y="38100"/>
                  </a:lnTo>
                  <a:lnTo>
                    <a:pt x="0" y="46938"/>
                  </a:lnTo>
                  <a:lnTo>
                    <a:pt x="8653" y="45321"/>
                  </a:lnTo>
                  <a:lnTo>
                    <a:pt x="52074" y="29413"/>
                  </a:lnTo>
                  <a:lnTo>
                    <a:pt x="97149" y="15379"/>
                  </a:lnTo>
                  <a:lnTo>
                    <a:pt x="142882" y="5654"/>
                  </a:lnTo>
                  <a:lnTo>
                    <a:pt x="2048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129"/>
            <p:cNvSpPr/>
            <p:nvPr>
              <p:custDataLst>
                <p:tags r:id="rId176"/>
              </p:custDataLst>
            </p:nvPr>
          </p:nvSpPr>
          <p:spPr>
            <a:xfrm>
              <a:off x="537479" y="908050"/>
              <a:ext cx="230872" cy="93845"/>
            </a:xfrm>
            <a:custGeom>
              <a:avLst/>
              <a:gdLst/>
              <a:ahLst/>
              <a:cxnLst/>
              <a:rect l="0" t="0" r="0" b="0"/>
              <a:pathLst>
                <a:path w="230872" h="93845">
                  <a:moveTo>
                    <a:pt x="34021" y="76200"/>
                  </a:moveTo>
                  <a:lnTo>
                    <a:pt x="34021" y="76200"/>
                  </a:lnTo>
                  <a:lnTo>
                    <a:pt x="0" y="92087"/>
                  </a:lnTo>
                  <a:lnTo>
                    <a:pt x="757" y="93142"/>
                  </a:lnTo>
                  <a:lnTo>
                    <a:pt x="3378" y="93844"/>
                  </a:lnTo>
                  <a:lnTo>
                    <a:pt x="43086" y="79369"/>
                  </a:lnTo>
                  <a:lnTo>
                    <a:pt x="87507" y="62557"/>
                  </a:lnTo>
                  <a:lnTo>
                    <a:pt x="130773" y="44171"/>
                  </a:lnTo>
                  <a:lnTo>
                    <a:pt x="176997" y="22366"/>
                  </a:lnTo>
                  <a:lnTo>
                    <a:pt x="2308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459"/>
          <p:cNvGrpSpPr/>
          <p:nvPr/>
        </p:nvGrpSpPr>
        <p:grpSpPr>
          <a:xfrm>
            <a:off x="2613479" y="280665"/>
            <a:ext cx="4021957" cy="1773738"/>
            <a:chOff x="2613479" y="280665"/>
            <a:chExt cx="4021957" cy="1773738"/>
          </a:xfrm>
        </p:grpSpPr>
        <p:sp>
          <p:nvSpPr>
            <p:cNvPr id="9" name="SMARTInkShape-2130"/>
            <p:cNvSpPr/>
            <p:nvPr>
              <p:custDataLst>
                <p:tags r:id="rId152"/>
              </p:custDataLst>
            </p:nvPr>
          </p:nvSpPr>
          <p:spPr>
            <a:xfrm>
              <a:off x="6369050" y="1460500"/>
              <a:ext cx="12701" cy="114301"/>
            </a:xfrm>
            <a:custGeom>
              <a:avLst/>
              <a:gdLst/>
              <a:ahLst/>
              <a:cxnLst/>
              <a:rect l="0" t="0" r="0" b="0"/>
              <a:pathLst>
                <a:path w="12701" h="114301">
                  <a:moveTo>
                    <a:pt x="0" y="0"/>
                  </a:moveTo>
                  <a:lnTo>
                    <a:pt x="0" y="0"/>
                  </a:lnTo>
                  <a:lnTo>
                    <a:pt x="3371" y="46055"/>
                  </a:lnTo>
                  <a:lnTo>
                    <a:pt x="1270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131"/>
            <p:cNvSpPr/>
            <p:nvPr>
              <p:custDataLst>
                <p:tags r:id="rId153"/>
              </p:custDataLst>
            </p:nvPr>
          </p:nvSpPr>
          <p:spPr>
            <a:xfrm>
              <a:off x="5911850" y="1474083"/>
              <a:ext cx="31751" cy="88018"/>
            </a:xfrm>
            <a:custGeom>
              <a:avLst/>
              <a:gdLst/>
              <a:ahLst/>
              <a:cxnLst/>
              <a:rect l="0" t="0" r="0" b="0"/>
              <a:pathLst>
                <a:path w="31751" h="88018">
                  <a:moveTo>
                    <a:pt x="0" y="5467"/>
                  </a:moveTo>
                  <a:lnTo>
                    <a:pt x="0" y="5467"/>
                  </a:lnTo>
                  <a:lnTo>
                    <a:pt x="0" y="0"/>
                  </a:lnTo>
                  <a:lnTo>
                    <a:pt x="3371" y="6121"/>
                  </a:lnTo>
                  <a:lnTo>
                    <a:pt x="12831" y="47945"/>
                  </a:lnTo>
                  <a:lnTo>
                    <a:pt x="31750" y="880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132"/>
            <p:cNvSpPr/>
            <p:nvPr>
              <p:custDataLst>
                <p:tags r:id="rId154"/>
              </p:custDataLst>
            </p:nvPr>
          </p:nvSpPr>
          <p:spPr>
            <a:xfrm>
              <a:off x="5525308" y="1531634"/>
              <a:ext cx="11893" cy="43167"/>
            </a:xfrm>
            <a:custGeom>
              <a:avLst/>
              <a:gdLst/>
              <a:ahLst/>
              <a:cxnLst/>
              <a:rect l="0" t="0" r="0" b="0"/>
              <a:pathLst>
                <a:path w="11893" h="43167">
                  <a:moveTo>
                    <a:pt x="0" y="0"/>
                  </a:moveTo>
                  <a:lnTo>
                    <a:pt x="0" y="0"/>
                  </a:lnTo>
                  <a:lnTo>
                    <a:pt x="11892" y="431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133"/>
            <p:cNvSpPr/>
            <p:nvPr>
              <p:custDataLst>
                <p:tags r:id="rId155"/>
              </p:custDataLst>
            </p:nvPr>
          </p:nvSpPr>
          <p:spPr>
            <a:xfrm>
              <a:off x="5054600" y="1492250"/>
              <a:ext cx="19051" cy="101601"/>
            </a:xfrm>
            <a:custGeom>
              <a:avLst/>
              <a:gdLst/>
              <a:ahLst/>
              <a:cxnLst/>
              <a:rect l="0" t="0" r="0" b="0"/>
              <a:pathLst>
                <a:path w="19051" h="10160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5026" y="8789"/>
                  </a:lnTo>
                  <a:lnTo>
                    <a:pt x="7839" y="19773"/>
                  </a:lnTo>
                  <a:lnTo>
                    <a:pt x="15110" y="46239"/>
                  </a:lnTo>
                  <a:lnTo>
                    <a:pt x="1905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134"/>
            <p:cNvSpPr/>
            <p:nvPr>
              <p:custDataLst>
                <p:tags r:id="rId156"/>
              </p:custDataLst>
            </p:nvPr>
          </p:nvSpPr>
          <p:spPr>
            <a:xfrm>
              <a:off x="4667250" y="1511300"/>
              <a:ext cx="6351" cy="101601"/>
            </a:xfrm>
            <a:custGeom>
              <a:avLst/>
              <a:gdLst/>
              <a:ahLst/>
              <a:cxnLst/>
              <a:rect l="0" t="0" r="0" b="0"/>
              <a:pathLst>
                <a:path w="6351" h="101601">
                  <a:moveTo>
                    <a:pt x="0" y="0"/>
                  </a:moveTo>
                  <a:lnTo>
                    <a:pt x="0" y="0"/>
                  </a:lnTo>
                  <a:lnTo>
                    <a:pt x="706" y="40785"/>
                  </a:lnTo>
                  <a:lnTo>
                    <a:pt x="635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135"/>
            <p:cNvSpPr/>
            <p:nvPr>
              <p:custDataLst>
                <p:tags r:id="rId157"/>
              </p:custDataLst>
            </p:nvPr>
          </p:nvSpPr>
          <p:spPr>
            <a:xfrm>
              <a:off x="4279900" y="1537583"/>
              <a:ext cx="12701" cy="100718"/>
            </a:xfrm>
            <a:custGeom>
              <a:avLst/>
              <a:gdLst/>
              <a:ahLst/>
              <a:cxnLst/>
              <a:rect l="0" t="0" r="0" b="0"/>
              <a:pathLst>
                <a:path w="12701" h="100718">
                  <a:moveTo>
                    <a:pt x="0" y="5467"/>
                  </a:moveTo>
                  <a:lnTo>
                    <a:pt x="0" y="5467"/>
                  </a:lnTo>
                  <a:lnTo>
                    <a:pt x="0" y="0"/>
                  </a:lnTo>
                  <a:lnTo>
                    <a:pt x="3370" y="41371"/>
                  </a:lnTo>
                  <a:lnTo>
                    <a:pt x="12700" y="100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136"/>
            <p:cNvSpPr/>
            <p:nvPr>
              <p:custDataLst>
                <p:tags r:id="rId158"/>
              </p:custDataLst>
            </p:nvPr>
          </p:nvSpPr>
          <p:spPr>
            <a:xfrm>
              <a:off x="3816350" y="1582915"/>
              <a:ext cx="5468" cy="99836"/>
            </a:xfrm>
            <a:custGeom>
              <a:avLst/>
              <a:gdLst/>
              <a:ahLst/>
              <a:cxnLst/>
              <a:rect l="0" t="0" r="0" b="0"/>
              <a:pathLst>
                <a:path w="5468" h="99836">
                  <a:moveTo>
                    <a:pt x="0" y="10935"/>
                  </a:moveTo>
                  <a:lnTo>
                    <a:pt x="0" y="10935"/>
                  </a:lnTo>
                  <a:lnTo>
                    <a:pt x="0" y="0"/>
                  </a:lnTo>
                  <a:lnTo>
                    <a:pt x="3371" y="5500"/>
                  </a:lnTo>
                  <a:lnTo>
                    <a:pt x="5467" y="26180"/>
                  </a:lnTo>
                  <a:lnTo>
                    <a:pt x="0" y="998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137"/>
            <p:cNvSpPr/>
            <p:nvPr>
              <p:custDataLst>
                <p:tags r:id="rId159"/>
              </p:custDataLst>
            </p:nvPr>
          </p:nvSpPr>
          <p:spPr>
            <a:xfrm>
              <a:off x="3359150" y="1608315"/>
              <a:ext cx="11806" cy="106186"/>
            </a:xfrm>
            <a:custGeom>
              <a:avLst/>
              <a:gdLst/>
              <a:ahLst/>
              <a:cxnLst/>
              <a:rect l="0" t="0" r="0" b="0"/>
              <a:pathLst>
                <a:path w="11806" h="106186">
                  <a:moveTo>
                    <a:pt x="0" y="10935"/>
                  </a:moveTo>
                  <a:lnTo>
                    <a:pt x="0" y="10935"/>
                  </a:lnTo>
                  <a:lnTo>
                    <a:pt x="5467" y="0"/>
                  </a:lnTo>
                  <a:lnTo>
                    <a:pt x="6467" y="117"/>
                  </a:lnTo>
                  <a:lnTo>
                    <a:pt x="9460" y="2129"/>
                  </a:lnTo>
                  <a:lnTo>
                    <a:pt x="11260" y="9138"/>
                  </a:lnTo>
                  <a:lnTo>
                    <a:pt x="11805" y="52143"/>
                  </a:lnTo>
                  <a:lnTo>
                    <a:pt x="6350" y="1061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138"/>
            <p:cNvSpPr/>
            <p:nvPr>
              <p:custDataLst>
                <p:tags r:id="rId160"/>
              </p:custDataLst>
            </p:nvPr>
          </p:nvSpPr>
          <p:spPr>
            <a:xfrm>
              <a:off x="5027232" y="1848111"/>
              <a:ext cx="109531" cy="152140"/>
            </a:xfrm>
            <a:custGeom>
              <a:avLst/>
              <a:gdLst/>
              <a:ahLst/>
              <a:cxnLst/>
              <a:rect l="0" t="0" r="0" b="0"/>
              <a:pathLst>
                <a:path w="109531" h="152140">
                  <a:moveTo>
                    <a:pt x="21018" y="6089"/>
                  </a:moveTo>
                  <a:lnTo>
                    <a:pt x="21018" y="6089"/>
                  </a:lnTo>
                  <a:lnTo>
                    <a:pt x="7220" y="5383"/>
                  </a:lnTo>
                  <a:lnTo>
                    <a:pt x="1245" y="2718"/>
                  </a:lnTo>
                  <a:lnTo>
                    <a:pt x="74" y="1725"/>
                  </a:lnTo>
                  <a:lnTo>
                    <a:pt x="0" y="1063"/>
                  </a:lnTo>
                  <a:lnTo>
                    <a:pt x="656" y="622"/>
                  </a:lnTo>
                  <a:lnTo>
                    <a:pt x="11692" y="0"/>
                  </a:lnTo>
                  <a:lnTo>
                    <a:pt x="28367" y="3187"/>
                  </a:lnTo>
                  <a:lnTo>
                    <a:pt x="66763" y="20019"/>
                  </a:lnTo>
                  <a:lnTo>
                    <a:pt x="92820" y="34754"/>
                  </a:lnTo>
                  <a:lnTo>
                    <a:pt x="104906" y="48698"/>
                  </a:lnTo>
                  <a:lnTo>
                    <a:pt x="109336" y="62421"/>
                  </a:lnTo>
                  <a:lnTo>
                    <a:pt x="109530" y="69043"/>
                  </a:lnTo>
                  <a:lnTo>
                    <a:pt x="106132" y="75575"/>
                  </a:lnTo>
                  <a:lnTo>
                    <a:pt x="60655" y="117223"/>
                  </a:lnTo>
                  <a:lnTo>
                    <a:pt x="21018" y="1521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139"/>
            <p:cNvSpPr/>
            <p:nvPr>
              <p:custDataLst>
                <p:tags r:id="rId161"/>
              </p:custDataLst>
            </p:nvPr>
          </p:nvSpPr>
          <p:spPr>
            <a:xfrm>
              <a:off x="4665430" y="1905000"/>
              <a:ext cx="420921" cy="12701"/>
            </a:xfrm>
            <a:custGeom>
              <a:avLst/>
              <a:gdLst/>
              <a:ahLst/>
              <a:cxnLst/>
              <a:rect l="0" t="0" r="0" b="0"/>
              <a:pathLst>
                <a:path w="420921" h="12701">
                  <a:moveTo>
                    <a:pt x="8170" y="0"/>
                  </a:moveTo>
                  <a:lnTo>
                    <a:pt x="8170" y="0"/>
                  </a:lnTo>
                  <a:lnTo>
                    <a:pt x="0" y="0"/>
                  </a:lnTo>
                  <a:lnTo>
                    <a:pt x="607" y="0"/>
                  </a:lnTo>
                  <a:lnTo>
                    <a:pt x="8766" y="5069"/>
                  </a:lnTo>
                  <a:lnTo>
                    <a:pt x="29200" y="10126"/>
                  </a:lnTo>
                  <a:lnTo>
                    <a:pt x="69552" y="12192"/>
                  </a:lnTo>
                  <a:lnTo>
                    <a:pt x="107732" y="12549"/>
                  </a:lnTo>
                  <a:lnTo>
                    <a:pt x="141320" y="12633"/>
                  </a:lnTo>
                  <a:lnTo>
                    <a:pt x="184029" y="12680"/>
                  </a:lnTo>
                  <a:lnTo>
                    <a:pt x="223495" y="12694"/>
                  </a:lnTo>
                  <a:lnTo>
                    <a:pt x="264822" y="12698"/>
                  </a:lnTo>
                  <a:lnTo>
                    <a:pt x="300978" y="12699"/>
                  </a:lnTo>
                  <a:lnTo>
                    <a:pt x="334922" y="12700"/>
                  </a:lnTo>
                  <a:lnTo>
                    <a:pt x="374273" y="12700"/>
                  </a:lnTo>
                  <a:lnTo>
                    <a:pt x="42092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140"/>
            <p:cNvSpPr/>
            <p:nvPr>
              <p:custDataLst>
                <p:tags r:id="rId162"/>
              </p:custDataLst>
            </p:nvPr>
          </p:nvSpPr>
          <p:spPr>
            <a:xfrm>
              <a:off x="3982410" y="1866900"/>
              <a:ext cx="11741" cy="44451"/>
            </a:xfrm>
            <a:custGeom>
              <a:avLst/>
              <a:gdLst/>
              <a:ahLst/>
              <a:cxnLst/>
              <a:rect l="0" t="0" r="0" b="0"/>
              <a:pathLst>
                <a:path w="11741" h="44451">
                  <a:moveTo>
                    <a:pt x="11740" y="44450"/>
                  </a:moveTo>
                  <a:lnTo>
                    <a:pt x="11740" y="44450"/>
                  </a:lnTo>
                  <a:lnTo>
                    <a:pt x="0" y="5238"/>
                  </a:lnTo>
                  <a:lnTo>
                    <a:pt x="386" y="3492"/>
                  </a:lnTo>
                  <a:lnTo>
                    <a:pt x="539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141"/>
            <p:cNvSpPr/>
            <p:nvPr>
              <p:custDataLst>
                <p:tags r:id="rId163"/>
              </p:custDataLst>
            </p:nvPr>
          </p:nvSpPr>
          <p:spPr>
            <a:xfrm>
              <a:off x="3981450" y="1943100"/>
              <a:ext cx="19051" cy="82551"/>
            </a:xfrm>
            <a:custGeom>
              <a:avLst/>
              <a:gdLst/>
              <a:ahLst/>
              <a:cxnLst/>
              <a:rect l="0" t="0" r="0" b="0"/>
              <a:pathLst>
                <a:path w="19051" h="82551">
                  <a:moveTo>
                    <a:pt x="19050" y="0"/>
                  </a:moveTo>
                  <a:lnTo>
                    <a:pt x="19050" y="0"/>
                  </a:lnTo>
                  <a:lnTo>
                    <a:pt x="13981" y="5775"/>
                  </a:lnTo>
                  <a:lnTo>
                    <a:pt x="10211" y="12209"/>
                  </a:lnTo>
                  <a:lnTo>
                    <a:pt x="2212" y="53246"/>
                  </a:lnTo>
                  <a:lnTo>
                    <a:pt x="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142"/>
            <p:cNvSpPr/>
            <p:nvPr>
              <p:custDataLst>
                <p:tags r:id="rId164"/>
              </p:custDataLst>
            </p:nvPr>
          </p:nvSpPr>
          <p:spPr>
            <a:xfrm>
              <a:off x="4245689" y="1900939"/>
              <a:ext cx="173912" cy="99897"/>
            </a:xfrm>
            <a:custGeom>
              <a:avLst/>
              <a:gdLst/>
              <a:ahLst/>
              <a:cxnLst/>
              <a:rect l="0" t="0" r="0" b="0"/>
              <a:pathLst>
                <a:path w="173912" h="99897">
                  <a:moveTo>
                    <a:pt x="15161" y="48511"/>
                  </a:moveTo>
                  <a:lnTo>
                    <a:pt x="15161" y="48511"/>
                  </a:lnTo>
                  <a:lnTo>
                    <a:pt x="9694" y="48511"/>
                  </a:lnTo>
                  <a:lnTo>
                    <a:pt x="12443" y="48511"/>
                  </a:lnTo>
                  <a:lnTo>
                    <a:pt x="15835" y="46629"/>
                  </a:lnTo>
                  <a:lnTo>
                    <a:pt x="21105" y="43441"/>
                  </a:lnTo>
                  <a:lnTo>
                    <a:pt x="35266" y="36269"/>
                  </a:lnTo>
                  <a:lnTo>
                    <a:pt x="60224" y="12977"/>
                  </a:lnTo>
                  <a:lnTo>
                    <a:pt x="63411" y="5436"/>
                  </a:lnTo>
                  <a:lnTo>
                    <a:pt x="62850" y="2861"/>
                  </a:lnTo>
                  <a:lnTo>
                    <a:pt x="61065" y="1145"/>
                  </a:lnTo>
                  <a:lnTo>
                    <a:pt x="58464" y="0"/>
                  </a:lnTo>
                  <a:lnTo>
                    <a:pt x="51810" y="610"/>
                  </a:lnTo>
                  <a:lnTo>
                    <a:pt x="42738" y="4644"/>
                  </a:lnTo>
                  <a:lnTo>
                    <a:pt x="9237" y="27003"/>
                  </a:lnTo>
                  <a:lnTo>
                    <a:pt x="4861" y="33467"/>
                  </a:lnTo>
                  <a:lnTo>
                    <a:pt x="0" y="50056"/>
                  </a:lnTo>
                  <a:lnTo>
                    <a:pt x="1602" y="65425"/>
                  </a:lnTo>
                  <a:lnTo>
                    <a:pt x="4005" y="72487"/>
                  </a:lnTo>
                  <a:lnTo>
                    <a:pt x="8429" y="77901"/>
                  </a:lnTo>
                  <a:lnTo>
                    <a:pt x="20871" y="85797"/>
                  </a:lnTo>
                  <a:lnTo>
                    <a:pt x="60597" y="97580"/>
                  </a:lnTo>
                  <a:lnTo>
                    <a:pt x="105843" y="99896"/>
                  </a:lnTo>
                  <a:lnTo>
                    <a:pt x="147158" y="92742"/>
                  </a:lnTo>
                  <a:lnTo>
                    <a:pt x="173911" y="866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143"/>
            <p:cNvSpPr/>
            <p:nvPr>
              <p:custDataLst>
                <p:tags r:id="rId165"/>
              </p:custDataLst>
            </p:nvPr>
          </p:nvSpPr>
          <p:spPr>
            <a:xfrm>
              <a:off x="4044950" y="1917700"/>
              <a:ext cx="139701" cy="86910"/>
            </a:xfrm>
            <a:custGeom>
              <a:avLst/>
              <a:gdLst/>
              <a:ahLst/>
              <a:cxnLst/>
              <a:rect l="0" t="0" r="0" b="0"/>
              <a:pathLst>
                <a:path w="139701" h="86910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5467" y="15580"/>
                  </a:lnTo>
                  <a:lnTo>
                    <a:pt x="10662" y="57318"/>
                  </a:lnTo>
                  <a:lnTo>
                    <a:pt x="12620" y="86909"/>
                  </a:lnTo>
                  <a:lnTo>
                    <a:pt x="17765" y="57688"/>
                  </a:lnTo>
                  <a:lnTo>
                    <a:pt x="34071" y="15439"/>
                  </a:lnTo>
                  <a:lnTo>
                    <a:pt x="39366" y="4275"/>
                  </a:lnTo>
                  <a:lnTo>
                    <a:pt x="41766" y="1439"/>
                  </a:lnTo>
                  <a:lnTo>
                    <a:pt x="44073" y="253"/>
                  </a:lnTo>
                  <a:lnTo>
                    <a:pt x="46315" y="169"/>
                  </a:lnTo>
                  <a:lnTo>
                    <a:pt x="47809" y="1524"/>
                  </a:lnTo>
                  <a:lnTo>
                    <a:pt x="49471" y="6792"/>
                  </a:lnTo>
                  <a:lnTo>
                    <a:pt x="50748" y="51997"/>
                  </a:lnTo>
                  <a:lnTo>
                    <a:pt x="50790" y="66323"/>
                  </a:lnTo>
                  <a:lnTo>
                    <a:pt x="50797" y="62063"/>
                  </a:lnTo>
                  <a:lnTo>
                    <a:pt x="60939" y="39253"/>
                  </a:lnTo>
                  <a:lnTo>
                    <a:pt x="84025" y="11876"/>
                  </a:lnTo>
                  <a:lnTo>
                    <a:pt x="95905" y="5278"/>
                  </a:lnTo>
                  <a:lnTo>
                    <a:pt x="117409" y="1042"/>
                  </a:lnTo>
                  <a:lnTo>
                    <a:pt x="122017" y="2812"/>
                  </a:lnTo>
                  <a:lnTo>
                    <a:pt x="130900" y="10422"/>
                  </a:lnTo>
                  <a:lnTo>
                    <a:pt x="135788" y="22741"/>
                  </a:lnTo>
                  <a:lnTo>
                    <a:pt x="13970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144"/>
            <p:cNvSpPr/>
            <p:nvPr>
              <p:custDataLst>
                <p:tags r:id="rId166"/>
              </p:custDataLst>
            </p:nvPr>
          </p:nvSpPr>
          <p:spPr>
            <a:xfrm>
              <a:off x="2613479" y="1517650"/>
              <a:ext cx="4021957" cy="127001"/>
            </a:xfrm>
            <a:custGeom>
              <a:avLst/>
              <a:gdLst/>
              <a:ahLst/>
              <a:cxnLst/>
              <a:rect l="0" t="0" r="0" b="0"/>
              <a:pathLst>
                <a:path w="4021957" h="127001">
                  <a:moveTo>
                    <a:pt x="21771" y="127000"/>
                  </a:moveTo>
                  <a:lnTo>
                    <a:pt x="21771" y="127000"/>
                  </a:lnTo>
                  <a:lnTo>
                    <a:pt x="0" y="127000"/>
                  </a:lnTo>
                  <a:lnTo>
                    <a:pt x="45943" y="127000"/>
                  </a:lnTo>
                  <a:lnTo>
                    <a:pt x="88278" y="127000"/>
                  </a:lnTo>
                  <a:lnTo>
                    <a:pt x="121180" y="127000"/>
                  </a:lnTo>
                  <a:lnTo>
                    <a:pt x="154853" y="127000"/>
                  </a:lnTo>
                  <a:lnTo>
                    <a:pt x="201843" y="127000"/>
                  </a:lnTo>
                  <a:lnTo>
                    <a:pt x="244326" y="127000"/>
                  </a:lnTo>
                  <a:lnTo>
                    <a:pt x="282021" y="127000"/>
                  </a:lnTo>
                  <a:lnTo>
                    <a:pt x="315238" y="127000"/>
                  </a:lnTo>
                  <a:lnTo>
                    <a:pt x="362410" y="127000"/>
                  </a:lnTo>
                  <a:lnTo>
                    <a:pt x="395181" y="127000"/>
                  </a:lnTo>
                  <a:lnTo>
                    <a:pt x="428561" y="127000"/>
                  </a:lnTo>
                  <a:lnTo>
                    <a:pt x="462211" y="127000"/>
                  </a:lnTo>
                  <a:lnTo>
                    <a:pt x="495981" y="127000"/>
                  </a:lnTo>
                  <a:lnTo>
                    <a:pt x="531686" y="125118"/>
                  </a:lnTo>
                  <a:lnTo>
                    <a:pt x="569428" y="122636"/>
                  </a:lnTo>
                  <a:lnTo>
                    <a:pt x="609721" y="121533"/>
                  </a:lnTo>
                  <a:lnTo>
                    <a:pt x="651146" y="121042"/>
                  </a:lnTo>
                  <a:lnTo>
                    <a:pt x="693782" y="120119"/>
                  </a:lnTo>
                  <a:lnTo>
                    <a:pt x="738602" y="117356"/>
                  </a:lnTo>
                  <a:lnTo>
                    <a:pt x="784392" y="115658"/>
                  </a:lnTo>
                  <a:lnTo>
                    <a:pt x="831319" y="114198"/>
                  </a:lnTo>
                  <a:lnTo>
                    <a:pt x="855686" y="112821"/>
                  </a:lnTo>
                  <a:lnTo>
                    <a:pt x="880398" y="111197"/>
                  </a:lnTo>
                  <a:lnTo>
                    <a:pt x="905339" y="110115"/>
                  </a:lnTo>
                  <a:lnTo>
                    <a:pt x="930433" y="109393"/>
                  </a:lnTo>
                  <a:lnTo>
                    <a:pt x="955629" y="108912"/>
                  </a:lnTo>
                  <a:lnTo>
                    <a:pt x="981598" y="107886"/>
                  </a:lnTo>
                  <a:lnTo>
                    <a:pt x="1008084" y="106496"/>
                  </a:lnTo>
                  <a:lnTo>
                    <a:pt x="1034913" y="104864"/>
                  </a:lnTo>
                  <a:lnTo>
                    <a:pt x="1061971" y="103071"/>
                  </a:lnTo>
                  <a:lnTo>
                    <a:pt x="1089182" y="101169"/>
                  </a:lnTo>
                  <a:lnTo>
                    <a:pt x="1116495" y="99196"/>
                  </a:lnTo>
                  <a:lnTo>
                    <a:pt x="1144582" y="97881"/>
                  </a:lnTo>
                  <a:lnTo>
                    <a:pt x="1173184" y="97004"/>
                  </a:lnTo>
                  <a:lnTo>
                    <a:pt x="1202129" y="96419"/>
                  </a:lnTo>
                  <a:lnTo>
                    <a:pt x="1231304" y="95324"/>
                  </a:lnTo>
                  <a:lnTo>
                    <a:pt x="1260632" y="93888"/>
                  </a:lnTo>
                  <a:lnTo>
                    <a:pt x="1290062" y="92226"/>
                  </a:lnTo>
                  <a:lnTo>
                    <a:pt x="1319559" y="90411"/>
                  </a:lnTo>
                  <a:lnTo>
                    <a:pt x="1349102" y="88497"/>
                  </a:lnTo>
                  <a:lnTo>
                    <a:pt x="1378675" y="86514"/>
                  </a:lnTo>
                  <a:lnTo>
                    <a:pt x="1408974" y="84487"/>
                  </a:lnTo>
                  <a:lnTo>
                    <a:pt x="1439756" y="82430"/>
                  </a:lnTo>
                  <a:lnTo>
                    <a:pt x="1470861" y="80354"/>
                  </a:lnTo>
                  <a:lnTo>
                    <a:pt x="1503592" y="78969"/>
                  </a:lnTo>
                  <a:lnTo>
                    <a:pt x="1537407" y="78046"/>
                  </a:lnTo>
                  <a:lnTo>
                    <a:pt x="1571945" y="77431"/>
                  </a:lnTo>
                  <a:lnTo>
                    <a:pt x="1605554" y="76315"/>
                  </a:lnTo>
                  <a:lnTo>
                    <a:pt x="1638543" y="74865"/>
                  </a:lnTo>
                  <a:lnTo>
                    <a:pt x="1671119" y="73194"/>
                  </a:lnTo>
                  <a:lnTo>
                    <a:pt x="1704125" y="71373"/>
                  </a:lnTo>
                  <a:lnTo>
                    <a:pt x="1737418" y="69455"/>
                  </a:lnTo>
                  <a:lnTo>
                    <a:pt x="1770902" y="67470"/>
                  </a:lnTo>
                  <a:lnTo>
                    <a:pt x="1803809" y="65441"/>
                  </a:lnTo>
                  <a:lnTo>
                    <a:pt x="1836330" y="63383"/>
                  </a:lnTo>
                  <a:lnTo>
                    <a:pt x="1868593" y="61305"/>
                  </a:lnTo>
                  <a:lnTo>
                    <a:pt x="1902097" y="59920"/>
                  </a:lnTo>
                  <a:lnTo>
                    <a:pt x="1936427" y="58997"/>
                  </a:lnTo>
                  <a:lnTo>
                    <a:pt x="1971309" y="58381"/>
                  </a:lnTo>
                  <a:lnTo>
                    <a:pt x="2005852" y="57265"/>
                  </a:lnTo>
                  <a:lnTo>
                    <a:pt x="2040170" y="55816"/>
                  </a:lnTo>
                  <a:lnTo>
                    <a:pt x="2074336" y="54144"/>
                  </a:lnTo>
                  <a:lnTo>
                    <a:pt x="2107698" y="53029"/>
                  </a:lnTo>
                  <a:lnTo>
                    <a:pt x="2140522" y="52286"/>
                  </a:lnTo>
                  <a:lnTo>
                    <a:pt x="2172989" y="51791"/>
                  </a:lnTo>
                  <a:lnTo>
                    <a:pt x="2205921" y="50755"/>
                  </a:lnTo>
                  <a:lnTo>
                    <a:pt x="2239165" y="49359"/>
                  </a:lnTo>
                  <a:lnTo>
                    <a:pt x="2272617" y="47722"/>
                  </a:lnTo>
                  <a:lnTo>
                    <a:pt x="2305501" y="46632"/>
                  </a:lnTo>
                  <a:lnTo>
                    <a:pt x="2338008" y="45904"/>
                  </a:lnTo>
                  <a:lnTo>
                    <a:pt x="2370262" y="45419"/>
                  </a:lnTo>
                  <a:lnTo>
                    <a:pt x="2402349" y="44391"/>
                  </a:lnTo>
                  <a:lnTo>
                    <a:pt x="2434322" y="42999"/>
                  </a:lnTo>
                  <a:lnTo>
                    <a:pt x="2466222" y="41366"/>
                  </a:lnTo>
                  <a:lnTo>
                    <a:pt x="2499483" y="40278"/>
                  </a:lnTo>
                  <a:lnTo>
                    <a:pt x="2533651" y="39552"/>
                  </a:lnTo>
                  <a:lnTo>
                    <a:pt x="2568424" y="39068"/>
                  </a:lnTo>
                  <a:lnTo>
                    <a:pt x="2602896" y="38040"/>
                  </a:lnTo>
                  <a:lnTo>
                    <a:pt x="2637165" y="36649"/>
                  </a:lnTo>
                  <a:lnTo>
                    <a:pt x="2671300" y="35016"/>
                  </a:lnTo>
                  <a:lnTo>
                    <a:pt x="2703935" y="33927"/>
                  </a:lnTo>
                  <a:lnTo>
                    <a:pt x="2735569" y="33202"/>
                  </a:lnTo>
                  <a:lnTo>
                    <a:pt x="2766536" y="32718"/>
                  </a:lnTo>
                  <a:lnTo>
                    <a:pt x="2798470" y="32395"/>
                  </a:lnTo>
                  <a:lnTo>
                    <a:pt x="2831048" y="32180"/>
                  </a:lnTo>
                  <a:lnTo>
                    <a:pt x="2864056" y="32037"/>
                  </a:lnTo>
                  <a:lnTo>
                    <a:pt x="2895233" y="31235"/>
                  </a:lnTo>
                  <a:lnTo>
                    <a:pt x="2925190" y="29996"/>
                  </a:lnTo>
                  <a:lnTo>
                    <a:pt x="2954334" y="28464"/>
                  </a:lnTo>
                  <a:lnTo>
                    <a:pt x="2983641" y="27443"/>
                  </a:lnTo>
                  <a:lnTo>
                    <a:pt x="3013057" y="26762"/>
                  </a:lnTo>
                  <a:lnTo>
                    <a:pt x="3042545" y="26308"/>
                  </a:lnTo>
                  <a:lnTo>
                    <a:pt x="3071376" y="26005"/>
                  </a:lnTo>
                  <a:lnTo>
                    <a:pt x="3099769" y="25803"/>
                  </a:lnTo>
                  <a:lnTo>
                    <a:pt x="3127869" y="25669"/>
                  </a:lnTo>
                  <a:lnTo>
                    <a:pt x="3155775" y="25579"/>
                  </a:lnTo>
                  <a:lnTo>
                    <a:pt x="3183552" y="25520"/>
                  </a:lnTo>
                  <a:lnTo>
                    <a:pt x="3211242" y="25480"/>
                  </a:lnTo>
                  <a:lnTo>
                    <a:pt x="3236757" y="24748"/>
                  </a:lnTo>
                  <a:lnTo>
                    <a:pt x="3283921" y="22053"/>
                  </a:lnTo>
                  <a:lnTo>
                    <a:pt x="3330284" y="20385"/>
                  </a:lnTo>
                  <a:lnTo>
                    <a:pt x="3376760" y="19643"/>
                  </a:lnTo>
                  <a:lnTo>
                    <a:pt x="3423287" y="19314"/>
                  </a:lnTo>
                  <a:lnTo>
                    <a:pt x="3467954" y="19167"/>
                  </a:lnTo>
                  <a:lnTo>
                    <a:pt x="3511324" y="19102"/>
                  </a:lnTo>
                  <a:lnTo>
                    <a:pt x="3554119" y="19073"/>
                  </a:lnTo>
                  <a:lnTo>
                    <a:pt x="3594775" y="17179"/>
                  </a:lnTo>
                  <a:lnTo>
                    <a:pt x="3633306" y="14691"/>
                  </a:lnTo>
                  <a:lnTo>
                    <a:pt x="3669246" y="13585"/>
                  </a:lnTo>
                  <a:lnTo>
                    <a:pt x="3704034" y="13093"/>
                  </a:lnTo>
                  <a:lnTo>
                    <a:pt x="3737604" y="12875"/>
                  </a:lnTo>
                  <a:lnTo>
                    <a:pt x="3783565" y="12752"/>
                  </a:lnTo>
                  <a:lnTo>
                    <a:pt x="3827836" y="12715"/>
                  </a:lnTo>
                  <a:lnTo>
                    <a:pt x="3867181" y="12707"/>
                  </a:lnTo>
                  <a:lnTo>
                    <a:pt x="3904894" y="12703"/>
                  </a:lnTo>
                  <a:lnTo>
                    <a:pt x="3948452" y="12701"/>
                  </a:lnTo>
                  <a:lnTo>
                    <a:pt x="3988874" y="12700"/>
                  </a:lnTo>
                  <a:lnTo>
                    <a:pt x="4021209" y="12700"/>
                  </a:lnTo>
                  <a:lnTo>
                    <a:pt x="4021563" y="11994"/>
                  </a:lnTo>
                  <a:lnTo>
                    <a:pt x="4021956" y="9329"/>
                  </a:lnTo>
                  <a:lnTo>
                    <a:pt x="4021356" y="8336"/>
                  </a:lnTo>
                  <a:lnTo>
                    <a:pt x="40095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145"/>
            <p:cNvSpPr/>
            <p:nvPr>
              <p:custDataLst>
                <p:tags r:id="rId167"/>
              </p:custDataLst>
            </p:nvPr>
          </p:nvSpPr>
          <p:spPr>
            <a:xfrm>
              <a:off x="6522433" y="1447823"/>
              <a:ext cx="79509" cy="146028"/>
            </a:xfrm>
            <a:custGeom>
              <a:avLst/>
              <a:gdLst/>
              <a:ahLst/>
              <a:cxnLst/>
              <a:rect l="0" t="0" r="0" b="0"/>
              <a:pathLst>
                <a:path w="79509" h="146028">
                  <a:moveTo>
                    <a:pt x="18067" y="6327"/>
                  </a:moveTo>
                  <a:lnTo>
                    <a:pt x="18067" y="6327"/>
                  </a:lnTo>
                  <a:lnTo>
                    <a:pt x="14696" y="2956"/>
                  </a:lnTo>
                  <a:lnTo>
                    <a:pt x="11159" y="1301"/>
                  </a:lnTo>
                  <a:lnTo>
                    <a:pt x="0" y="0"/>
                  </a:lnTo>
                  <a:lnTo>
                    <a:pt x="33574" y="32616"/>
                  </a:lnTo>
                  <a:lnTo>
                    <a:pt x="66989" y="59936"/>
                  </a:lnTo>
                  <a:lnTo>
                    <a:pt x="76934" y="80459"/>
                  </a:lnTo>
                  <a:lnTo>
                    <a:pt x="79508" y="91250"/>
                  </a:lnTo>
                  <a:lnTo>
                    <a:pt x="78078" y="96809"/>
                  </a:lnTo>
                  <a:lnTo>
                    <a:pt x="65952" y="114746"/>
                  </a:lnTo>
                  <a:lnTo>
                    <a:pt x="43476" y="139347"/>
                  </a:lnTo>
                  <a:lnTo>
                    <a:pt x="24417" y="1460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146"/>
            <p:cNvSpPr/>
            <p:nvPr>
              <p:custDataLst>
                <p:tags r:id="rId168"/>
              </p:custDataLst>
            </p:nvPr>
          </p:nvSpPr>
          <p:spPr>
            <a:xfrm>
              <a:off x="3781229" y="1936750"/>
              <a:ext cx="143072" cy="44451"/>
            </a:xfrm>
            <a:custGeom>
              <a:avLst/>
              <a:gdLst/>
              <a:ahLst/>
              <a:cxnLst/>
              <a:rect l="0" t="0" r="0" b="0"/>
              <a:pathLst>
                <a:path w="143072" h="44451">
                  <a:moveTo>
                    <a:pt x="3371" y="44450"/>
                  </a:moveTo>
                  <a:lnTo>
                    <a:pt x="3371" y="44450"/>
                  </a:lnTo>
                  <a:lnTo>
                    <a:pt x="0" y="44450"/>
                  </a:lnTo>
                  <a:lnTo>
                    <a:pt x="41917" y="27857"/>
                  </a:lnTo>
                  <a:lnTo>
                    <a:pt x="88767" y="13607"/>
                  </a:lnTo>
                  <a:lnTo>
                    <a:pt x="1430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147"/>
            <p:cNvSpPr/>
            <p:nvPr>
              <p:custDataLst>
                <p:tags r:id="rId169"/>
              </p:custDataLst>
            </p:nvPr>
          </p:nvSpPr>
          <p:spPr>
            <a:xfrm>
              <a:off x="2921000" y="280665"/>
              <a:ext cx="100157" cy="1429894"/>
            </a:xfrm>
            <a:custGeom>
              <a:avLst/>
              <a:gdLst/>
              <a:ahLst/>
              <a:cxnLst/>
              <a:rect l="0" t="0" r="0" b="0"/>
              <a:pathLst>
                <a:path w="100157" h="1429894">
                  <a:moveTo>
                    <a:pt x="0" y="43185"/>
                  </a:moveTo>
                  <a:lnTo>
                    <a:pt x="0" y="43185"/>
                  </a:lnTo>
                  <a:lnTo>
                    <a:pt x="0" y="0"/>
                  </a:lnTo>
                  <a:lnTo>
                    <a:pt x="5775" y="41469"/>
                  </a:lnTo>
                  <a:lnTo>
                    <a:pt x="14490" y="88773"/>
                  </a:lnTo>
                  <a:lnTo>
                    <a:pt x="18404" y="129835"/>
                  </a:lnTo>
                  <a:lnTo>
                    <a:pt x="23719" y="165363"/>
                  </a:lnTo>
                  <a:lnTo>
                    <a:pt x="29762" y="202388"/>
                  </a:lnTo>
                  <a:lnTo>
                    <a:pt x="35316" y="240875"/>
                  </a:lnTo>
                  <a:lnTo>
                    <a:pt x="38686" y="286772"/>
                  </a:lnTo>
                  <a:lnTo>
                    <a:pt x="44475" y="329246"/>
                  </a:lnTo>
                  <a:lnTo>
                    <a:pt x="47989" y="365056"/>
                  </a:lnTo>
                  <a:lnTo>
                    <a:pt x="51848" y="410899"/>
                  </a:lnTo>
                  <a:lnTo>
                    <a:pt x="57461" y="455761"/>
                  </a:lnTo>
                  <a:lnTo>
                    <a:pt x="61710" y="502215"/>
                  </a:lnTo>
                  <a:lnTo>
                    <a:pt x="63410" y="534359"/>
                  </a:lnTo>
                  <a:lnTo>
                    <a:pt x="67629" y="580223"/>
                  </a:lnTo>
                  <a:lnTo>
                    <a:pt x="69897" y="625797"/>
                  </a:lnTo>
                  <a:lnTo>
                    <a:pt x="72928" y="658194"/>
                  </a:lnTo>
                  <a:lnTo>
                    <a:pt x="75230" y="704796"/>
                  </a:lnTo>
                  <a:lnTo>
                    <a:pt x="75913" y="749883"/>
                  </a:lnTo>
                  <a:lnTo>
                    <a:pt x="76072" y="781547"/>
                  </a:lnTo>
                  <a:lnTo>
                    <a:pt x="76849" y="813729"/>
                  </a:lnTo>
                  <a:lnTo>
                    <a:pt x="80547" y="859614"/>
                  </a:lnTo>
                  <a:lnTo>
                    <a:pt x="81956" y="904489"/>
                  </a:lnTo>
                  <a:lnTo>
                    <a:pt x="83079" y="949065"/>
                  </a:lnTo>
                  <a:lnTo>
                    <a:pt x="86862" y="992847"/>
                  </a:lnTo>
                  <a:lnTo>
                    <a:pt x="88296" y="1032944"/>
                  </a:lnTo>
                  <a:lnTo>
                    <a:pt x="89426" y="1071636"/>
                  </a:lnTo>
                  <a:lnTo>
                    <a:pt x="93211" y="1109911"/>
                  </a:lnTo>
                  <a:lnTo>
                    <a:pt x="95351" y="1147358"/>
                  </a:lnTo>
                  <a:lnTo>
                    <a:pt x="100156" y="1191973"/>
                  </a:lnTo>
                  <a:lnTo>
                    <a:pt x="99291" y="1231644"/>
                  </a:lnTo>
                  <a:lnTo>
                    <a:pt x="98328" y="1272327"/>
                  </a:lnTo>
                  <a:lnTo>
                    <a:pt x="97583" y="1318520"/>
                  </a:lnTo>
                  <a:lnTo>
                    <a:pt x="95557" y="1364060"/>
                  </a:lnTo>
                  <a:lnTo>
                    <a:pt x="95277" y="1411029"/>
                  </a:lnTo>
                  <a:lnTo>
                    <a:pt x="95255" y="1424234"/>
                  </a:lnTo>
                  <a:lnTo>
                    <a:pt x="93371" y="1427922"/>
                  </a:lnTo>
                  <a:lnTo>
                    <a:pt x="91881" y="1429893"/>
                  </a:lnTo>
                  <a:lnTo>
                    <a:pt x="89476" y="1429796"/>
                  </a:lnTo>
                  <a:lnTo>
                    <a:pt x="76200" y="14211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148"/>
            <p:cNvSpPr/>
            <p:nvPr>
              <p:custDataLst>
                <p:tags r:id="rId170"/>
              </p:custDataLst>
            </p:nvPr>
          </p:nvSpPr>
          <p:spPr>
            <a:xfrm>
              <a:off x="3850845" y="1759833"/>
              <a:ext cx="54406" cy="294570"/>
            </a:xfrm>
            <a:custGeom>
              <a:avLst/>
              <a:gdLst/>
              <a:ahLst/>
              <a:cxnLst/>
              <a:rect l="0" t="0" r="0" b="0"/>
              <a:pathLst>
                <a:path w="54406" h="294570">
                  <a:moveTo>
                    <a:pt x="3605" y="5467"/>
                  </a:moveTo>
                  <a:lnTo>
                    <a:pt x="3605" y="5467"/>
                  </a:lnTo>
                  <a:lnTo>
                    <a:pt x="3605" y="2096"/>
                  </a:lnTo>
                  <a:lnTo>
                    <a:pt x="5016" y="1103"/>
                  </a:lnTo>
                  <a:lnTo>
                    <a:pt x="10347" y="0"/>
                  </a:lnTo>
                  <a:lnTo>
                    <a:pt x="11627" y="411"/>
                  </a:lnTo>
                  <a:lnTo>
                    <a:pt x="11775" y="1391"/>
                  </a:lnTo>
                  <a:lnTo>
                    <a:pt x="11168" y="2750"/>
                  </a:lnTo>
                  <a:lnTo>
                    <a:pt x="6690" y="41856"/>
                  </a:lnTo>
                  <a:lnTo>
                    <a:pt x="4214" y="85980"/>
                  </a:lnTo>
                  <a:lnTo>
                    <a:pt x="3080" y="129355"/>
                  </a:lnTo>
                  <a:lnTo>
                    <a:pt x="0" y="171056"/>
                  </a:lnTo>
                  <a:lnTo>
                    <a:pt x="2223" y="217122"/>
                  </a:lnTo>
                  <a:lnTo>
                    <a:pt x="5213" y="263802"/>
                  </a:lnTo>
                  <a:lnTo>
                    <a:pt x="6794" y="270824"/>
                  </a:lnTo>
                  <a:lnTo>
                    <a:pt x="14195" y="282389"/>
                  </a:lnTo>
                  <a:lnTo>
                    <a:pt x="23834" y="290821"/>
                  </a:lnTo>
                  <a:lnTo>
                    <a:pt x="32821" y="294569"/>
                  </a:lnTo>
                  <a:lnTo>
                    <a:pt x="36488" y="294157"/>
                  </a:lnTo>
                  <a:lnTo>
                    <a:pt x="39638" y="292471"/>
                  </a:lnTo>
                  <a:lnTo>
                    <a:pt x="45020" y="286836"/>
                  </a:lnTo>
                  <a:lnTo>
                    <a:pt x="54405" y="2721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460"/>
          <p:cNvGrpSpPr/>
          <p:nvPr/>
        </p:nvGrpSpPr>
        <p:grpSpPr>
          <a:xfrm>
            <a:off x="2459559" y="661072"/>
            <a:ext cx="331018" cy="544537"/>
            <a:chOff x="2459559" y="661072"/>
            <a:chExt cx="331018" cy="544537"/>
          </a:xfrm>
        </p:grpSpPr>
        <p:sp>
          <p:nvSpPr>
            <p:cNvPr id="29" name="SMARTInkShape-2149"/>
            <p:cNvSpPr/>
            <p:nvPr>
              <p:custDataLst>
                <p:tags r:id="rId149"/>
              </p:custDataLst>
            </p:nvPr>
          </p:nvSpPr>
          <p:spPr>
            <a:xfrm>
              <a:off x="2459559" y="661072"/>
              <a:ext cx="162992" cy="140805"/>
            </a:xfrm>
            <a:custGeom>
              <a:avLst/>
              <a:gdLst/>
              <a:ahLst/>
              <a:cxnLst/>
              <a:rect l="0" t="0" r="0" b="0"/>
              <a:pathLst>
                <a:path w="162992" h="140805">
                  <a:moveTo>
                    <a:pt x="16941" y="126328"/>
                  </a:moveTo>
                  <a:lnTo>
                    <a:pt x="16941" y="126328"/>
                  </a:lnTo>
                  <a:lnTo>
                    <a:pt x="16941" y="133070"/>
                  </a:lnTo>
                  <a:lnTo>
                    <a:pt x="15530" y="135762"/>
                  </a:lnTo>
                  <a:lnTo>
                    <a:pt x="10199" y="140634"/>
                  </a:lnTo>
                  <a:lnTo>
                    <a:pt x="7507" y="140804"/>
                  </a:lnTo>
                  <a:lnTo>
                    <a:pt x="5008" y="139506"/>
                  </a:lnTo>
                  <a:lnTo>
                    <a:pt x="2635" y="137230"/>
                  </a:lnTo>
                  <a:lnTo>
                    <a:pt x="0" y="127175"/>
                  </a:lnTo>
                  <a:lnTo>
                    <a:pt x="239" y="110477"/>
                  </a:lnTo>
                  <a:lnTo>
                    <a:pt x="7602" y="71458"/>
                  </a:lnTo>
                  <a:lnTo>
                    <a:pt x="15977" y="38025"/>
                  </a:lnTo>
                  <a:lnTo>
                    <a:pt x="30531" y="15498"/>
                  </a:lnTo>
                  <a:lnTo>
                    <a:pt x="39679" y="6985"/>
                  </a:lnTo>
                  <a:lnTo>
                    <a:pt x="55975" y="2731"/>
                  </a:lnTo>
                  <a:lnTo>
                    <a:pt x="87446" y="0"/>
                  </a:lnTo>
                  <a:lnTo>
                    <a:pt x="112777" y="6269"/>
                  </a:lnTo>
                  <a:lnTo>
                    <a:pt x="135883" y="20435"/>
                  </a:lnTo>
                  <a:lnTo>
                    <a:pt x="149393" y="34666"/>
                  </a:lnTo>
                  <a:lnTo>
                    <a:pt x="162991" y="564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150"/>
            <p:cNvSpPr/>
            <p:nvPr>
              <p:custDataLst>
                <p:tags r:id="rId150"/>
              </p:custDataLst>
            </p:nvPr>
          </p:nvSpPr>
          <p:spPr>
            <a:xfrm>
              <a:off x="2533650" y="692150"/>
              <a:ext cx="25401" cy="316942"/>
            </a:xfrm>
            <a:custGeom>
              <a:avLst/>
              <a:gdLst/>
              <a:ahLst/>
              <a:cxnLst/>
              <a:rect l="0" t="0" r="0" b="0"/>
              <a:pathLst>
                <a:path w="25401" h="316942">
                  <a:moveTo>
                    <a:pt x="25400" y="285750"/>
                  </a:moveTo>
                  <a:lnTo>
                    <a:pt x="25400" y="285750"/>
                  </a:lnTo>
                  <a:lnTo>
                    <a:pt x="24694" y="295889"/>
                  </a:lnTo>
                  <a:lnTo>
                    <a:pt x="19933" y="315604"/>
                  </a:lnTo>
                  <a:lnTo>
                    <a:pt x="18933" y="316941"/>
                  </a:lnTo>
                  <a:lnTo>
                    <a:pt x="17561" y="316422"/>
                  </a:lnTo>
                  <a:lnTo>
                    <a:pt x="15940" y="314665"/>
                  </a:lnTo>
                  <a:lnTo>
                    <a:pt x="10289" y="298707"/>
                  </a:lnTo>
                  <a:lnTo>
                    <a:pt x="7517" y="262621"/>
                  </a:lnTo>
                  <a:lnTo>
                    <a:pt x="2217" y="215904"/>
                  </a:lnTo>
                  <a:lnTo>
                    <a:pt x="985" y="181800"/>
                  </a:lnTo>
                  <a:lnTo>
                    <a:pt x="438" y="143124"/>
                  </a:lnTo>
                  <a:lnTo>
                    <a:pt x="195" y="107355"/>
                  </a:lnTo>
                  <a:lnTo>
                    <a:pt x="38" y="6150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151"/>
            <p:cNvSpPr/>
            <p:nvPr>
              <p:custDataLst>
                <p:tags r:id="rId151"/>
              </p:custDataLst>
            </p:nvPr>
          </p:nvSpPr>
          <p:spPr>
            <a:xfrm>
              <a:off x="2470227" y="1085850"/>
              <a:ext cx="320350" cy="119759"/>
            </a:xfrm>
            <a:custGeom>
              <a:avLst/>
              <a:gdLst/>
              <a:ahLst/>
              <a:cxnLst/>
              <a:rect l="0" t="0" r="0" b="0"/>
              <a:pathLst>
                <a:path w="320350" h="119759">
                  <a:moveTo>
                    <a:pt x="6273" y="101600"/>
                  </a:moveTo>
                  <a:lnTo>
                    <a:pt x="6273" y="101600"/>
                  </a:lnTo>
                  <a:lnTo>
                    <a:pt x="6273" y="104971"/>
                  </a:lnTo>
                  <a:lnTo>
                    <a:pt x="4391" y="108507"/>
                  </a:lnTo>
                  <a:lnTo>
                    <a:pt x="0" y="114200"/>
                  </a:lnTo>
                  <a:lnTo>
                    <a:pt x="3317" y="117641"/>
                  </a:lnTo>
                  <a:lnTo>
                    <a:pt x="15510" y="119758"/>
                  </a:lnTo>
                  <a:lnTo>
                    <a:pt x="56686" y="118651"/>
                  </a:lnTo>
                  <a:lnTo>
                    <a:pt x="98650" y="109098"/>
                  </a:lnTo>
                  <a:lnTo>
                    <a:pt x="126153" y="93981"/>
                  </a:lnTo>
                  <a:lnTo>
                    <a:pt x="127115" y="90171"/>
                  </a:lnTo>
                  <a:lnTo>
                    <a:pt x="124421" y="80293"/>
                  </a:lnTo>
                  <a:lnTo>
                    <a:pt x="114971" y="66202"/>
                  </a:lnTo>
                  <a:lnTo>
                    <a:pt x="74270" y="37620"/>
                  </a:lnTo>
                  <a:lnTo>
                    <a:pt x="28157" y="13773"/>
                  </a:lnTo>
                  <a:lnTo>
                    <a:pt x="3809" y="878"/>
                  </a:lnTo>
                  <a:lnTo>
                    <a:pt x="3925" y="585"/>
                  </a:lnTo>
                  <a:lnTo>
                    <a:pt x="9340" y="174"/>
                  </a:lnTo>
                  <a:lnTo>
                    <a:pt x="56428" y="15"/>
                  </a:lnTo>
                  <a:lnTo>
                    <a:pt x="101003" y="3"/>
                  </a:lnTo>
                  <a:lnTo>
                    <a:pt x="145008" y="1"/>
                  </a:lnTo>
                  <a:lnTo>
                    <a:pt x="189852" y="0"/>
                  </a:lnTo>
                  <a:lnTo>
                    <a:pt x="227256" y="3371"/>
                  </a:lnTo>
                  <a:lnTo>
                    <a:pt x="271181" y="15195"/>
                  </a:lnTo>
                  <a:lnTo>
                    <a:pt x="291460" y="23175"/>
                  </a:lnTo>
                  <a:lnTo>
                    <a:pt x="295881" y="23917"/>
                  </a:lnTo>
                  <a:lnTo>
                    <a:pt x="312216" y="35073"/>
                  </a:lnTo>
                  <a:lnTo>
                    <a:pt x="318636" y="45927"/>
                  </a:lnTo>
                  <a:lnTo>
                    <a:pt x="320349" y="51785"/>
                  </a:lnTo>
                  <a:lnTo>
                    <a:pt x="320079" y="57101"/>
                  </a:lnTo>
                  <a:lnTo>
                    <a:pt x="316016" y="66771"/>
                  </a:lnTo>
                  <a:lnTo>
                    <a:pt x="299054" y="80148"/>
                  </a:lnTo>
                  <a:lnTo>
                    <a:pt x="276154" y="89678"/>
                  </a:lnTo>
                  <a:lnTo>
                    <a:pt x="251494" y="93599"/>
                  </a:lnTo>
                  <a:lnTo>
                    <a:pt x="244543" y="91327"/>
                  </a:lnTo>
                  <a:lnTo>
                    <a:pt x="233056" y="81277"/>
                  </a:lnTo>
                  <a:lnTo>
                    <a:pt x="219253" y="56898"/>
                  </a:lnTo>
                  <a:lnTo>
                    <a:pt x="209473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SMARTInkShape-Group461"/>
          <p:cNvGrpSpPr/>
          <p:nvPr/>
        </p:nvGrpSpPr>
        <p:grpSpPr>
          <a:xfrm>
            <a:off x="3333752" y="1111250"/>
            <a:ext cx="466727" cy="279400"/>
            <a:chOff x="3333752" y="1111250"/>
            <a:chExt cx="466727" cy="279400"/>
          </a:xfrm>
        </p:grpSpPr>
        <p:sp>
          <p:nvSpPr>
            <p:cNvPr id="33" name="SMARTInkShape-2152"/>
            <p:cNvSpPr/>
            <p:nvPr>
              <p:custDataLst>
                <p:tags r:id="rId147"/>
              </p:custDataLst>
            </p:nvPr>
          </p:nvSpPr>
          <p:spPr>
            <a:xfrm>
              <a:off x="3759324" y="1111250"/>
              <a:ext cx="41155" cy="63009"/>
            </a:xfrm>
            <a:custGeom>
              <a:avLst/>
              <a:gdLst/>
              <a:ahLst/>
              <a:cxnLst/>
              <a:rect l="0" t="0" r="0" b="0"/>
              <a:pathLst>
                <a:path w="41155" h="63009">
                  <a:moveTo>
                    <a:pt x="25276" y="31750"/>
                  </a:moveTo>
                  <a:lnTo>
                    <a:pt x="25276" y="31750"/>
                  </a:lnTo>
                  <a:lnTo>
                    <a:pt x="21905" y="28379"/>
                  </a:lnTo>
                  <a:lnTo>
                    <a:pt x="20250" y="24843"/>
                  </a:lnTo>
                  <a:lnTo>
                    <a:pt x="19187" y="20194"/>
                  </a:lnTo>
                  <a:lnTo>
                    <a:pt x="12261" y="19389"/>
                  </a:lnTo>
                  <a:lnTo>
                    <a:pt x="7027" y="21082"/>
                  </a:lnTo>
                  <a:lnTo>
                    <a:pt x="4643" y="22521"/>
                  </a:lnTo>
                  <a:lnTo>
                    <a:pt x="3054" y="25598"/>
                  </a:lnTo>
                  <a:lnTo>
                    <a:pt x="62" y="55094"/>
                  </a:lnTo>
                  <a:lnTo>
                    <a:pt x="0" y="57896"/>
                  </a:lnTo>
                  <a:lnTo>
                    <a:pt x="1370" y="59764"/>
                  </a:lnTo>
                  <a:lnTo>
                    <a:pt x="6655" y="61840"/>
                  </a:lnTo>
                  <a:lnTo>
                    <a:pt x="14192" y="63008"/>
                  </a:lnTo>
                  <a:lnTo>
                    <a:pt x="20585" y="59518"/>
                  </a:lnTo>
                  <a:lnTo>
                    <a:pt x="24265" y="56612"/>
                  </a:lnTo>
                  <a:lnTo>
                    <a:pt x="28354" y="47739"/>
                  </a:lnTo>
                  <a:lnTo>
                    <a:pt x="30980" y="34908"/>
                  </a:lnTo>
                  <a:lnTo>
                    <a:pt x="30489" y="33150"/>
                  </a:lnTo>
                  <a:lnTo>
                    <a:pt x="28063" y="29315"/>
                  </a:lnTo>
                  <a:lnTo>
                    <a:pt x="24633" y="27140"/>
                  </a:lnTo>
                  <a:lnTo>
                    <a:pt x="22731" y="26560"/>
                  </a:lnTo>
                  <a:lnTo>
                    <a:pt x="16854" y="27797"/>
                  </a:lnTo>
                  <a:lnTo>
                    <a:pt x="13311" y="29115"/>
                  </a:lnTo>
                  <a:lnTo>
                    <a:pt x="7494" y="34342"/>
                  </a:lnTo>
                  <a:lnTo>
                    <a:pt x="1381" y="42453"/>
                  </a:lnTo>
                  <a:lnTo>
                    <a:pt x="2291" y="43824"/>
                  </a:lnTo>
                  <a:lnTo>
                    <a:pt x="7064" y="47229"/>
                  </a:lnTo>
                  <a:lnTo>
                    <a:pt x="10312" y="47714"/>
                  </a:lnTo>
                  <a:lnTo>
                    <a:pt x="21626" y="45025"/>
                  </a:lnTo>
                  <a:lnTo>
                    <a:pt x="29768" y="41648"/>
                  </a:lnTo>
                  <a:lnTo>
                    <a:pt x="32504" y="39054"/>
                  </a:lnTo>
                  <a:lnTo>
                    <a:pt x="40626" y="20735"/>
                  </a:lnTo>
                  <a:lnTo>
                    <a:pt x="41154" y="17351"/>
                  </a:lnTo>
                  <a:lnTo>
                    <a:pt x="3162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153"/>
            <p:cNvSpPr/>
            <p:nvPr>
              <p:custDataLst>
                <p:tags r:id="rId148"/>
              </p:custDataLst>
            </p:nvPr>
          </p:nvSpPr>
          <p:spPr>
            <a:xfrm>
              <a:off x="3333752" y="1352551"/>
              <a:ext cx="44085" cy="38099"/>
            </a:xfrm>
            <a:custGeom>
              <a:avLst/>
              <a:gdLst/>
              <a:ahLst/>
              <a:cxnLst/>
              <a:rect l="0" t="0" r="0" b="0"/>
              <a:pathLst>
                <a:path w="44085" h="38099">
                  <a:moveTo>
                    <a:pt x="31748" y="12699"/>
                  </a:moveTo>
                  <a:lnTo>
                    <a:pt x="31748" y="12699"/>
                  </a:lnTo>
                  <a:lnTo>
                    <a:pt x="31748" y="6427"/>
                  </a:lnTo>
                  <a:lnTo>
                    <a:pt x="19937" y="6349"/>
                  </a:lnTo>
                  <a:lnTo>
                    <a:pt x="13659" y="11816"/>
                  </a:lnTo>
                  <a:lnTo>
                    <a:pt x="9611" y="12437"/>
                  </a:lnTo>
                  <a:lnTo>
                    <a:pt x="8523" y="13230"/>
                  </a:lnTo>
                  <a:lnTo>
                    <a:pt x="7799" y="14464"/>
                  </a:lnTo>
                  <a:lnTo>
                    <a:pt x="6778" y="19572"/>
                  </a:lnTo>
                  <a:lnTo>
                    <a:pt x="6349" y="37130"/>
                  </a:lnTo>
                  <a:lnTo>
                    <a:pt x="7054" y="37453"/>
                  </a:lnTo>
                  <a:lnTo>
                    <a:pt x="24431" y="38098"/>
                  </a:lnTo>
                  <a:lnTo>
                    <a:pt x="30780" y="32632"/>
                  </a:lnTo>
                  <a:lnTo>
                    <a:pt x="31318" y="30260"/>
                  </a:lnTo>
                  <a:lnTo>
                    <a:pt x="31747" y="9674"/>
                  </a:lnTo>
                  <a:lnTo>
                    <a:pt x="31042" y="8566"/>
                  </a:lnTo>
                  <a:lnTo>
                    <a:pt x="29866" y="7827"/>
                  </a:lnTo>
                  <a:lnTo>
                    <a:pt x="28377" y="7334"/>
                  </a:lnTo>
                  <a:lnTo>
                    <a:pt x="27384" y="6300"/>
                  </a:lnTo>
                  <a:lnTo>
                    <a:pt x="26281" y="3270"/>
                  </a:lnTo>
                  <a:lnTo>
                    <a:pt x="25281" y="2180"/>
                  </a:lnTo>
                  <a:lnTo>
                    <a:pt x="20008" y="286"/>
                  </a:lnTo>
                  <a:lnTo>
                    <a:pt x="3079" y="0"/>
                  </a:lnTo>
                  <a:lnTo>
                    <a:pt x="2052" y="705"/>
                  </a:lnTo>
                  <a:lnTo>
                    <a:pt x="1367" y="1881"/>
                  </a:lnTo>
                  <a:lnTo>
                    <a:pt x="178" y="6466"/>
                  </a:lnTo>
                  <a:lnTo>
                    <a:pt x="0" y="22074"/>
                  </a:lnTo>
                  <a:lnTo>
                    <a:pt x="705" y="23182"/>
                  </a:lnTo>
                  <a:lnTo>
                    <a:pt x="1880" y="23921"/>
                  </a:lnTo>
                  <a:lnTo>
                    <a:pt x="3369" y="24414"/>
                  </a:lnTo>
                  <a:lnTo>
                    <a:pt x="4363" y="25448"/>
                  </a:lnTo>
                  <a:lnTo>
                    <a:pt x="6086" y="30780"/>
                  </a:lnTo>
                  <a:lnTo>
                    <a:pt x="8113" y="31318"/>
                  </a:lnTo>
                  <a:lnTo>
                    <a:pt x="15163" y="31664"/>
                  </a:lnTo>
                  <a:lnTo>
                    <a:pt x="16458" y="32398"/>
                  </a:lnTo>
                  <a:lnTo>
                    <a:pt x="17321" y="33593"/>
                  </a:lnTo>
                  <a:lnTo>
                    <a:pt x="17897" y="35095"/>
                  </a:lnTo>
                  <a:lnTo>
                    <a:pt x="18986" y="36096"/>
                  </a:lnTo>
                  <a:lnTo>
                    <a:pt x="24414" y="37835"/>
                  </a:lnTo>
                  <a:lnTo>
                    <a:pt x="28478" y="38021"/>
                  </a:lnTo>
                  <a:lnTo>
                    <a:pt x="32175" y="36183"/>
                  </a:lnTo>
                  <a:lnTo>
                    <a:pt x="36171" y="33720"/>
                  </a:lnTo>
                  <a:lnTo>
                    <a:pt x="40299" y="32625"/>
                  </a:lnTo>
                  <a:lnTo>
                    <a:pt x="41682" y="31627"/>
                  </a:lnTo>
                  <a:lnTo>
                    <a:pt x="42604" y="30257"/>
                  </a:lnTo>
                  <a:lnTo>
                    <a:pt x="43902" y="24957"/>
                  </a:lnTo>
                  <a:lnTo>
                    <a:pt x="44084" y="22988"/>
                  </a:lnTo>
                  <a:lnTo>
                    <a:pt x="43500" y="21675"/>
                  </a:lnTo>
                  <a:lnTo>
                    <a:pt x="42405" y="20799"/>
                  </a:lnTo>
                  <a:lnTo>
                    <a:pt x="40969" y="20216"/>
                  </a:lnTo>
                  <a:lnTo>
                    <a:pt x="35611" y="21449"/>
                  </a:lnTo>
                  <a:lnTo>
                    <a:pt x="19048" y="253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SMARTInkShape-Group462"/>
          <p:cNvGrpSpPr/>
          <p:nvPr/>
        </p:nvGrpSpPr>
        <p:grpSpPr>
          <a:xfrm>
            <a:off x="4210579" y="870420"/>
            <a:ext cx="429616" cy="290278"/>
            <a:chOff x="4210579" y="870420"/>
            <a:chExt cx="429616" cy="290278"/>
          </a:xfrm>
        </p:grpSpPr>
        <p:sp>
          <p:nvSpPr>
            <p:cNvPr id="36" name="SMARTInkShape-2154"/>
            <p:cNvSpPr/>
            <p:nvPr>
              <p:custDataLst>
                <p:tags r:id="rId145"/>
              </p:custDataLst>
            </p:nvPr>
          </p:nvSpPr>
          <p:spPr>
            <a:xfrm>
              <a:off x="4586824" y="1113993"/>
              <a:ext cx="53371" cy="46705"/>
            </a:xfrm>
            <a:custGeom>
              <a:avLst/>
              <a:gdLst/>
              <a:ahLst/>
              <a:cxnLst/>
              <a:rect l="0" t="0" r="0" b="0"/>
              <a:pathLst>
                <a:path w="53371" h="46705">
                  <a:moveTo>
                    <a:pt x="29626" y="9957"/>
                  </a:moveTo>
                  <a:lnTo>
                    <a:pt x="29626" y="9957"/>
                  </a:lnTo>
                  <a:lnTo>
                    <a:pt x="29626" y="3868"/>
                  </a:lnTo>
                  <a:lnTo>
                    <a:pt x="26255" y="313"/>
                  </a:lnTo>
                  <a:lnTo>
                    <a:pt x="24557" y="0"/>
                  </a:lnTo>
                  <a:lnTo>
                    <a:pt x="22718" y="497"/>
                  </a:lnTo>
                  <a:lnTo>
                    <a:pt x="16761" y="4567"/>
                  </a:lnTo>
                  <a:lnTo>
                    <a:pt x="5055" y="15634"/>
                  </a:lnTo>
                  <a:lnTo>
                    <a:pt x="1067" y="23299"/>
                  </a:lnTo>
                  <a:lnTo>
                    <a:pt x="3" y="27318"/>
                  </a:lnTo>
                  <a:lnTo>
                    <a:pt x="0" y="30703"/>
                  </a:lnTo>
                  <a:lnTo>
                    <a:pt x="1878" y="36346"/>
                  </a:lnTo>
                  <a:lnTo>
                    <a:pt x="6901" y="43490"/>
                  </a:lnTo>
                  <a:lnTo>
                    <a:pt x="12706" y="46027"/>
                  </a:lnTo>
                  <a:lnTo>
                    <a:pt x="16229" y="46704"/>
                  </a:lnTo>
                  <a:lnTo>
                    <a:pt x="23907" y="45574"/>
                  </a:lnTo>
                  <a:lnTo>
                    <a:pt x="32023" y="42015"/>
                  </a:lnTo>
                  <a:lnTo>
                    <a:pt x="43114" y="32783"/>
                  </a:lnTo>
                  <a:lnTo>
                    <a:pt x="46204" y="27628"/>
                  </a:lnTo>
                  <a:lnTo>
                    <a:pt x="46322" y="25971"/>
                  </a:lnTo>
                  <a:lnTo>
                    <a:pt x="45696" y="24866"/>
                  </a:lnTo>
                  <a:lnTo>
                    <a:pt x="36250" y="19722"/>
                  </a:lnTo>
                  <a:lnTo>
                    <a:pt x="33336" y="19290"/>
                  </a:lnTo>
                  <a:lnTo>
                    <a:pt x="12775" y="22484"/>
                  </a:lnTo>
                  <a:lnTo>
                    <a:pt x="12748" y="23247"/>
                  </a:lnTo>
                  <a:lnTo>
                    <a:pt x="14599" y="25977"/>
                  </a:lnTo>
                  <a:lnTo>
                    <a:pt x="17491" y="26281"/>
                  </a:lnTo>
                  <a:lnTo>
                    <a:pt x="30969" y="23339"/>
                  </a:lnTo>
                  <a:lnTo>
                    <a:pt x="39866" y="19903"/>
                  </a:lnTo>
                  <a:lnTo>
                    <a:pt x="46641" y="14142"/>
                  </a:lnTo>
                  <a:lnTo>
                    <a:pt x="53370" y="5688"/>
                  </a:lnTo>
                  <a:lnTo>
                    <a:pt x="53216" y="4994"/>
                  </a:lnTo>
                  <a:lnTo>
                    <a:pt x="52408" y="4532"/>
                  </a:lnTo>
                  <a:lnTo>
                    <a:pt x="39734" y="3729"/>
                  </a:lnTo>
                  <a:lnTo>
                    <a:pt x="29626" y="36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155"/>
            <p:cNvSpPr/>
            <p:nvPr>
              <p:custDataLst>
                <p:tags r:id="rId146"/>
              </p:custDataLst>
            </p:nvPr>
          </p:nvSpPr>
          <p:spPr>
            <a:xfrm>
              <a:off x="4210579" y="870420"/>
              <a:ext cx="35990" cy="40874"/>
            </a:xfrm>
            <a:custGeom>
              <a:avLst/>
              <a:gdLst/>
              <a:ahLst/>
              <a:cxnLst/>
              <a:rect l="0" t="0" r="0" b="0"/>
              <a:pathLst>
                <a:path w="35990" h="40874">
                  <a:moveTo>
                    <a:pt x="24871" y="31280"/>
                  </a:moveTo>
                  <a:lnTo>
                    <a:pt x="24871" y="31280"/>
                  </a:lnTo>
                  <a:lnTo>
                    <a:pt x="24871" y="27909"/>
                  </a:lnTo>
                  <a:lnTo>
                    <a:pt x="18783" y="12830"/>
                  </a:lnTo>
                  <a:lnTo>
                    <a:pt x="13076" y="12283"/>
                  </a:lnTo>
                  <a:lnTo>
                    <a:pt x="12775" y="12971"/>
                  </a:lnTo>
                  <a:lnTo>
                    <a:pt x="12439" y="15617"/>
                  </a:lnTo>
                  <a:lnTo>
                    <a:pt x="8527" y="19144"/>
                  </a:lnTo>
                  <a:lnTo>
                    <a:pt x="5508" y="21073"/>
                  </a:lnTo>
                  <a:lnTo>
                    <a:pt x="3496" y="23770"/>
                  </a:lnTo>
                  <a:lnTo>
                    <a:pt x="0" y="35526"/>
                  </a:lnTo>
                  <a:lnTo>
                    <a:pt x="1588" y="38576"/>
                  </a:lnTo>
                  <a:lnTo>
                    <a:pt x="2999" y="40378"/>
                  </a:lnTo>
                  <a:lnTo>
                    <a:pt x="4645" y="40873"/>
                  </a:lnTo>
                  <a:lnTo>
                    <a:pt x="6448" y="40497"/>
                  </a:lnTo>
                  <a:lnTo>
                    <a:pt x="17783" y="34825"/>
                  </a:lnTo>
                  <a:lnTo>
                    <a:pt x="23602" y="29093"/>
                  </a:lnTo>
                  <a:lnTo>
                    <a:pt x="33087" y="13915"/>
                  </a:lnTo>
                  <a:lnTo>
                    <a:pt x="33876" y="10531"/>
                  </a:lnTo>
                  <a:lnTo>
                    <a:pt x="33697" y="7569"/>
                  </a:lnTo>
                  <a:lnTo>
                    <a:pt x="32871" y="4890"/>
                  </a:lnTo>
                  <a:lnTo>
                    <a:pt x="31616" y="3103"/>
                  </a:lnTo>
                  <a:lnTo>
                    <a:pt x="30073" y="1912"/>
                  </a:lnTo>
                  <a:lnTo>
                    <a:pt x="28339" y="1118"/>
                  </a:lnTo>
                  <a:lnTo>
                    <a:pt x="19156" y="0"/>
                  </a:lnTo>
                  <a:lnTo>
                    <a:pt x="11513" y="3502"/>
                  </a:lnTo>
                  <a:lnTo>
                    <a:pt x="4823" y="9056"/>
                  </a:lnTo>
                  <a:lnTo>
                    <a:pt x="1850" y="13877"/>
                  </a:lnTo>
                  <a:lnTo>
                    <a:pt x="176" y="20557"/>
                  </a:lnTo>
                  <a:lnTo>
                    <a:pt x="647" y="22721"/>
                  </a:lnTo>
                  <a:lnTo>
                    <a:pt x="3051" y="27005"/>
                  </a:lnTo>
                  <a:lnTo>
                    <a:pt x="5386" y="28430"/>
                  </a:lnTo>
                  <a:lnTo>
                    <a:pt x="11742" y="30013"/>
                  </a:lnTo>
                  <a:lnTo>
                    <a:pt x="15413" y="29025"/>
                  </a:lnTo>
                  <a:lnTo>
                    <a:pt x="23254" y="24163"/>
                  </a:lnTo>
                  <a:lnTo>
                    <a:pt x="32231" y="13492"/>
                  </a:lnTo>
                  <a:lnTo>
                    <a:pt x="35989" y="4764"/>
                  </a:lnTo>
                  <a:lnTo>
                    <a:pt x="35105" y="3020"/>
                  </a:lnTo>
                  <a:lnTo>
                    <a:pt x="33105" y="1856"/>
                  </a:lnTo>
                  <a:lnTo>
                    <a:pt x="5821" y="58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SMARTInkShape-2156"/>
          <p:cNvSpPr/>
          <p:nvPr>
            <p:custDataLst>
              <p:tags r:id="rId1"/>
            </p:custDataLst>
          </p:nvPr>
        </p:nvSpPr>
        <p:spPr>
          <a:xfrm>
            <a:off x="5006147" y="1276350"/>
            <a:ext cx="50389" cy="50093"/>
          </a:xfrm>
          <a:custGeom>
            <a:avLst/>
            <a:gdLst/>
            <a:ahLst/>
            <a:cxnLst/>
            <a:rect l="0" t="0" r="0" b="0"/>
            <a:pathLst>
              <a:path w="50389" h="50093">
                <a:moveTo>
                  <a:pt x="23053" y="19050"/>
                </a:moveTo>
                <a:lnTo>
                  <a:pt x="23053" y="19050"/>
                </a:lnTo>
                <a:lnTo>
                  <a:pt x="23053" y="15679"/>
                </a:lnTo>
                <a:lnTo>
                  <a:pt x="22347" y="14686"/>
                </a:lnTo>
                <a:lnTo>
                  <a:pt x="21172" y="14024"/>
                </a:lnTo>
                <a:lnTo>
                  <a:pt x="14214" y="12961"/>
                </a:lnTo>
                <a:lnTo>
                  <a:pt x="10188" y="14698"/>
                </a:lnTo>
                <a:lnTo>
                  <a:pt x="8126" y="16148"/>
                </a:lnTo>
                <a:lnTo>
                  <a:pt x="5835" y="19642"/>
                </a:lnTo>
                <a:lnTo>
                  <a:pt x="4545" y="27457"/>
                </a:lnTo>
                <a:lnTo>
                  <a:pt x="4949" y="34781"/>
                </a:lnTo>
                <a:lnTo>
                  <a:pt x="7481" y="42740"/>
                </a:lnTo>
                <a:lnTo>
                  <a:pt x="9850" y="45426"/>
                </a:lnTo>
                <a:lnTo>
                  <a:pt x="16244" y="48412"/>
                </a:lnTo>
                <a:lnTo>
                  <a:pt x="27778" y="50092"/>
                </a:lnTo>
                <a:lnTo>
                  <a:pt x="31141" y="48917"/>
                </a:lnTo>
                <a:lnTo>
                  <a:pt x="36760" y="43848"/>
                </a:lnTo>
                <a:lnTo>
                  <a:pt x="39729" y="38773"/>
                </a:lnTo>
                <a:lnTo>
                  <a:pt x="40519" y="36432"/>
                </a:lnTo>
                <a:lnTo>
                  <a:pt x="39517" y="30068"/>
                </a:lnTo>
                <a:lnTo>
                  <a:pt x="38263" y="26395"/>
                </a:lnTo>
                <a:lnTo>
                  <a:pt x="36015" y="23947"/>
                </a:lnTo>
                <a:lnTo>
                  <a:pt x="29754" y="21226"/>
                </a:lnTo>
                <a:lnTo>
                  <a:pt x="18297" y="19695"/>
                </a:lnTo>
                <a:lnTo>
                  <a:pt x="115" y="24574"/>
                </a:lnTo>
                <a:lnTo>
                  <a:pt x="0" y="25555"/>
                </a:lnTo>
                <a:lnTo>
                  <a:pt x="1754" y="28526"/>
                </a:lnTo>
                <a:lnTo>
                  <a:pt x="6767" y="30317"/>
                </a:lnTo>
                <a:lnTo>
                  <a:pt x="10079" y="30795"/>
                </a:lnTo>
                <a:lnTo>
                  <a:pt x="29897" y="26492"/>
                </a:lnTo>
                <a:lnTo>
                  <a:pt x="49102" y="20169"/>
                </a:lnTo>
                <a:lnTo>
                  <a:pt x="50297" y="19091"/>
                </a:lnTo>
                <a:lnTo>
                  <a:pt x="50388" y="17666"/>
                </a:lnTo>
                <a:lnTo>
                  <a:pt x="49742" y="16011"/>
                </a:lnTo>
                <a:lnTo>
                  <a:pt x="29403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Shape-2157"/>
          <p:cNvSpPr/>
          <p:nvPr>
            <p:custDataLst>
              <p:tags r:id="rId2"/>
            </p:custDataLst>
          </p:nvPr>
        </p:nvSpPr>
        <p:spPr>
          <a:xfrm>
            <a:off x="5518150" y="1016023"/>
            <a:ext cx="44164" cy="57125"/>
          </a:xfrm>
          <a:custGeom>
            <a:avLst/>
            <a:gdLst/>
            <a:ahLst/>
            <a:cxnLst/>
            <a:rect l="0" t="0" r="0" b="0"/>
            <a:pathLst>
              <a:path w="44164" h="57125">
                <a:moveTo>
                  <a:pt x="19050" y="19027"/>
                </a:moveTo>
                <a:lnTo>
                  <a:pt x="19050" y="19027"/>
                </a:lnTo>
                <a:lnTo>
                  <a:pt x="19050" y="239"/>
                </a:lnTo>
                <a:lnTo>
                  <a:pt x="13583" y="0"/>
                </a:lnTo>
                <a:lnTo>
                  <a:pt x="13288" y="698"/>
                </a:lnTo>
                <a:lnTo>
                  <a:pt x="12962" y="3355"/>
                </a:lnTo>
                <a:lnTo>
                  <a:pt x="12169" y="4346"/>
                </a:lnTo>
                <a:lnTo>
                  <a:pt x="9406" y="5446"/>
                </a:lnTo>
                <a:lnTo>
                  <a:pt x="8387" y="6445"/>
                </a:lnTo>
                <a:lnTo>
                  <a:pt x="6619" y="11717"/>
                </a:lnTo>
                <a:lnTo>
                  <a:pt x="6350" y="56778"/>
                </a:lnTo>
                <a:lnTo>
                  <a:pt x="18089" y="57124"/>
                </a:lnTo>
                <a:lnTo>
                  <a:pt x="24433" y="51659"/>
                </a:lnTo>
                <a:lnTo>
                  <a:pt x="25113" y="47667"/>
                </a:lnTo>
                <a:lnTo>
                  <a:pt x="25375" y="39244"/>
                </a:lnTo>
                <a:lnTo>
                  <a:pt x="26089" y="38855"/>
                </a:lnTo>
                <a:lnTo>
                  <a:pt x="28764" y="38423"/>
                </a:lnTo>
                <a:lnTo>
                  <a:pt x="29054" y="37602"/>
                </a:lnTo>
                <a:lnTo>
                  <a:pt x="25455" y="31807"/>
                </a:lnTo>
                <a:lnTo>
                  <a:pt x="25405" y="26267"/>
                </a:lnTo>
                <a:lnTo>
                  <a:pt x="19312" y="31489"/>
                </a:lnTo>
                <a:lnTo>
                  <a:pt x="19127" y="35027"/>
                </a:lnTo>
                <a:lnTo>
                  <a:pt x="18396" y="36044"/>
                </a:lnTo>
                <a:lnTo>
                  <a:pt x="17203" y="36722"/>
                </a:lnTo>
                <a:lnTo>
                  <a:pt x="15701" y="37173"/>
                </a:lnTo>
                <a:lnTo>
                  <a:pt x="14701" y="38180"/>
                </a:lnTo>
                <a:lnTo>
                  <a:pt x="13589" y="41180"/>
                </a:lnTo>
                <a:lnTo>
                  <a:pt x="13998" y="42263"/>
                </a:lnTo>
                <a:lnTo>
                  <a:pt x="14976" y="42984"/>
                </a:lnTo>
                <a:lnTo>
                  <a:pt x="18979" y="44402"/>
                </a:lnTo>
                <a:lnTo>
                  <a:pt x="24511" y="49892"/>
                </a:lnTo>
                <a:lnTo>
                  <a:pt x="28507" y="50515"/>
                </a:lnTo>
                <a:lnTo>
                  <a:pt x="29588" y="49897"/>
                </a:lnTo>
                <a:lnTo>
                  <a:pt x="30309" y="48779"/>
                </a:lnTo>
                <a:lnTo>
                  <a:pt x="30790" y="47328"/>
                </a:lnTo>
                <a:lnTo>
                  <a:pt x="31815" y="46361"/>
                </a:lnTo>
                <a:lnTo>
                  <a:pt x="38161" y="43891"/>
                </a:lnTo>
                <a:lnTo>
                  <a:pt x="41184" y="41131"/>
                </a:lnTo>
                <a:lnTo>
                  <a:pt x="42998" y="37553"/>
                </a:lnTo>
                <a:lnTo>
                  <a:pt x="44163" y="29507"/>
                </a:lnTo>
                <a:lnTo>
                  <a:pt x="42441" y="25331"/>
                </a:lnTo>
                <a:lnTo>
                  <a:pt x="40994" y="23230"/>
                </a:lnTo>
                <a:lnTo>
                  <a:pt x="38618" y="21829"/>
                </a:lnTo>
                <a:lnTo>
                  <a:pt x="32216" y="20272"/>
                </a:lnTo>
                <a:lnTo>
                  <a:pt x="29238" y="20563"/>
                </a:lnTo>
                <a:lnTo>
                  <a:pt x="24048" y="22767"/>
                </a:lnTo>
                <a:lnTo>
                  <a:pt x="10650" y="33986"/>
                </a:lnTo>
                <a:lnTo>
                  <a:pt x="8261" y="38140"/>
                </a:lnTo>
                <a:lnTo>
                  <a:pt x="6727" y="46556"/>
                </a:lnTo>
                <a:lnTo>
                  <a:pt x="7307" y="47963"/>
                </a:lnTo>
                <a:lnTo>
                  <a:pt x="8399" y="48901"/>
                </a:lnTo>
                <a:lnTo>
                  <a:pt x="11494" y="50649"/>
                </a:lnTo>
                <a:lnTo>
                  <a:pt x="17203" y="54894"/>
                </a:lnTo>
                <a:lnTo>
                  <a:pt x="21286" y="56135"/>
                </a:lnTo>
                <a:lnTo>
                  <a:pt x="22658" y="55054"/>
                </a:lnTo>
                <a:lnTo>
                  <a:pt x="24181" y="50091"/>
                </a:lnTo>
                <a:lnTo>
                  <a:pt x="25039" y="42734"/>
                </a:lnTo>
                <a:lnTo>
                  <a:pt x="23748" y="40476"/>
                </a:lnTo>
                <a:lnTo>
                  <a:pt x="18551" y="36086"/>
                </a:lnTo>
                <a:lnTo>
                  <a:pt x="13419" y="33664"/>
                </a:lnTo>
                <a:lnTo>
                  <a:pt x="11063" y="33018"/>
                </a:lnTo>
                <a:lnTo>
                  <a:pt x="8786" y="33294"/>
                </a:lnTo>
                <a:lnTo>
                  <a:pt x="0" y="3807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SMARTInkShape-Group465"/>
          <p:cNvGrpSpPr/>
          <p:nvPr/>
        </p:nvGrpSpPr>
        <p:grpSpPr>
          <a:xfrm>
            <a:off x="3079750" y="895350"/>
            <a:ext cx="2425701" cy="641351"/>
            <a:chOff x="3079750" y="895350"/>
            <a:chExt cx="2425701" cy="641351"/>
          </a:xfrm>
        </p:grpSpPr>
        <p:sp>
          <p:nvSpPr>
            <p:cNvPr id="41" name="SMARTInkShape-2158"/>
            <p:cNvSpPr/>
            <p:nvPr>
              <p:custDataLst>
                <p:tags r:id="rId126"/>
              </p:custDataLst>
            </p:nvPr>
          </p:nvSpPr>
          <p:spPr>
            <a:xfrm>
              <a:off x="5486400" y="107950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0" y="19050"/>
                  </a:moveTo>
                  <a:lnTo>
                    <a:pt x="0" y="19050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159"/>
            <p:cNvSpPr/>
            <p:nvPr>
              <p:custDataLst>
                <p:tags r:id="rId127"/>
              </p:custDataLst>
            </p:nvPr>
          </p:nvSpPr>
          <p:spPr>
            <a:xfrm>
              <a:off x="5289550" y="1155700"/>
              <a:ext cx="63501" cy="50801"/>
            </a:xfrm>
            <a:custGeom>
              <a:avLst/>
              <a:gdLst/>
              <a:ahLst/>
              <a:cxnLst/>
              <a:rect l="0" t="0" r="0" b="0"/>
              <a:pathLst>
                <a:path w="63501" h="50801">
                  <a:moveTo>
                    <a:pt x="0" y="50800"/>
                  </a:moveTo>
                  <a:lnTo>
                    <a:pt x="0" y="50800"/>
                  </a:lnTo>
                  <a:lnTo>
                    <a:pt x="13484" y="44058"/>
                  </a:lnTo>
                  <a:lnTo>
                    <a:pt x="21985" y="35103"/>
                  </a:lnTo>
                  <a:lnTo>
                    <a:pt x="28857" y="21925"/>
                  </a:lnTo>
                  <a:lnTo>
                    <a:pt x="29821" y="18850"/>
                  </a:lnTo>
                  <a:lnTo>
                    <a:pt x="31169" y="16800"/>
                  </a:lnTo>
                  <a:lnTo>
                    <a:pt x="32774" y="15433"/>
                  </a:lnTo>
                  <a:lnTo>
                    <a:pt x="63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2160"/>
            <p:cNvSpPr/>
            <p:nvPr>
              <p:custDataLst>
                <p:tags r:id="rId128"/>
              </p:custDataLst>
            </p:nvPr>
          </p:nvSpPr>
          <p:spPr>
            <a:xfrm>
              <a:off x="5067300" y="1276350"/>
              <a:ext cx="19051" cy="6351"/>
            </a:xfrm>
            <a:custGeom>
              <a:avLst/>
              <a:gdLst/>
              <a:ahLst/>
              <a:cxnLst/>
              <a:rect l="0" t="0" r="0" b="0"/>
              <a:pathLst>
                <a:path w="19051" h="6351">
                  <a:moveTo>
                    <a:pt x="0" y="6350"/>
                  </a:moveTo>
                  <a:lnTo>
                    <a:pt x="0" y="6350"/>
                  </a:lnTo>
                  <a:lnTo>
                    <a:pt x="3371" y="6350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161"/>
            <p:cNvSpPr/>
            <p:nvPr>
              <p:custDataLst>
                <p:tags r:id="rId129"/>
              </p:custDataLst>
            </p:nvPr>
          </p:nvSpPr>
          <p:spPr>
            <a:xfrm>
              <a:off x="5016500" y="1301750"/>
              <a:ext cx="12701" cy="6351"/>
            </a:xfrm>
            <a:custGeom>
              <a:avLst/>
              <a:gdLst/>
              <a:ahLst/>
              <a:cxnLst/>
              <a:rect l="0" t="0" r="0" b="0"/>
              <a:pathLst>
                <a:path w="12701" h="635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12700" y="6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2162"/>
            <p:cNvSpPr/>
            <p:nvPr>
              <p:custDataLst>
                <p:tags r:id="rId130"/>
              </p:custDataLst>
            </p:nvPr>
          </p:nvSpPr>
          <p:spPr>
            <a:xfrm>
              <a:off x="4921250" y="128905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0" y="0"/>
                  </a:moveTo>
                  <a:lnTo>
                    <a:pt x="0" y="0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2163"/>
            <p:cNvSpPr/>
            <p:nvPr>
              <p:custDataLst>
                <p:tags r:id="rId131"/>
              </p:custDataLst>
            </p:nvPr>
          </p:nvSpPr>
          <p:spPr>
            <a:xfrm>
              <a:off x="4787900" y="1212850"/>
              <a:ext cx="6351" cy="1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0" y="0"/>
                  </a:moveTo>
                  <a:lnTo>
                    <a:pt x="0" y="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164"/>
            <p:cNvSpPr/>
            <p:nvPr>
              <p:custDataLst>
                <p:tags r:id="rId132"/>
              </p:custDataLst>
            </p:nvPr>
          </p:nvSpPr>
          <p:spPr>
            <a:xfrm>
              <a:off x="4718050" y="1149350"/>
              <a:ext cx="6351" cy="19051"/>
            </a:xfrm>
            <a:custGeom>
              <a:avLst/>
              <a:gdLst/>
              <a:ahLst/>
              <a:cxnLst/>
              <a:rect l="0" t="0" r="0" b="0"/>
              <a:pathLst>
                <a:path w="6351" h="19051">
                  <a:moveTo>
                    <a:pt x="0" y="0"/>
                  </a:moveTo>
                  <a:lnTo>
                    <a:pt x="0" y="0"/>
                  </a:lnTo>
                  <a:lnTo>
                    <a:pt x="0" y="5467"/>
                  </a:lnTo>
                  <a:lnTo>
                    <a:pt x="635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2165"/>
            <p:cNvSpPr/>
            <p:nvPr>
              <p:custDataLst>
                <p:tags r:id="rId133"/>
              </p:custDataLst>
            </p:nvPr>
          </p:nvSpPr>
          <p:spPr>
            <a:xfrm>
              <a:off x="4622800" y="1092200"/>
              <a:ext cx="12701" cy="19051"/>
            </a:xfrm>
            <a:custGeom>
              <a:avLst/>
              <a:gdLst/>
              <a:ahLst/>
              <a:cxnLst/>
              <a:rect l="0" t="0" r="0" b="0"/>
              <a:pathLst>
                <a:path w="12701" h="1905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705" y="4364"/>
                  </a:lnTo>
                  <a:lnTo>
                    <a:pt x="1882" y="5026"/>
                  </a:lnTo>
                  <a:lnTo>
                    <a:pt x="3370" y="5467"/>
                  </a:lnTo>
                  <a:lnTo>
                    <a:pt x="4364" y="6467"/>
                  </a:lnTo>
                  <a:lnTo>
                    <a:pt x="1270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2166"/>
            <p:cNvSpPr/>
            <p:nvPr>
              <p:custDataLst>
                <p:tags r:id="rId134"/>
              </p:custDataLst>
            </p:nvPr>
          </p:nvSpPr>
          <p:spPr>
            <a:xfrm>
              <a:off x="4483100" y="1025329"/>
              <a:ext cx="31751" cy="3372"/>
            </a:xfrm>
            <a:custGeom>
              <a:avLst/>
              <a:gdLst/>
              <a:ahLst/>
              <a:cxnLst/>
              <a:rect l="0" t="0" r="0" b="0"/>
              <a:pathLst>
                <a:path w="31751" h="3372">
                  <a:moveTo>
                    <a:pt x="0" y="3371"/>
                  </a:moveTo>
                  <a:lnTo>
                    <a:pt x="0" y="3371"/>
                  </a:lnTo>
                  <a:lnTo>
                    <a:pt x="6742" y="0"/>
                  </a:lnTo>
                  <a:lnTo>
                    <a:pt x="13814" y="226"/>
                  </a:lnTo>
                  <a:lnTo>
                    <a:pt x="31750" y="33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2167"/>
            <p:cNvSpPr/>
            <p:nvPr>
              <p:custDataLst>
                <p:tags r:id="rId135"/>
              </p:custDataLst>
            </p:nvPr>
          </p:nvSpPr>
          <p:spPr>
            <a:xfrm>
              <a:off x="4292600" y="933450"/>
              <a:ext cx="31751" cy="12701"/>
            </a:xfrm>
            <a:custGeom>
              <a:avLst/>
              <a:gdLst/>
              <a:ahLst/>
              <a:cxnLst/>
              <a:rect l="0" t="0" r="0" b="0"/>
              <a:pathLst>
                <a:path w="31751" h="12701">
                  <a:moveTo>
                    <a:pt x="0" y="0"/>
                  </a:moveTo>
                  <a:lnTo>
                    <a:pt x="0" y="0"/>
                  </a:lnTo>
                  <a:lnTo>
                    <a:pt x="12831" y="0"/>
                  </a:lnTo>
                  <a:lnTo>
                    <a:pt x="31750" y="12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168"/>
            <p:cNvSpPr/>
            <p:nvPr>
              <p:custDataLst>
                <p:tags r:id="rId136"/>
              </p:custDataLst>
            </p:nvPr>
          </p:nvSpPr>
          <p:spPr>
            <a:xfrm>
              <a:off x="4184650" y="89535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0" y="19050"/>
                  </a:moveTo>
                  <a:lnTo>
                    <a:pt x="0" y="19050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169"/>
            <p:cNvSpPr/>
            <p:nvPr>
              <p:custDataLst>
                <p:tags r:id="rId137"/>
              </p:custDataLst>
            </p:nvPr>
          </p:nvSpPr>
          <p:spPr>
            <a:xfrm>
              <a:off x="4076700" y="939800"/>
              <a:ext cx="25401" cy="19051"/>
            </a:xfrm>
            <a:custGeom>
              <a:avLst/>
              <a:gdLst/>
              <a:ahLst/>
              <a:cxnLst/>
              <a:rect l="0" t="0" r="0" b="0"/>
              <a:pathLst>
                <a:path w="25401" h="19051">
                  <a:moveTo>
                    <a:pt x="0" y="19050"/>
                  </a:moveTo>
                  <a:lnTo>
                    <a:pt x="0" y="19050"/>
                  </a:lnTo>
                  <a:lnTo>
                    <a:pt x="8838" y="19050"/>
                  </a:lnTo>
                  <a:lnTo>
                    <a:pt x="10831" y="17639"/>
                  </a:lnTo>
                  <a:lnTo>
                    <a:pt x="25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2170"/>
            <p:cNvSpPr/>
            <p:nvPr>
              <p:custDataLst>
                <p:tags r:id="rId138"/>
              </p:custDataLst>
            </p:nvPr>
          </p:nvSpPr>
          <p:spPr>
            <a:xfrm>
              <a:off x="3924300" y="1041400"/>
              <a:ext cx="44451" cy="19051"/>
            </a:xfrm>
            <a:custGeom>
              <a:avLst/>
              <a:gdLst/>
              <a:ahLst/>
              <a:cxnLst/>
              <a:rect l="0" t="0" r="0" b="0"/>
              <a:pathLst>
                <a:path w="44451" h="19051">
                  <a:moveTo>
                    <a:pt x="0" y="19050"/>
                  </a:moveTo>
                  <a:lnTo>
                    <a:pt x="0" y="19050"/>
                  </a:lnTo>
                  <a:lnTo>
                    <a:pt x="3371" y="15679"/>
                  </a:lnTo>
                  <a:lnTo>
                    <a:pt x="44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2171"/>
            <p:cNvSpPr/>
            <p:nvPr>
              <p:custDataLst>
                <p:tags r:id="rId139"/>
              </p:custDataLst>
            </p:nvPr>
          </p:nvSpPr>
          <p:spPr>
            <a:xfrm>
              <a:off x="3816350" y="1117600"/>
              <a:ext cx="25401" cy="25401"/>
            </a:xfrm>
            <a:custGeom>
              <a:avLst/>
              <a:gdLst/>
              <a:ahLst/>
              <a:cxnLst/>
              <a:rect l="0" t="0" r="0" b="0"/>
              <a:pathLst>
                <a:path w="25401" h="25401">
                  <a:moveTo>
                    <a:pt x="0" y="25400"/>
                  </a:moveTo>
                  <a:lnTo>
                    <a:pt x="0" y="25400"/>
                  </a:lnTo>
                  <a:lnTo>
                    <a:pt x="3371" y="25400"/>
                  </a:lnTo>
                  <a:lnTo>
                    <a:pt x="4364" y="24694"/>
                  </a:lnTo>
                  <a:lnTo>
                    <a:pt x="5026" y="23518"/>
                  </a:lnTo>
                  <a:lnTo>
                    <a:pt x="5467" y="22029"/>
                  </a:lnTo>
                  <a:lnTo>
                    <a:pt x="13141" y="12535"/>
                  </a:lnTo>
                  <a:lnTo>
                    <a:pt x="25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2172"/>
            <p:cNvSpPr/>
            <p:nvPr>
              <p:custDataLst>
                <p:tags r:id="rId140"/>
              </p:custDataLst>
            </p:nvPr>
          </p:nvSpPr>
          <p:spPr>
            <a:xfrm>
              <a:off x="3683000" y="1200150"/>
              <a:ext cx="31751" cy="19051"/>
            </a:xfrm>
            <a:custGeom>
              <a:avLst/>
              <a:gdLst/>
              <a:ahLst/>
              <a:cxnLst/>
              <a:rect l="0" t="0" r="0" b="0"/>
              <a:pathLst>
                <a:path w="31751" h="19051">
                  <a:moveTo>
                    <a:pt x="0" y="19050"/>
                  </a:moveTo>
                  <a:lnTo>
                    <a:pt x="0" y="19050"/>
                  </a:lnTo>
                  <a:lnTo>
                    <a:pt x="5775" y="13980"/>
                  </a:lnTo>
                  <a:lnTo>
                    <a:pt x="317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2173"/>
            <p:cNvSpPr/>
            <p:nvPr>
              <p:custDataLst>
                <p:tags r:id="rId141"/>
              </p:custDataLst>
            </p:nvPr>
          </p:nvSpPr>
          <p:spPr>
            <a:xfrm>
              <a:off x="3524250" y="1276350"/>
              <a:ext cx="44451" cy="25401"/>
            </a:xfrm>
            <a:custGeom>
              <a:avLst/>
              <a:gdLst/>
              <a:ahLst/>
              <a:cxnLst/>
              <a:rect l="0" t="0" r="0" b="0"/>
              <a:pathLst>
                <a:path w="44451" h="25401">
                  <a:moveTo>
                    <a:pt x="0" y="25400"/>
                  </a:moveTo>
                  <a:lnTo>
                    <a:pt x="0" y="25400"/>
                  </a:lnTo>
                  <a:lnTo>
                    <a:pt x="5774" y="20330"/>
                  </a:lnTo>
                  <a:lnTo>
                    <a:pt x="44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2174"/>
            <p:cNvSpPr/>
            <p:nvPr>
              <p:custDataLst>
                <p:tags r:id="rId142"/>
              </p:custDataLst>
            </p:nvPr>
          </p:nvSpPr>
          <p:spPr>
            <a:xfrm>
              <a:off x="3352800" y="1365250"/>
              <a:ext cx="50801" cy="25401"/>
            </a:xfrm>
            <a:custGeom>
              <a:avLst/>
              <a:gdLst/>
              <a:ahLst/>
              <a:cxnLst/>
              <a:rect l="0" t="0" r="0" b="0"/>
              <a:pathLst>
                <a:path w="50801" h="25401">
                  <a:moveTo>
                    <a:pt x="0" y="25400"/>
                  </a:moveTo>
                  <a:lnTo>
                    <a:pt x="0" y="25400"/>
                  </a:lnTo>
                  <a:lnTo>
                    <a:pt x="13815" y="13466"/>
                  </a:lnTo>
                  <a:lnTo>
                    <a:pt x="33308" y="2923"/>
                  </a:lnTo>
                  <a:lnTo>
                    <a:pt x="508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2175"/>
            <p:cNvSpPr/>
            <p:nvPr>
              <p:custDataLst>
                <p:tags r:id="rId143"/>
              </p:custDataLst>
            </p:nvPr>
          </p:nvSpPr>
          <p:spPr>
            <a:xfrm>
              <a:off x="3225800" y="1441450"/>
              <a:ext cx="38101" cy="8612"/>
            </a:xfrm>
            <a:custGeom>
              <a:avLst/>
              <a:gdLst/>
              <a:ahLst/>
              <a:cxnLst/>
              <a:rect l="0" t="0" r="0" b="0"/>
              <a:pathLst>
                <a:path w="38101" h="8612">
                  <a:moveTo>
                    <a:pt x="0" y="6350"/>
                  </a:moveTo>
                  <a:lnTo>
                    <a:pt x="0" y="6350"/>
                  </a:lnTo>
                  <a:lnTo>
                    <a:pt x="6742" y="2979"/>
                  </a:lnTo>
                  <a:lnTo>
                    <a:pt x="9433" y="3397"/>
                  </a:lnTo>
                  <a:lnTo>
                    <a:pt x="11934" y="5087"/>
                  </a:lnTo>
                  <a:lnTo>
                    <a:pt x="14306" y="7625"/>
                  </a:lnTo>
                  <a:lnTo>
                    <a:pt x="17298" y="8611"/>
                  </a:lnTo>
                  <a:lnTo>
                    <a:pt x="29568" y="6787"/>
                  </a:lnTo>
                  <a:lnTo>
                    <a:pt x="381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2176"/>
            <p:cNvSpPr/>
            <p:nvPr>
              <p:custDataLst>
                <p:tags r:id="rId144"/>
              </p:custDataLst>
            </p:nvPr>
          </p:nvSpPr>
          <p:spPr>
            <a:xfrm>
              <a:off x="3079750" y="1536700"/>
              <a:ext cx="19051" cy="1"/>
            </a:xfrm>
            <a:custGeom>
              <a:avLst/>
              <a:gdLst/>
              <a:ahLst/>
              <a:cxnLst/>
              <a:rect l="0" t="0" r="0" b="0"/>
              <a:pathLst>
                <a:path w="19051" h="1">
                  <a:moveTo>
                    <a:pt x="0" y="0"/>
                  </a:moveTo>
                  <a:lnTo>
                    <a:pt x="0" y="0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SMARTInkShape-Group466"/>
          <p:cNvGrpSpPr/>
          <p:nvPr/>
        </p:nvGrpSpPr>
        <p:grpSpPr>
          <a:xfrm>
            <a:off x="3194073" y="807480"/>
            <a:ext cx="615928" cy="613244"/>
            <a:chOff x="3194073" y="807480"/>
            <a:chExt cx="615928" cy="613244"/>
          </a:xfrm>
        </p:grpSpPr>
        <p:sp>
          <p:nvSpPr>
            <p:cNvPr id="61" name="SMARTInkShape-2177"/>
            <p:cNvSpPr/>
            <p:nvPr>
              <p:custDataLst>
                <p:tags r:id="rId121"/>
              </p:custDataLst>
            </p:nvPr>
          </p:nvSpPr>
          <p:spPr>
            <a:xfrm>
              <a:off x="3727711" y="895428"/>
              <a:ext cx="82290" cy="43697"/>
            </a:xfrm>
            <a:custGeom>
              <a:avLst/>
              <a:gdLst/>
              <a:ahLst/>
              <a:cxnLst/>
              <a:rect l="0" t="0" r="0" b="0"/>
              <a:pathLst>
                <a:path w="82290" h="43697">
                  <a:moveTo>
                    <a:pt x="6089" y="6272"/>
                  </a:moveTo>
                  <a:lnTo>
                    <a:pt x="6089" y="6272"/>
                  </a:lnTo>
                  <a:lnTo>
                    <a:pt x="2718" y="6272"/>
                  </a:lnTo>
                  <a:lnTo>
                    <a:pt x="1725" y="5566"/>
                  </a:lnTo>
                  <a:lnTo>
                    <a:pt x="1063" y="4391"/>
                  </a:lnTo>
                  <a:lnTo>
                    <a:pt x="0" y="805"/>
                  </a:lnTo>
                  <a:lnTo>
                    <a:pt x="14068" y="0"/>
                  </a:lnTo>
                  <a:lnTo>
                    <a:pt x="18572" y="1838"/>
                  </a:lnTo>
                  <a:lnTo>
                    <a:pt x="20761" y="3316"/>
                  </a:lnTo>
                  <a:lnTo>
                    <a:pt x="27213" y="15509"/>
                  </a:lnTo>
                  <a:lnTo>
                    <a:pt x="27933" y="19486"/>
                  </a:lnTo>
                  <a:lnTo>
                    <a:pt x="25289" y="42090"/>
                  </a:lnTo>
                  <a:lnTo>
                    <a:pt x="25945" y="42850"/>
                  </a:lnTo>
                  <a:lnTo>
                    <a:pt x="28554" y="43696"/>
                  </a:lnTo>
                  <a:lnTo>
                    <a:pt x="82289" y="253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2178"/>
            <p:cNvSpPr/>
            <p:nvPr>
              <p:custDataLst>
                <p:tags r:id="rId122"/>
              </p:custDataLst>
            </p:nvPr>
          </p:nvSpPr>
          <p:spPr>
            <a:xfrm>
              <a:off x="3601594" y="807480"/>
              <a:ext cx="99128" cy="177449"/>
            </a:xfrm>
            <a:custGeom>
              <a:avLst/>
              <a:gdLst/>
              <a:ahLst/>
              <a:cxnLst/>
              <a:rect l="0" t="0" r="0" b="0"/>
              <a:pathLst>
                <a:path w="99128" h="177449">
                  <a:moveTo>
                    <a:pt x="11556" y="18020"/>
                  </a:moveTo>
                  <a:lnTo>
                    <a:pt x="11556" y="18020"/>
                  </a:lnTo>
                  <a:lnTo>
                    <a:pt x="8185" y="14649"/>
                  </a:lnTo>
                  <a:lnTo>
                    <a:pt x="4649" y="12994"/>
                  </a:lnTo>
                  <a:lnTo>
                    <a:pt x="2717" y="12553"/>
                  </a:lnTo>
                  <a:lnTo>
                    <a:pt x="1430" y="13669"/>
                  </a:lnTo>
                  <a:lnTo>
                    <a:pt x="0" y="18674"/>
                  </a:lnTo>
                  <a:lnTo>
                    <a:pt x="324" y="21278"/>
                  </a:lnTo>
                  <a:lnTo>
                    <a:pt x="11766" y="47065"/>
                  </a:lnTo>
                  <a:lnTo>
                    <a:pt x="13812" y="50083"/>
                  </a:lnTo>
                  <a:lnTo>
                    <a:pt x="16588" y="52096"/>
                  </a:lnTo>
                  <a:lnTo>
                    <a:pt x="23435" y="54331"/>
                  </a:lnTo>
                  <a:lnTo>
                    <a:pt x="38594" y="55590"/>
                  </a:lnTo>
                  <a:lnTo>
                    <a:pt x="43693" y="52944"/>
                  </a:lnTo>
                  <a:lnTo>
                    <a:pt x="53120" y="42479"/>
                  </a:lnTo>
                  <a:lnTo>
                    <a:pt x="58251" y="32183"/>
                  </a:lnTo>
                  <a:lnTo>
                    <a:pt x="62285" y="0"/>
                  </a:lnTo>
                  <a:lnTo>
                    <a:pt x="64228" y="19828"/>
                  </a:lnTo>
                  <a:lnTo>
                    <a:pt x="77102" y="63186"/>
                  </a:lnTo>
                  <a:lnTo>
                    <a:pt x="93728" y="105162"/>
                  </a:lnTo>
                  <a:lnTo>
                    <a:pt x="99127" y="137068"/>
                  </a:lnTo>
                  <a:lnTo>
                    <a:pt x="96691" y="160616"/>
                  </a:lnTo>
                  <a:lnTo>
                    <a:pt x="93713" y="166706"/>
                  </a:lnTo>
                  <a:lnTo>
                    <a:pt x="84759" y="175355"/>
                  </a:lnTo>
                  <a:lnTo>
                    <a:pt x="80113" y="177238"/>
                  </a:lnTo>
                  <a:lnTo>
                    <a:pt x="71189" y="177448"/>
                  </a:lnTo>
                  <a:lnTo>
                    <a:pt x="68245" y="175105"/>
                  </a:lnTo>
                  <a:lnTo>
                    <a:pt x="64973" y="166858"/>
                  </a:lnTo>
                  <a:lnTo>
                    <a:pt x="62356" y="1386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2179"/>
            <p:cNvSpPr/>
            <p:nvPr>
              <p:custDataLst>
                <p:tags r:id="rId123"/>
              </p:custDataLst>
            </p:nvPr>
          </p:nvSpPr>
          <p:spPr>
            <a:xfrm>
              <a:off x="3314700" y="1174750"/>
              <a:ext cx="12701" cy="38101"/>
            </a:xfrm>
            <a:custGeom>
              <a:avLst/>
              <a:gdLst/>
              <a:ahLst/>
              <a:cxnLst/>
              <a:rect l="0" t="0" r="0" b="0"/>
              <a:pathLst>
                <a:path w="12701" h="38101">
                  <a:moveTo>
                    <a:pt x="0" y="0"/>
                  </a:moveTo>
                  <a:lnTo>
                    <a:pt x="0" y="0"/>
                  </a:lnTo>
                  <a:lnTo>
                    <a:pt x="6742" y="3371"/>
                  </a:lnTo>
                  <a:lnTo>
                    <a:pt x="8728" y="5775"/>
                  </a:lnTo>
                  <a:lnTo>
                    <a:pt x="10935" y="12209"/>
                  </a:lnTo>
                  <a:lnTo>
                    <a:pt x="1270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2180"/>
            <p:cNvSpPr/>
            <p:nvPr>
              <p:custDataLst>
                <p:tags r:id="rId124"/>
              </p:custDataLst>
            </p:nvPr>
          </p:nvSpPr>
          <p:spPr>
            <a:xfrm>
              <a:off x="3194073" y="1081272"/>
              <a:ext cx="87367" cy="192964"/>
            </a:xfrm>
            <a:custGeom>
              <a:avLst/>
              <a:gdLst/>
              <a:ahLst/>
              <a:cxnLst/>
              <a:rect l="0" t="0" r="0" b="0"/>
              <a:pathLst>
                <a:path w="87367" h="192964">
                  <a:moveTo>
                    <a:pt x="6327" y="4578"/>
                  </a:moveTo>
                  <a:lnTo>
                    <a:pt x="6327" y="4578"/>
                  </a:lnTo>
                  <a:lnTo>
                    <a:pt x="860" y="4578"/>
                  </a:lnTo>
                  <a:lnTo>
                    <a:pt x="0" y="34432"/>
                  </a:lnTo>
                  <a:lnTo>
                    <a:pt x="3355" y="50348"/>
                  </a:lnTo>
                  <a:lnTo>
                    <a:pt x="6887" y="56670"/>
                  </a:lnTo>
                  <a:lnTo>
                    <a:pt x="18275" y="64100"/>
                  </a:lnTo>
                  <a:lnTo>
                    <a:pt x="22054" y="64015"/>
                  </a:lnTo>
                  <a:lnTo>
                    <a:pt x="30015" y="60157"/>
                  </a:lnTo>
                  <a:lnTo>
                    <a:pt x="39059" y="50052"/>
                  </a:lnTo>
                  <a:lnTo>
                    <a:pt x="55202" y="7201"/>
                  </a:lnTo>
                  <a:lnTo>
                    <a:pt x="56747" y="0"/>
                  </a:lnTo>
                  <a:lnTo>
                    <a:pt x="53643" y="5495"/>
                  </a:lnTo>
                  <a:lnTo>
                    <a:pt x="53932" y="14158"/>
                  </a:lnTo>
                  <a:lnTo>
                    <a:pt x="63754" y="61245"/>
                  </a:lnTo>
                  <a:lnTo>
                    <a:pt x="78461" y="108362"/>
                  </a:lnTo>
                  <a:lnTo>
                    <a:pt x="87366" y="152475"/>
                  </a:lnTo>
                  <a:lnTo>
                    <a:pt x="84442" y="167677"/>
                  </a:lnTo>
                  <a:lnTo>
                    <a:pt x="78440" y="180077"/>
                  </a:lnTo>
                  <a:lnTo>
                    <a:pt x="71068" y="187941"/>
                  </a:lnTo>
                  <a:lnTo>
                    <a:pt x="63087" y="191906"/>
                  </a:lnTo>
                  <a:lnTo>
                    <a:pt x="58984" y="192963"/>
                  </a:lnTo>
                  <a:lnTo>
                    <a:pt x="55543" y="192257"/>
                  </a:lnTo>
                  <a:lnTo>
                    <a:pt x="49838" y="187709"/>
                  </a:lnTo>
                  <a:lnTo>
                    <a:pt x="46832" y="182866"/>
                  </a:lnTo>
                  <a:lnTo>
                    <a:pt x="45496" y="176245"/>
                  </a:lnTo>
                  <a:lnTo>
                    <a:pt x="44427" y="1506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2181"/>
            <p:cNvSpPr/>
            <p:nvPr>
              <p:custDataLst>
                <p:tags r:id="rId125"/>
              </p:custDataLst>
            </p:nvPr>
          </p:nvSpPr>
          <p:spPr>
            <a:xfrm>
              <a:off x="3316212" y="1359883"/>
              <a:ext cx="70034" cy="60841"/>
            </a:xfrm>
            <a:custGeom>
              <a:avLst/>
              <a:gdLst/>
              <a:ahLst/>
              <a:cxnLst/>
              <a:rect l="0" t="0" r="0" b="0"/>
              <a:pathLst>
                <a:path w="70034" h="60841">
                  <a:moveTo>
                    <a:pt x="17538" y="18067"/>
                  </a:moveTo>
                  <a:lnTo>
                    <a:pt x="17538" y="18067"/>
                  </a:lnTo>
                  <a:lnTo>
                    <a:pt x="17538" y="14696"/>
                  </a:lnTo>
                  <a:lnTo>
                    <a:pt x="21301" y="11159"/>
                  </a:lnTo>
                  <a:lnTo>
                    <a:pt x="26972" y="7941"/>
                  </a:lnTo>
                  <a:lnTo>
                    <a:pt x="31844" y="6511"/>
                  </a:lnTo>
                  <a:lnTo>
                    <a:pt x="33425" y="5424"/>
                  </a:lnTo>
                  <a:lnTo>
                    <a:pt x="34479" y="3994"/>
                  </a:lnTo>
                  <a:lnTo>
                    <a:pt x="35182" y="2335"/>
                  </a:lnTo>
                  <a:lnTo>
                    <a:pt x="34945" y="1229"/>
                  </a:lnTo>
                  <a:lnTo>
                    <a:pt x="34082" y="492"/>
                  </a:lnTo>
                  <a:lnTo>
                    <a:pt x="32800" y="0"/>
                  </a:lnTo>
                  <a:lnTo>
                    <a:pt x="31241" y="378"/>
                  </a:lnTo>
                  <a:lnTo>
                    <a:pt x="27626" y="2679"/>
                  </a:lnTo>
                  <a:lnTo>
                    <a:pt x="15591" y="16946"/>
                  </a:lnTo>
                  <a:lnTo>
                    <a:pt x="12007" y="19437"/>
                  </a:lnTo>
                  <a:lnTo>
                    <a:pt x="6142" y="27848"/>
                  </a:lnTo>
                  <a:lnTo>
                    <a:pt x="756" y="42602"/>
                  </a:lnTo>
                  <a:lnTo>
                    <a:pt x="0" y="47124"/>
                  </a:lnTo>
                  <a:lnTo>
                    <a:pt x="907" y="50844"/>
                  </a:lnTo>
                  <a:lnTo>
                    <a:pt x="5678" y="56858"/>
                  </a:lnTo>
                  <a:lnTo>
                    <a:pt x="14384" y="60002"/>
                  </a:lnTo>
                  <a:lnTo>
                    <a:pt x="19668" y="60840"/>
                  </a:lnTo>
                  <a:lnTo>
                    <a:pt x="31185" y="58009"/>
                  </a:lnTo>
                  <a:lnTo>
                    <a:pt x="41947" y="52047"/>
                  </a:lnTo>
                  <a:lnTo>
                    <a:pt x="49083" y="44693"/>
                  </a:lnTo>
                  <a:lnTo>
                    <a:pt x="57066" y="29249"/>
                  </a:lnTo>
                  <a:lnTo>
                    <a:pt x="60530" y="14638"/>
                  </a:lnTo>
                  <a:lnTo>
                    <a:pt x="59605" y="10842"/>
                  </a:lnTo>
                  <a:lnTo>
                    <a:pt x="54814" y="4743"/>
                  </a:lnTo>
                  <a:lnTo>
                    <a:pt x="46099" y="1562"/>
                  </a:lnTo>
                  <a:lnTo>
                    <a:pt x="35876" y="854"/>
                  </a:lnTo>
                  <a:lnTo>
                    <a:pt x="26629" y="2891"/>
                  </a:lnTo>
                  <a:lnTo>
                    <a:pt x="22893" y="5833"/>
                  </a:lnTo>
                  <a:lnTo>
                    <a:pt x="9498" y="28294"/>
                  </a:lnTo>
                  <a:lnTo>
                    <a:pt x="8650" y="32646"/>
                  </a:lnTo>
                  <a:lnTo>
                    <a:pt x="9590" y="41245"/>
                  </a:lnTo>
                  <a:lnTo>
                    <a:pt x="12359" y="47889"/>
                  </a:lnTo>
                  <a:lnTo>
                    <a:pt x="14085" y="50648"/>
                  </a:lnTo>
                  <a:lnTo>
                    <a:pt x="16647" y="51782"/>
                  </a:lnTo>
                  <a:lnTo>
                    <a:pt x="23257" y="51161"/>
                  </a:lnTo>
                  <a:lnTo>
                    <a:pt x="42657" y="45013"/>
                  </a:lnTo>
                  <a:lnTo>
                    <a:pt x="49398" y="41097"/>
                  </a:lnTo>
                  <a:lnTo>
                    <a:pt x="51478" y="38359"/>
                  </a:lnTo>
                  <a:lnTo>
                    <a:pt x="54405" y="28470"/>
                  </a:lnTo>
                  <a:lnTo>
                    <a:pt x="55090" y="23161"/>
                  </a:lnTo>
                  <a:lnTo>
                    <a:pt x="53861" y="20757"/>
                  </a:lnTo>
                  <a:lnTo>
                    <a:pt x="48734" y="16205"/>
                  </a:lnTo>
                  <a:lnTo>
                    <a:pt x="45391" y="15415"/>
                  </a:lnTo>
                  <a:lnTo>
                    <a:pt x="37914" y="16418"/>
                  </a:lnTo>
                  <a:lnTo>
                    <a:pt x="25770" y="20949"/>
                  </a:lnTo>
                  <a:lnTo>
                    <a:pt x="23026" y="23516"/>
                  </a:lnTo>
                  <a:lnTo>
                    <a:pt x="19977" y="30131"/>
                  </a:lnTo>
                  <a:lnTo>
                    <a:pt x="18261" y="41789"/>
                  </a:lnTo>
                  <a:lnTo>
                    <a:pt x="19741" y="48130"/>
                  </a:lnTo>
                  <a:lnTo>
                    <a:pt x="21123" y="50809"/>
                  </a:lnTo>
                  <a:lnTo>
                    <a:pt x="23456" y="52595"/>
                  </a:lnTo>
                  <a:lnTo>
                    <a:pt x="29811" y="54580"/>
                  </a:lnTo>
                  <a:lnTo>
                    <a:pt x="37339" y="53580"/>
                  </a:lnTo>
                  <a:lnTo>
                    <a:pt x="53670" y="47189"/>
                  </a:lnTo>
                  <a:lnTo>
                    <a:pt x="60173" y="41359"/>
                  </a:lnTo>
                  <a:lnTo>
                    <a:pt x="64709" y="34769"/>
                  </a:lnTo>
                  <a:lnTo>
                    <a:pt x="66725" y="29488"/>
                  </a:lnTo>
                  <a:lnTo>
                    <a:pt x="66557" y="27798"/>
                  </a:lnTo>
                  <a:lnTo>
                    <a:pt x="65740" y="26671"/>
                  </a:lnTo>
                  <a:lnTo>
                    <a:pt x="64489" y="25920"/>
                  </a:lnTo>
                  <a:lnTo>
                    <a:pt x="52616" y="24862"/>
                  </a:lnTo>
                  <a:lnTo>
                    <a:pt x="39063" y="27920"/>
                  </a:lnTo>
                  <a:lnTo>
                    <a:pt x="29482" y="33294"/>
                  </a:lnTo>
                  <a:lnTo>
                    <a:pt x="26374" y="37300"/>
                  </a:lnTo>
                  <a:lnTo>
                    <a:pt x="25545" y="39355"/>
                  </a:lnTo>
                  <a:lnTo>
                    <a:pt x="27110" y="40020"/>
                  </a:lnTo>
                  <a:lnTo>
                    <a:pt x="50549" y="34268"/>
                  </a:lnTo>
                  <a:lnTo>
                    <a:pt x="61969" y="28433"/>
                  </a:lnTo>
                  <a:lnTo>
                    <a:pt x="69822" y="22236"/>
                  </a:lnTo>
                  <a:lnTo>
                    <a:pt x="70033" y="22257"/>
                  </a:lnTo>
                  <a:lnTo>
                    <a:pt x="55638" y="371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SMARTInkShape-Group467"/>
          <p:cNvGrpSpPr/>
          <p:nvPr/>
        </p:nvGrpSpPr>
        <p:grpSpPr>
          <a:xfrm>
            <a:off x="3744682" y="493278"/>
            <a:ext cx="520315" cy="704889"/>
            <a:chOff x="3744682" y="493278"/>
            <a:chExt cx="520315" cy="704889"/>
          </a:xfrm>
        </p:grpSpPr>
        <p:sp>
          <p:nvSpPr>
            <p:cNvPr id="67" name="SMARTInkShape-2182"/>
            <p:cNvSpPr/>
            <p:nvPr>
              <p:custDataLst>
                <p:tags r:id="rId117"/>
              </p:custDataLst>
            </p:nvPr>
          </p:nvSpPr>
          <p:spPr>
            <a:xfrm>
              <a:off x="4210050" y="558930"/>
              <a:ext cx="54947" cy="95395"/>
            </a:xfrm>
            <a:custGeom>
              <a:avLst/>
              <a:gdLst/>
              <a:ahLst/>
              <a:cxnLst/>
              <a:rect l="0" t="0" r="0" b="0"/>
              <a:pathLst>
                <a:path w="54947" h="95395">
                  <a:moveTo>
                    <a:pt x="0" y="25270"/>
                  </a:moveTo>
                  <a:lnTo>
                    <a:pt x="0" y="25270"/>
                  </a:lnTo>
                  <a:lnTo>
                    <a:pt x="0" y="4876"/>
                  </a:lnTo>
                  <a:lnTo>
                    <a:pt x="706" y="3207"/>
                  </a:lnTo>
                  <a:lnTo>
                    <a:pt x="1881" y="2095"/>
                  </a:lnTo>
                  <a:lnTo>
                    <a:pt x="3371" y="1353"/>
                  </a:lnTo>
                  <a:lnTo>
                    <a:pt x="20394" y="0"/>
                  </a:lnTo>
                  <a:lnTo>
                    <a:pt x="22063" y="662"/>
                  </a:lnTo>
                  <a:lnTo>
                    <a:pt x="23175" y="1809"/>
                  </a:lnTo>
                  <a:lnTo>
                    <a:pt x="23917" y="3280"/>
                  </a:lnTo>
                  <a:lnTo>
                    <a:pt x="25270" y="25735"/>
                  </a:lnTo>
                  <a:lnTo>
                    <a:pt x="24608" y="27697"/>
                  </a:lnTo>
                  <a:lnTo>
                    <a:pt x="23461" y="29004"/>
                  </a:lnTo>
                  <a:lnTo>
                    <a:pt x="19921" y="31103"/>
                  </a:lnTo>
                  <a:lnTo>
                    <a:pt x="19437" y="33272"/>
                  </a:lnTo>
                  <a:lnTo>
                    <a:pt x="19308" y="34838"/>
                  </a:lnTo>
                  <a:lnTo>
                    <a:pt x="21046" y="38459"/>
                  </a:lnTo>
                  <a:lnTo>
                    <a:pt x="22497" y="40413"/>
                  </a:lnTo>
                  <a:lnTo>
                    <a:pt x="52190" y="65623"/>
                  </a:lnTo>
                  <a:lnTo>
                    <a:pt x="54946" y="70956"/>
                  </a:lnTo>
                  <a:lnTo>
                    <a:pt x="52407" y="79442"/>
                  </a:lnTo>
                  <a:lnTo>
                    <a:pt x="49754" y="84668"/>
                  </a:lnTo>
                  <a:lnTo>
                    <a:pt x="41163" y="92356"/>
                  </a:lnTo>
                  <a:lnTo>
                    <a:pt x="35909" y="95394"/>
                  </a:lnTo>
                  <a:lnTo>
                    <a:pt x="6350" y="951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2183"/>
            <p:cNvSpPr/>
            <p:nvPr>
              <p:custDataLst>
                <p:tags r:id="rId118"/>
              </p:custDataLst>
            </p:nvPr>
          </p:nvSpPr>
          <p:spPr>
            <a:xfrm>
              <a:off x="4078465" y="493278"/>
              <a:ext cx="91980" cy="167782"/>
            </a:xfrm>
            <a:custGeom>
              <a:avLst/>
              <a:gdLst/>
              <a:ahLst/>
              <a:cxnLst/>
              <a:rect l="0" t="0" r="0" b="0"/>
              <a:pathLst>
                <a:path w="91980" h="167782">
                  <a:moveTo>
                    <a:pt x="10935" y="21072"/>
                  </a:moveTo>
                  <a:lnTo>
                    <a:pt x="10935" y="21072"/>
                  </a:lnTo>
                  <a:lnTo>
                    <a:pt x="4193" y="27814"/>
                  </a:lnTo>
                  <a:lnTo>
                    <a:pt x="884" y="34887"/>
                  </a:lnTo>
                  <a:lnTo>
                    <a:pt x="0" y="38749"/>
                  </a:lnTo>
                  <a:lnTo>
                    <a:pt x="2129" y="54297"/>
                  </a:lnTo>
                  <a:lnTo>
                    <a:pt x="7229" y="65567"/>
                  </a:lnTo>
                  <a:lnTo>
                    <a:pt x="13208" y="73375"/>
                  </a:lnTo>
                  <a:lnTo>
                    <a:pt x="15977" y="74285"/>
                  </a:lnTo>
                  <a:lnTo>
                    <a:pt x="22819" y="73415"/>
                  </a:lnTo>
                  <a:lnTo>
                    <a:pt x="34604" y="68958"/>
                  </a:lnTo>
                  <a:lnTo>
                    <a:pt x="42857" y="59523"/>
                  </a:lnTo>
                  <a:lnTo>
                    <a:pt x="50523" y="45217"/>
                  </a:lnTo>
                  <a:lnTo>
                    <a:pt x="61016" y="3931"/>
                  </a:lnTo>
                  <a:lnTo>
                    <a:pt x="61416" y="48"/>
                  </a:lnTo>
                  <a:lnTo>
                    <a:pt x="61522" y="0"/>
                  </a:lnTo>
                  <a:lnTo>
                    <a:pt x="70569" y="44050"/>
                  </a:lnTo>
                  <a:lnTo>
                    <a:pt x="83105" y="81533"/>
                  </a:lnTo>
                  <a:lnTo>
                    <a:pt x="91979" y="126671"/>
                  </a:lnTo>
                  <a:lnTo>
                    <a:pt x="88118" y="156910"/>
                  </a:lnTo>
                  <a:lnTo>
                    <a:pt x="84514" y="165641"/>
                  </a:lnTo>
                  <a:lnTo>
                    <a:pt x="81154" y="167546"/>
                  </a:lnTo>
                  <a:lnTo>
                    <a:pt x="71777" y="167781"/>
                  </a:lnTo>
                  <a:lnTo>
                    <a:pt x="64317" y="165533"/>
                  </a:lnTo>
                  <a:lnTo>
                    <a:pt x="61339" y="163946"/>
                  </a:lnTo>
                  <a:lnTo>
                    <a:pt x="59355" y="160771"/>
                  </a:lnTo>
                  <a:lnTo>
                    <a:pt x="57149" y="151599"/>
                  </a:lnTo>
                  <a:lnTo>
                    <a:pt x="61735" y="1290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2184"/>
            <p:cNvSpPr/>
            <p:nvPr>
              <p:custDataLst>
                <p:tags r:id="rId119"/>
              </p:custDataLst>
            </p:nvPr>
          </p:nvSpPr>
          <p:spPr>
            <a:xfrm>
              <a:off x="4192489" y="865206"/>
              <a:ext cx="57624" cy="64172"/>
            </a:xfrm>
            <a:custGeom>
              <a:avLst/>
              <a:gdLst/>
              <a:ahLst/>
              <a:cxnLst/>
              <a:rect l="0" t="0" r="0" b="0"/>
              <a:pathLst>
                <a:path w="57624" h="64172">
                  <a:moveTo>
                    <a:pt x="36611" y="17444"/>
                  </a:moveTo>
                  <a:lnTo>
                    <a:pt x="36611" y="17444"/>
                  </a:lnTo>
                  <a:lnTo>
                    <a:pt x="36611" y="14073"/>
                  </a:lnTo>
                  <a:lnTo>
                    <a:pt x="35905" y="13080"/>
                  </a:lnTo>
                  <a:lnTo>
                    <a:pt x="34730" y="12418"/>
                  </a:lnTo>
                  <a:lnTo>
                    <a:pt x="31144" y="11355"/>
                  </a:lnTo>
                  <a:lnTo>
                    <a:pt x="30653" y="9329"/>
                  </a:lnTo>
                  <a:lnTo>
                    <a:pt x="30339" y="5650"/>
                  </a:lnTo>
                  <a:lnTo>
                    <a:pt x="28414" y="7028"/>
                  </a:lnTo>
                  <a:lnTo>
                    <a:pt x="26913" y="8383"/>
                  </a:lnTo>
                  <a:lnTo>
                    <a:pt x="25245" y="13652"/>
                  </a:lnTo>
                  <a:lnTo>
                    <a:pt x="24174" y="25162"/>
                  </a:lnTo>
                  <a:lnTo>
                    <a:pt x="25909" y="29811"/>
                  </a:lnTo>
                  <a:lnTo>
                    <a:pt x="27360" y="32039"/>
                  </a:lnTo>
                  <a:lnTo>
                    <a:pt x="29033" y="32818"/>
                  </a:lnTo>
                  <a:lnTo>
                    <a:pt x="30853" y="32632"/>
                  </a:lnTo>
                  <a:lnTo>
                    <a:pt x="34758" y="31250"/>
                  </a:lnTo>
                  <a:lnTo>
                    <a:pt x="38845" y="30636"/>
                  </a:lnTo>
                  <a:lnTo>
                    <a:pt x="43013" y="24718"/>
                  </a:lnTo>
                  <a:lnTo>
                    <a:pt x="48067" y="10414"/>
                  </a:lnTo>
                  <a:lnTo>
                    <a:pt x="47776" y="8524"/>
                  </a:lnTo>
                  <a:lnTo>
                    <a:pt x="46877" y="7264"/>
                  </a:lnTo>
                  <a:lnTo>
                    <a:pt x="45571" y="6424"/>
                  </a:lnTo>
                  <a:lnTo>
                    <a:pt x="33621" y="8613"/>
                  </a:lnTo>
                  <a:lnTo>
                    <a:pt x="20046" y="13730"/>
                  </a:lnTo>
                  <a:lnTo>
                    <a:pt x="13256" y="19556"/>
                  </a:lnTo>
                  <a:lnTo>
                    <a:pt x="10457" y="23085"/>
                  </a:lnTo>
                  <a:lnTo>
                    <a:pt x="9298" y="26144"/>
                  </a:lnTo>
                  <a:lnTo>
                    <a:pt x="9229" y="28888"/>
                  </a:lnTo>
                  <a:lnTo>
                    <a:pt x="9890" y="31424"/>
                  </a:lnTo>
                  <a:lnTo>
                    <a:pt x="16268" y="36122"/>
                  </a:lnTo>
                  <a:lnTo>
                    <a:pt x="25454" y="39856"/>
                  </a:lnTo>
                  <a:lnTo>
                    <a:pt x="34239" y="41516"/>
                  </a:lnTo>
                  <a:lnTo>
                    <a:pt x="42848" y="40372"/>
                  </a:lnTo>
                  <a:lnTo>
                    <a:pt x="49966" y="37512"/>
                  </a:lnTo>
                  <a:lnTo>
                    <a:pt x="51864" y="35762"/>
                  </a:lnTo>
                  <a:lnTo>
                    <a:pt x="53130" y="33889"/>
                  </a:lnTo>
                  <a:lnTo>
                    <a:pt x="53267" y="32641"/>
                  </a:lnTo>
                  <a:lnTo>
                    <a:pt x="52654" y="31808"/>
                  </a:lnTo>
                  <a:lnTo>
                    <a:pt x="31830" y="21403"/>
                  </a:lnTo>
                  <a:lnTo>
                    <a:pt x="23668" y="21085"/>
                  </a:lnTo>
                  <a:lnTo>
                    <a:pt x="6929" y="26630"/>
                  </a:lnTo>
                  <a:lnTo>
                    <a:pt x="4828" y="29212"/>
                  </a:lnTo>
                  <a:lnTo>
                    <a:pt x="4134" y="32345"/>
                  </a:lnTo>
                  <a:lnTo>
                    <a:pt x="5243" y="38883"/>
                  </a:lnTo>
                  <a:lnTo>
                    <a:pt x="8088" y="44141"/>
                  </a:lnTo>
                  <a:lnTo>
                    <a:pt x="20398" y="51068"/>
                  </a:lnTo>
                  <a:lnTo>
                    <a:pt x="34080" y="54218"/>
                  </a:lnTo>
                  <a:lnTo>
                    <a:pt x="42777" y="53073"/>
                  </a:lnTo>
                  <a:lnTo>
                    <a:pt x="53725" y="48462"/>
                  </a:lnTo>
                  <a:lnTo>
                    <a:pt x="56487" y="46589"/>
                  </a:lnTo>
                  <a:lnTo>
                    <a:pt x="57623" y="43930"/>
                  </a:lnTo>
                  <a:lnTo>
                    <a:pt x="57003" y="37212"/>
                  </a:lnTo>
                  <a:lnTo>
                    <a:pt x="52495" y="31404"/>
                  </a:lnTo>
                  <a:lnTo>
                    <a:pt x="45081" y="26470"/>
                  </a:lnTo>
                  <a:lnTo>
                    <a:pt x="34731" y="21926"/>
                  </a:lnTo>
                  <a:lnTo>
                    <a:pt x="24957" y="21318"/>
                  </a:lnTo>
                  <a:lnTo>
                    <a:pt x="7184" y="26676"/>
                  </a:lnTo>
                  <a:lnTo>
                    <a:pt x="2366" y="30484"/>
                  </a:lnTo>
                  <a:lnTo>
                    <a:pt x="1081" y="32487"/>
                  </a:lnTo>
                  <a:lnTo>
                    <a:pt x="930" y="34528"/>
                  </a:lnTo>
                  <a:lnTo>
                    <a:pt x="2643" y="38678"/>
                  </a:lnTo>
                  <a:lnTo>
                    <a:pt x="4089" y="40067"/>
                  </a:lnTo>
                  <a:lnTo>
                    <a:pt x="7575" y="41610"/>
                  </a:lnTo>
                  <a:lnTo>
                    <a:pt x="20247" y="42478"/>
                  </a:lnTo>
                  <a:lnTo>
                    <a:pt x="31455" y="38918"/>
                  </a:lnTo>
                  <a:lnTo>
                    <a:pt x="42080" y="32633"/>
                  </a:lnTo>
                  <a:lnTo>
                    <a:pt x="49155" y="25135"/>
                  </a:lnTo>
                  <a:lnTo>
                    <a:pt x="52770" y="17099"/>
                  </a:lnTo>
                  <a:lnTo>
                    <a:pt x="53733" y="12981"/>
                  </a:lnTo>
                  <a:lnTo>
                    <a:pt x="52965" y="9530"/>
                  </a:lnTo>
                  <a:lnTo>
                    <a:pt x="48347" y="3814"/>
                  </a:lnTo>
                  <a:lnTo>
                    <a:pt x="43473" y="803"/>
                  </a:lnTo>
                  <a:lnTo>
                    <a:pt x="41186" y="0"/>
                  </a:lnTo>
                  <a:lnTo>
                    <a:pt x="24483" y="2241"/>
                  </a:lnTo>
                  <a:lnTo>
                    <a:pt x="15229" y="7394"/>
                  </a:lnTo>
                  <a:lnTo>
                    <a:pt x="8763" y="15094"/>
                  </a:lnTo>
                  <a:lnTo>
                    <a:pt x="1862" y="31329"/>
                  </a:lnTo>
                  <a:lnTo>
                    <a:pt x="0" y="43371"/>
                  </a:lnTo>
                  <a:lnTo>
                    <a:pt x="916" y="48134"/>
                  </a:lnTo>
                  <a:lnTo>
                    <a:pt x="5694" y="55308"/>
                  </a:lnTo>
                  <a:lnTo>
                    <a:pt x="19689" y="63313"/>
                  </a:lnTo>
                  <a:lnTo>
                    <a:pt x="29325" y="64171"/>
                  </a:lnTo>
                  <a:lnTo>
                    <a:pt x="37606" y="62200"/>
                  </a:lnTo>
                  <a:lnTo>
                    <a:pt x="43638" y="58973"/>
                  </a:lnTo>
                  <a:lnTo>
                    <a:pt x="51001" y="49818"/>
                  </a:lnTo>
                  <a:lnTo>
                    <a:pt x="54280" y="38168"/>
                  </a:lnTo>
                  <a:lnTo>
                    <a:pt x="53329" y="34082"/>
                  </a:lnTo>
                  <a:lnTo>
                    <a:pt x="48510" y="25780"/>
                  </a:lnTo>
                  <a:lnTo>
                    <a:pt x="39783" y="19267"/>
                  </a:lnTo>
                  <a:lnTo>
                    <a:pt x="30259" y="15432"/>
                  </a:lnTo>
                  <a:lnTo>
                    <a:pt x="26732" y="15397"/>
                  </a:lnTo>
                  <a:lnTo>
                    <a:pt x="19521" y="17945"/>
                  </a:lnTo>
                  <a:lnTo>
                    <a:pt x="5677" y="26608"/>
                  </a:lnTo>
                  <a:lnTo>
                    <a:pt x="1696" y="31630"/>
                  </a:lnTo>
                  <a:lnTo>
                    <a:pt x="2045" y="33957"/>
                  </a:lnTo>
                  <a:lnTo>
                    <a:pt x="6197" y="38424"/>
                  </a:lnTo>
                  <a:lnTo>
                    <a:pt x="23911" y="428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2185"/>
            <p:cNvSpPr/>
            <p:nvPr>
              <p:custDataLst>
                <p:tags r:id="rId120"/>
              </p:custDataLst>
            </p:nvPr>
          </p:nvSpPr>
          <p:spPr>
            <a:xfrm>
              <a:off x="3744682" y="1121054"/>
              <a:ext cx="81599" cy="77113"/>
            </a:xfrm>
            <a:custGeom>
              <a:avLst/>
              <a:gdLst/>
              <a:ahLst/>
              <a:cxnLst/>
              <a:rect l="0" t="0" r="0" b="0"/>
              <a:pathLst>
                <a:path w="81599" h="77113">
                  <a:moveTo>
                    <a:pt x="46268" y="15596"/>
                  </a:moveTo>
                  <a:lnTo>
                    <a:pt x="46268" y="15596"/>
                  </a:lnTo>
                  <a:lnTo>
                    <a:pt x="46268" y="12225"/>
                  </a:lnTo>
                  <a:lnTo>
                    <a:pt x="44387" y="8688"/>
                  </a:lnTo>
                  <a:lnTo>
                    <a:pt x="37429" y="669"/>
                  </a:lnTo>
                  <a:lnTo>
                    <a:pt x="35436" y="0"/>
                  </a:lnTo>
                  <a:lnTo>
                    <a:pt x="33403" y="260"/>
                  </a:lnTo>
                  <a:lnTo>
                    <a:pt x="31341" y="1139"/>
                  </a:lnTo>
                  <a:lnTo>
                    <a:pt x="27169" y="5878"/>
                  </a:lnTo>
                  <a:lnTo>
                    <a:pt x="16628" y="29525"/>
                  </a:lnTo>
                  <a:lnTo>
                    <a:pt x="12398" y="41542"/>
                  </a:lnTo>
                  <a:lnTo>
                    <a:pt x="11929" y="53939"/>
                  </a:lnTo>
                  <a:lnTo>
                    <a:pt x="14073" y="65093"/>
                  </a:lnTo>
                  <a:lnTo>
                    <a:pt x="17378" y="72402"/>
                  </a:lnTo>
                  <a:lnTo>
                    <a:pt x="20657" y="74633"/>
                  </a:lnTo>
                  <a:lnTo>
                    <a:pt x="29947" y="77112"/>
                  </a:lnTo>
                  <a:lnTo>
                    <a:pt x="34681" y="75657"/>
                  </a:lnTo>
                  <a:lnTo>
                    <a:pt x="43705" y="68395"/>
                  </a:lnTo>
                  <a:lnTo>
                    <a:pt x="53348" y="55778"/>
                  </a:lnTo>
                  <a:lnTo>
                    <a:pt x="57303" y="39731"/>
                  </a:lnTo>
                  <a:lnTo>
                    <a:pt x="56346" y="29615"/>
                  </a:lnTo>
                  <a:lnTo>
                    <a:pt x="55104" y="24942"/>
                  </a:lnTo>
                  <a:lnTo>
                    <a:pt x="49960" y="17868"/>
                  </a:lnTo>
                  <a:lnTo>
                    <a:pt x="46613" y="14994"/>
                  </a:lnTo>
                  <a:lnTo>
                    <a:pt x="35368" y="13682"/>
                  </a:lnTo>
                  <a:lnTo>
                    <a:pt x="22373" y="16157"/>
                  </a:lnTo>
                  <a:lnTo>
                    <a:pt x="4415" y="27361"/>
                  </a:lnTo>
                  <a:lnTo>
                    <a:pt x="1432" y="29790"/>
                  </a:lnTo>
                  <a:lnTo>
                    <a:pt x="150" y="32114"/>
                  </a:lnTo>
                  <a:lnTo>
                    <a:pt x="0" y="34369"/>
                  </a:lnTo>
                  <a:lnTo>
                    <a:pt x="606" y="36578"/>
                  </a:lnTo>
                  <a:lnTo>
                    <a:pt x="5042" y="40914"/>
                  </a:lnTo>
                  <a:lnTo>
                    <a:pt x="8201" y="43058"/>
                  </a:lnTo>
                  <a:lnTo>
                    <a:pt x="19236" y="43559"/>
                  </a:lnTo>
                  <a:lnTo>
                    <a:pt x="32137" y="40724"/>
                  </a:lnTo>
                  <a:lnTo>
                    <a:pt x="59755" y="23469"/>
                  </a:lnTo>
                  <a:lnTo>
                    <a:pt x="66373" y="17214"/>
                  </a:lnTo>
                  <a:lnTo>
                    <a:pt x="68609" y="13493"/>
                  </a:lnTo>
                  <a:lnTo>
                    <a:pt x="68218" y="13488"/>
                  </a:lnTo>
                  <a:lnTo>
                    <a:pt x="47811" y="27682"/>
                  </a:lnTo>
                  <a:lnTo>
                    <a:pt x="38886" y="42696"/>
                  </a:lnTo>
                  <a:lnTo>
                    <a:pt x="35143" y="53807"/>
                  </a:lnTo>
                  <a:lnTo>
                    <a:pt x="36735" y="55887"/>
                  </a:lnTo>
                  <a:lnTo>
                    <a:pt x="44148" y="58198"/>
                  </a:lnTo>
                  <a:lnTo>
                    <a:pt x="60222" y="56127"/>
                  </a:lnTo>
                  <a:lnTo>
                    <a:pt x="75019" y="47674"/>
                  </a:lnTo>
                  <a:lnTo>
                    <a:pt x="80213" y="42083"/>
                  </a:lnTo>
                  <a:lnTo>
                    <a:pt x="81598" y="39604"/>
                  </a:lnTo>
                  <a:lnTo>
                    <a:pt x="80405" y="37951"/>
                  </a:lnTo>
                  <a:lnTo>
                    <a:pt x="73434" y="36115"/>
                  </a:lnTo>
                  <a:lnTo>
                    <a:pt x="52618" y="346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SMARTInkShape-Group468"/>
          <p:cNvGrpSpPr/>
          <p:nvPr/>
        </p:nvGrpSpPr>
        <p:grpSpPr>
          <a:xfrm>
            <a:off x="4565912" y="763504"/>
            <a:ext cx="577589" cy="535282"/>
            <a:chOff x="4565912" y="763504"/>
            <a:chExt cx="577589" cy="535282"/>
          </a:xfrm>
        </p:grpSpPr>
        <p:sp>
          <p:nvSpPr>
            <p:cNvPr id="72" name="SMARTInkShape-2186"/>
            <p:cNvSpPr/>
            <p:nvPr>
              <p:custDataLst>
                <p:tags r:id="rId110"/>
              </p:custDataLst>
            </p:nvPr>
          </p:nvSpPr>
          <p:spPr>
            <a:xfrm>
              <a:off x="5054600" y="1073150"/>
              <a:ext cx="88901" cy="6351"/>
            </a:xfrm>
            <a:custGeom>
              <a:avLst/>
              <a:gdLst/>
              <a:ahLst/>
              <a:cxnLst/>
              <a:rect l="0" t="0" r="0" b="0"/>
              <a:pathLst>
                <a:path w="88901" h="6351">
                  <a:moveTo>
                    <a:pt x="0" y="6350"/>
                  </a:moveTo>
                  <a:lnTo>
                    <a:pt x="0" y="6350"/>
                  </a:lnTo>
                  <a:lnTo>
                    <a:pt x="10139" y="1986"/>
                  </a:lnTo>
                  <a:lnTo>
                    <a:pt x="49221" y="174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2187"/>
            <p:cNvSpPr/>
            <p:nvPr>
              <p:custDataLst>
                <p:tags r:id="rId111"/>
              </p:custDataLst>
            </p:nvPr>
          </p:nvSpPr>
          <p:spPr>
            <a:xfrm>
              <a:off x="5056183" y="1088542"/>
              <a:ext cx="36518" cy="67159"/>
            </a:xfrm>
            <a:custGeom>
              <a:avLst/>
              <a:gdLst/>
              <a:ahLst/>
              <a:cxnLst/>
              <a:rect l="0" t="0" r="0" b="0"/>
              <a:pathLst>
                <a:path w="36518" h="67159">
                  <a:moveTo>
                    <a:pt x="36517" y="3658"/>
                  </a:moveTo>
                  <a:lnTo>
                    <a:pt x="36517" y="3658"/>
                  </a:lnTo>
                  <a:lnTo>
                    <a:pt x="20616" y="2952"/>
                  </a:lnTo>
                  <a:lnTo>
                    <a:pt x="9385" y="0"/>
                  </a:lnTo>
                  <a:lnTo>
                    <a:pt x="0" y="3037"/>
                  </a:lnTo>
                  <a:lnTo>
                    <a:pt x="1003" y="7145"/>
                  </a:lnTo>
                  <a:lnTo>
                    <a:pt x="4505" y="13674"/>
                  </a:lnTo>
                  <a:lnTo>
                    <a:pt x="25717" y="46052"/>
                  </a:lnTo>
                  <a:lnTo>
                    <a:pt x="26495" y="49559"/>
                  </a:lnTo>
                  <a:lnTo>
                    <a:pt x="26308" y="52603"/>
                  </a:lnTo>
                  <a:lnTo>
                    <a:pt x="25478" y="55338"/>
                  </a:lnTo>
                  <a:lnTo>
                    <a:pt x="11117" y="671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2188"/>
            <p:cNvSpPr/>
            <p:nvPr>
              <p:custDataLst>
                <p:tags r:id="rId112"/>
              </p:custDataLst>
            </p:nvPr>
          </p:nvSpPr>
          <p:spPr>
            <a:xfrm>
              <a:off x="4933950" y="1009650"/>
              <a:ext cx="86511" cy="125941"/>
            </a:xfrm>
            <a:custGeom>
              <a:avLst/>
              <a:gdLst/>
              <a:ahLst/>
              <a:cxnLst/>
              <a:rect l="0" t="0" r="0" b="0"/>
              <a:pathLst>
                <a:path w="86511" h="12594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5026" y="8789"/>
                  </a:lnTo>
                  <a:lnTo>
                    <a:pt x="9644" y="36126"/>
                  </a:lnTo>
                  <a:lnTo>
                    <a:pt x="15165" y="45355"/>
                  </a:lnTo>
                  <a:lnTo>
                    <a:pt x="17166" y="46464"/>
                  </a:lnTo>
                  <a:lnTo>
                    <a:pt x="19205" y="46498"/>
                  </a:lnTo>
                  <a:lnTo>
                    <a:pt x="23352" y="44655"/>
                  </a:lnTo>
                  <a:lnTo>
                    <a:pt x="27547" y="41484"/>
                  </a:lnTo>
                  <a:lnTo>
                    <a:pt x="45687" y="15253"/>
                  </a:lnTo>
                  <a:lnTo>
                    <a:pt x="50351" y="1664"/>
                  </a:lnTo>
                  <a:lnTo>
                    <a:pt x="59627" y="38735"/>
                  </a:lnTo>
                  <a:lnTo>
                    <a:pt x="83524" y="86246"/>
                  </a:lnTo>
                  <a:lnTo>
                    <a:pt x="86510" y="97363"/>
                  </a:lnTo>
                  <a:lnTo>
                    <a:pt x="84821" y="114926"/>
                  </a:lnTo>
                  <a:lnTo>
                    <a:pt x="82653" y="118951"/>
                  </a:lnTo>
                  <a:lnTo>
                    <a:pt x="79796" y="121634"/>
                  </a:lnTo>
                  <a:lnTo>
                    <a:pt x="72860" y="124615"/>
                  </a:lnTo>
                  <a:lnTo>
                    <a:pt x="65072" y="125940"/>
                  </a:lnTo>
                  <a:lnTo>
                    <a:pt x="56908" y="122766"/>
                  </a:lnTo>
                  <a:lnTo>
                    <a:pt x="49987" y="117357"/>
                  </a:lnTo>
                  <a:lnTo>
                    <a:pt x="44450" y="1079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2189"/>
            <p:cNvSpPr/>
            <p:nvPr>
              <p:custDataLst>
                <p:tags r:id="rId113"/>
              </p:custDataLst>
            </p:nvPr>
          </p:nvSpPr>
          <p:spPr>
            <a:xfrm>
              <a:off x="5016916" y="1276350"/>
              <a:ext cx="31335" cy="22436"/>
            </a:xfrm>
            <a:custGeom>
              <a:avLst/>
              <a:gdLst/>
              <a:ahLst/>
              <a:cxnLst/>
              <a:rect l="0" t="0" r="0" b="0"/>
              <a:pathLst>
                <a:path w="31335" h="22436">
                  <a:moveTo>
                    <a:pt x="18634" y="6350"/>
                  </a:moveTo>
                  <a:lnTo>
                    <a:pt x="18634" y="6350"/>
                  </a:lnTo>
                  <a:lnTo>
                    <a:pt x="11892" y="6350"/>
                  </a:lnTo>
                  <a:lnTo>
                    <a:pt x="6701" y="4468"/>
                  </a:lnTo>
                  <a:lnTo>
                    <a:pt x="989" y="883"/>
                  </a:lnTo>
                  <a:lnTo>
                    <a:pt x="521" y="2000"/>
                  </a:lnTo>
                  <a:lnTo>
                    <a:pt x="0" y="7003"/>
                  </a:lnTo>
                  <a:lnTo>
                    <a:pt x="1650" y="12050"/>
                  </a:lnTo>
                  <a:lnTo>
                    <a:pt x="3079" y="14383"/>
                  </a:lnTo>
                  <a:lnTo>
                    <a:pt x="4736" y="15939"/>
                  </a:lnTo>
                  <a:lnTo>
                    <a:pt x="17892" y="22011"/>
                  </a:lnTo>
                  <a:lnTo>
                    <a:pt x="20962" y="22435"/>
                  </a:lnTo>
                  <a:lnTo>
                    <a:pt x="26254" y="21025"/>
                  </a:lnTo>
                  <a:lnTo>
                    <a:pt x="27947" y="19661"/>
                  </a:lnTo>
                  <a:lnTo>
                    <a:pt x="29829" y="16264"/>
                  </a:lnTo>
                  <a:lnTo>
                    <a:pt x="3133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190"/>
            <p:cNvSpPr/>
            <p:nvPr>
              <p:custDataLst>
                <p:tags r:id="rId114"/>
              </p:custDataLst>
            </p:nvPr>
          </p:nvSpPr>
          <p:spPr>
            <a:xfrm>
              <a:off x="4692751" y="828479"/>
              <a:ext cx="50700" cy="92272"/>
            </a:xfrm>
            <a:custGeom>
              <a:avLst/>
              <a:gdLst/>
              <a:ahLst/>
              <a:cxnLst/>
              <a:rect l="0" t="0" r="0" b="0"/>
              <a:pathLst>
                <a:path w="50700" h="92272">
                  <a:moveTo>
                    <a:pt x="12599" y="3371"/>
                  </a:moveTo>
                  <a:lnTo>
                    <a:pt x="12599" y="3371"/>
                  </a:lnTo>
                  <a:lnTo>
                    <a:pt x="9228" y="0"/>
                  </a:lnTo>
                  <a:lnTo>
                    <a:pt x="7530" y="418"/>
                  </a:lnTo>
                  <a:lnTo>
                    <a:pt x="1043" y="8217"/>
                  </a:lnTo>
                  <a:lnTo>
                    <a:pt x="0" y="27266"/>
                  </a:lnTo>
                  <a:lnTo>
                    <a:pt x="1825" y="33511"/>
                  </a:lnTo>
                  <a:lnTo>
                    <a:pt x="3300" y="36164"/>
                  </a:lnTo>
                  <a:lnTo>
                    <a:pt x="4988" y="37933"/>
                  </a:lnTo>
                  <a:lnTo>
                    <a:pt x="8746" y="39899"/>
                  </a:lnTo>
                  <a:lnTo>
                    <a:pt x="14828" y="41005"/>
                  </a:lnTo>
                  <a:lnTo>
                    <a:pt x="18999" y="39382"/>
                  </a:lnTo>
                  <a:lnTo>
                    <a:pt x="31653" y="30469"/>
                  </a:lnTo>
                  <a:lnTo>
                    <a:pt x="33769" y="29903"/>
                  </a:lnTo>
                  <a:lnTo>
                    <a:pt x="35178" y="30937"/>
                  </a:lnTo>
                  <a:lnTo>
                    <a:pt x="36745" y="35848"/>
                  </a:lnTo>
                  <a:lnTo>
                    <a:pt x="39715" y="54545"/>
                  </a:lnTo>
                  <a:lnTo>
                    <a:pt x="42289" y="63510"/>
                  </a:lnTo>
                  <a:lnTo>
                    <a:pt x="44445" y="79045"/>
                  </a:lnTo>
                  <a:lnTo>
                    <a:pt x="50699" y="922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2191"/>
            <p:cNvSpPr/>
            <p:nvPr>
              <p:custDataLst>
                <p:tags r:id="rId115"/>
              </p:custDataLst>
            </p:nvPr>
          </p:nvSpPr>
          <p:spPr>
            <a:xfrm>
              <a:off x="4565912" y="763504"/>
              <a:ext cx="80982" cy="134239"/>
            </a:xfrm>
            <a:custGeom>
              <a:avLst/>
              <a:gdLst/>
              <a:ahLst/>
              <a:cxnLst/>
              <a:rect l="0" t="0" r="0" b="0"/>
              <a:pathLst>
                <a:path w="80982" h="134239">
                  <a:moveTo>
                    <a:pt x="6088" y="11196"/>
                  </a:moveTo>
                  <a:lnTo>
                    <a:pt x="6088" y="11196"/>
                  </a:lnTo>
                  <a:lnTo>
                    <a:pt x="2717" y="7825"/>
                  </a:lnTo>
                  <a:lnTo>
                    <a:pt x="1724" y="7538"/>
                  </a:lnTo>
                  <a:lnTo>
                    <a:pt x="1062" y="8051"/>
                  </a:lnTo>
                  <a:lnTo>
                    <a:pt x="621" y="9100"/>
                  </a:lnTo>
                  <a:lnTo>
                    <a:pt x="0" y="20688"/>
                  </a:lnTo>
                  <a:lnTo>
                    <a:pt x="5228" y="43712"/>
                  </a:lnTo>
                  <a:lnTo>
                    <a:pt x="6926" y="46279"/>
                  </a:lnTo>
                  <a:lnTo>
                    <a:pt x="12575" y="51013"/>
                  </a:lnTo>
                  <a:lnTo>
                    <a:pt x="16057" y="51851"/>
                  </a:lnTo>
                  <a:lnTo>
                    <a:pt x="23690" y="50902"/>
                  </a:lnTo>
                  <a:lnTo>
                    <a:pt x="35920" y="43030"/>
                  </a:lnTo>
                  <a:lnTo>
                    <a:pt x="42395" y="31930"/>
                  </a:lnTo>
                  <a:lnTo>
                    <a:pt x="49466" y="8857"/>
                  </a:lnTo>
                  <a:lnTo>
                    <a:pt x="50397" y="0"/>
                  </a:lnTo>
                  <a:lnTo>
                    <a:pt x="53867" y="5683"/>
                  </a:lnTo>
                  <a:lnTo>
                    <a:pt x="57702" y="24610"/>
                  </a:lnTo>
                  <a:lnTo>
                    <a:pt x="68704" y="48313"/>
                  </a:lnTo>
                  <a:lnTo>
                    <a:pt x="79349" y="90089"/>
                  </a:lnTo>
                  <a:lnTo>
                    <a:pt x="80981" y="101763"/>
                  </a:lnTo>
                  <a:lnTo>
                    <a:pt x="77944" y="111655"/>
                  </a:lnTo>
                  <a:lnTo>
                    <a:pt x="71891" y="120050"/>
                  </a:lnTo>
                  <a:lnTo>
                    <a:pt x="59844" y="128743"/>
                  </a:lnTo>
                  <a:lnTo>
                    <a:pt x="49030" y="133524"/>
                  </a:lnTo>
                  <a:lnTo>
                    <a:pt x="39049" y="134238"/>
                  </a:lnTo>
                  <a:lnTo>
                    <a:pt x="34412" y="133441"/>
                  </a:lnTo>
                  <a:lnTo>
                    <a:pt x="27378" y="128792"/>
                  </a:lnTo>
                  <a:lnTo>
                    <a:pt x="24515" y="125577"/>
                  </a:lnTo>
                  <a:lnTo>
                    <a:pt x="23311" y="122022"/>
                  </a:lnTo>
                  <a:lnTo>
                    <a:pt x="25138" y="1064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2192"/>
            <p:cNvSpPr/>
            <p:nvPr>
              <p:custDataLst>
                <p:tags r:id="rId116"/>
              </p:custDataLst>
            </p:nvPr>
          </p:nvSpPr>
          <p:spPr>
            <a:xfrm>
              <a:off x="4594607" y="1092200"/>
              <a:ext cx="64138" cy="44451"/>
            </a:xfrm>
            <a:custGeom>
              <a:avLst/>
              <a:gdLst/>
              <a:ahLst/>
              <a:cxnLst/>
              <a:rect l="0" t="0" r="0" b="0"/>
              <a:pathLst>
                <a:path w="64138" h="44451">
                  <a:moveTo>
                    <a:pt x="9143" y="0"/>
                  </a:moveTo>
                  <a:lnTo>
                    <a:pt x="9143" y="0"/>
                  </a:lnTo>
                  <a:lnTo>
                    <a:pt x="9143" y="3371"/>
                  </a:lnTo>
                  <a:lnTo>
                    <a:pt x="15610" y="22768"/>
                  </a:lnTo>
                  <a:lnTo>
                    <a:pt x="18603" y="27288"/>
                  </a:lnTo>
                  <a:lnTo>
                    <a:pt x="20388" y="28070"/>
                  </a:lnTo>
                  <a:lnTo>
                    <a:pt x="22284" y="27885"/>
                  </a:lnTo>
                  <a:lnTo>
                    <a:pt x="24253" y="27057"/>
                  </a:lnTo>
                  <a:lnTo>
                    <a:pt x="25566" y="25799"/>
                  </a:lnTo>
                  <a:lnTo>
                    <a:pt x="27026" y="22520"/>
                  </a:lnTo>
                  <a:lnTo>
                    <a:pt x="28091" y="5049"/>
                  </a:lnTo>
                  <a:lnTo>
                    <a:pt x="26714" y="3366"/>
                  </a:lnTo>
                  <a:lnTo>
                    <a:pt x="21421" y="1496"/>
                  </a:lnTo>
                  <a:lnTo>
                    <a:pt x="7175" y="131"/>
                  </a:lnTo>
                  <a:lnTo>
                    <a:pt x="5009" y="1499"/>
                  </a:lnTo>
                  <a:lnTo>
                    <a:pt x="721" y="6781"/>
                  </a:lnTo>
                  <a:lnTo>
                    <a:pt x="0" y="9460"/>
                  </a:lnTo>
                  <a:lnTo>
                    <a:pt x="226" y="11951"/>
                  </a:lnTo>
                  <a:lnTo>
                    <a:pt x="1081" y="14317"/>
                  </a:lnTo>
                  <a:lnTo>
                    <a:pt x="3769" y="15895"/>
                  </a:lnTo>
                  <a:lnTo>
                    <a:pt x="12399" y="17648"/>
                  </a:lnTo>
                  <a:lnTo>
                    <a:pt x="21409" y="16545"/>
                  </a:lnTo>
                  <a:lnTo>
                    <a:pt x="64137" y="590"/>
                  </a:lnTo>
                  <a:lnTo>
                    <a:pt x="39589" y="12261"/>
                  </a:lnTo>
                  <a:lnTo>
                    <a:pt x="28198" y="23780"/>
                  </a:lnTo>
                  <a:lnTo>
                    <a:pt x="21843" y="44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SMARTInkShape-Group469"/>
          <p:cNvGrpSpPr/>
          <p:nvPr/>
        </p:nvGrpSpPr>
        <p:grpSpPr>
          <a:xfrm>
            <a:off x="5403850" y="674170"/>
            <a:ext cx="201610" cy="371333"/>
            <a:chOff x="5403850" y="674170"/>
            <a:chExt cx="201610" cy="371333"/>
          </a:xfrm>
        </p:grpSpPr>
        <p:sp>
          <p:nvSpPr>
            <p:cNvPr id="80" name="SMARTInkShape-2193"/>
            <p:cNvSpPr/>
            <p:nvPr>
              <p:custDataLst>
                <p:tags r:id="rId107"/>
              </p:custDataLst>
            </p:nvPr>
          </p:nvSpPr>
          <p:spPr>
            <a:xfrm>
              <a:off x="5531035" y="988140"/>
              <a:ext cx="36283" cy="57363"/>
            </a:xfrm>
            <a:custGeom>
              <a:avLst/>
              <a:gdLst/>
              <a:ahLst/>
              <a:cxnLst/>
              <a:rect l="0" t="0" r="0" b="0"/>
              <a:pathLst>
                <a:path w="36283" h="57363">
                  <a:moveTo>
                    <a:pt x="31565" y="53260"/>
                  </a:moveTo>
                  <a:lnTo>
                    <a:pt x="31565" y="53260"/>
                  </a:lnTo>
                  <a:lnTo>
                    <a:pt x="30859" y="29081"/>
                  </a:lnTo>
                  <a:lnTo>
                    <a:pt x="25098" y="5799"/>
                  </a:lnTo>
                  <a:lnTo>
                    <a:pt x="22105" y="886"/>
                  </a:lnTo>
                  <a:lnTo>
                    <a:pt x="20320" y="0"/>
                  </a:lnTo>
                  <a:lnTo>
                    <a:pt x="18424" y="114"/>
                  </a:lnTo>
                  <a:lnTo>
                    <a:pt x="6941" y="5368"/>
                  </a:lnTo>
                  <a:lnTo>
                    <a:pt x="4565" y="7926"/>
                  </a:lnTo>
                  <a:lnTo>
                    <a:pt x="1926" y="14532"/>
                  </a:lnTo>
                  <a:lnTo>
                    <a:pt x="0" y="40670"/>
                  </a:lnTo>
                  <a:lnTo>
                    <a:pt x="3660" y="47900"/>
                  </a:lnTo>
                  <a:lnTo>
                    <a:pt x="6611" y="51803"/>
                  </a:lnTo>
                  <a:lnTo>
                    <a:pt x="13654" y="56140"/>
                  </a:lnTo>
                  <a:lnTo>
                    <a:pt x="17508" y="57297"/>
                  </a:lnTo>
                  <a:lnTo>
                    <a:pt x="20077" y="57362"/>
                  </a:lnTo>
                  <a:lnTo>
                    <a:pt x="21789" y="56700"/>
                  </a:lnTo>
                  <a:lnTo>
                    <a:pt x="22932" y="55554"/>
                  </a:lnTo>
                  <a:lnTo>
                    <a:pt x="24200" y="50516"/>
                  </a:lnTo>
                  <a:lnTo>
                    <a:pt x="24538" y="47198"/>
                  </a:lnTo>
                  <a:lnTo>
                    <a:pt x="23033" y="41629"/>
                  </a:lnTo>
                  <a:lnTo>
                    <a:pt x="21643" y="39156"/>
                  </a:lnTo>
                  <a:lnTo>
                    <a:pt x="20011" y="37507"/>
                  </a:lnTo>
                  <a:lnTo>
                    <a:pt x="16317" y="35675"/>
                  </a:lnTo>
                  <a:lnTo>
                    <a:pt x="1914" y="34339"/>
                  </a:lnTo>
                  <a:lnTo>
                    <a:pt x="1214" y="35001"/>
                  </a:lnTo>
                  <a:lnTo>
                    <a:pt x="437" y="37619"/>
                  </a:lnTo>
                  <a:lnTo>
                    <a:pt x="2346" y="39305"/>
                  </a:lnTo>
                  <a:lnTo>
                    <a:pt x="29646" y="51429"/>
                  </a:lnTo>
                  <a:lnTo>
                    <a:pt x="36282" y="52898"/>
                  </a:lnTo>
                  <a:lnTo>
                    <a:pt x="36121" y="52313"/>
                  </a:lnTo>
                  <a:lnTo>
                    <a:pt x="25215" y="405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2194"/>
            <p:cNvSpPr/>
            <p:nvPr>
              <p:custDataLst>
                <p:tags r:id="rId108"/>
              </p:custDataLst>
            </p:nvPr>
          </p:nvSpPr>
          <p:spPr>
            <a:xfrm>
              <a:off x="5403850" y="674170"/>
              <a:ext cx="93265" cy="177624"/>
            </a:xfrm>
            <a:custGeom>
              <a:avLst/>
              <a:gdLst/>
              <a:ahLst/>
              <a:cxnLst/>
              <a:rect l="0" t="0" r="0" b="0"/>
              <a:pathLst>
                <a:path w="93265" h="177624">
                  <a:moveTo>
                    <a:pt x="0" y="17980"/>
                  </a:moveTo>
                  <a:lnTo>
                    <a:pt x="0" y="17980"/>
                  </a:lnTo>
                  <a:lnTo>
                    <a:pt x="4364" y="28119"/>
                  </a:lnTo>
                  <a:lnTo>
                    <a:pt x="6467" y="38937"/>
                  </a:lnTo>
                  <a:lnTo>
                    <a:pt x="11951" y="47630"/>
                  </a:lnTo>
                  <a:lnTo>
                    <a:pt x="18482" y="54911"/>
                  </a:lnTo>
                  <a:lnTo>
                    <a:pt x="21493" y="56712"/>
                  </a:lnTo>
                  <a:lnTo>
                    <a:pt x="24207" y="57207"/>
                  </a:lnTo>
                  <a:lnTo>
                    <a:pt x="33278" y="54532"/>
                  </a:lnTo>
                  <a:lnTo>
                    <a:pt x="40896" y="50453"/>
                  </a:lnTo>
                  <a:lnTo>
                    <a:pt x="48985" y="43937"/>
                  </a:lnTo>
                  <a:lnTo>
                    <a:pt x="58102" y="28963"/>
                  </a:lnTo>
                  <a:lnTo>
                    <a:pt x="69448" y="0"/>
                  </a:lnTo>
                  <a:lnTo>
                    <a:pt x="73597" y="33491"/>
                  </a:lnTo>
                  <a:lnTo>
                    <a:pt x="79897" y="56913"/>
                  </a:lnTo>
                  <a:lnTo>
                    <a:pt x="90929" y="103593"/>
                  </a:lnTo>
                  <a:lnTo>
                    <a:pt x="93264" y="133266"/>
                  </a:lnTo>
                  <a:lnTo>
                    <a:pt x="91310" y="148946"/>
                  </a:lnTo>
                  <a:lnTo>
                    <a:pt x="84327" y="161089"/>
                  </a:lnTo>
                  <a:lnTo>
                    <a:pt x="69338" y="177011"/>
                  </a:lnTo>
                  <a:lnTo>
                    <a:pt x="65276" y="177623"/>
                  </a:lnTo>
                  <a:lnTo>
                    <a:pt x="55117" y="174540"/>
                  </a:lnTo>
                  <a:lnTo>
                    <a:pt x="31080" y="159810"/>
                  </a:lnTo>
                  <a:lnTo>
                    <a:pt x="30598" y="156984"/>
                  </a:lnTo>
                  <a:lnTo>
                    <a:pt x="38100" y="1386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2195"/>
            <p:cNvSpPr/>
            <p:nvPr>
              <p:custDataLst>
                <p:tags r:id="rId109"/>
              </p:custDataLst>
            </p:nvPr>
          </p:nvSpPr>
          <p:spPr>
            <a:xfrm>
              <a:off x="5562600" y="727354"/>
              <a:ext cx="42860" cy="125007"/>
            </a:xfrm>
            <a:custGeom>
              <a:avLst/>
              <a:gdLst/>
              <a:ahLst/>
              <a:cxnLst/>
              <a:rect l="0" t="0" r="0" b="0"/>
              <a:pathLst>
                <a:path w="42860" h="125007">
                  <a:moveTo>
                    <a:pt x="31750" y="15596"/>
                  </a:moveTo>
                  <a:lnTo>
                    <a:pt x="31750" y="15596"/>
                  </a:lnTo>
                  <a:lnTo>
                    <a:pt x="31750" y="12225"/>
                  </a:lnTo>
                  <a:lnTo>
                    <a:pt x="29868" y="8688"/>
                  </a:lnTo>
                  <a:lnTo>
                    <a:pt x="22911" y="669"/>
                  </a:lnTo>
                  <a:lnTo>
                    <a:pt x="20918" y="0"/>
                  </a:lnTo>
                  <a:lnTo>
                    <a:pt x="18885" y="260"/>
                  </a:lnTo>
                  <a:lnTo>
                    <a:pt x="14743" y="2430"/>
                  </a:lnTo>
                  <a:lnTo>
                    <a:pt x="10551" y="5746"/>
                  </a:lnTo>
                  <a:lnTo>
                    <a:pt x="8216" y="15217"/>
                  </a:lnTo>
                  <a:lnTo>
                    <a:pt x="1488" y="57426"/>
                  </a:lnTo>
                  <a:lnTo>
                    <a:pt x="3665" y="93395"/>
                  </a:lnTo>
                  <a:lnTo>
                    <a:pt x="8925" y="112417"/>
                  </a:lnTo>
                  <a:lnTo>
                    <a:pt x="14786" y="120481"/>
                  </a:lnTo>
                  <a:lnTo>
                    <a:pt x="18324" y="123620"/>
                  </a:lnTo>
                  <a:lnTo>
                    <a:pt x="22093" y="125006"/>
                  </a:lnTo>
                  <a:lnTo>
                    <a:pt x="30045" y="124665"/>
                  </a:lnTo>
                  <a:lnTo>
                    <a:pt x="36401" y="122162"/>
                  </a:lnTo>
                  <a:lnTo>
                    <a:pt x="39084" y="120507"/>
                  </a:lnTo>
                  <a:lnTo>
                    <a:pt x="40872" y="117992"/>
                  </a:lnTo>
                  <a:lnTo>
                    <a:pt x="42859" y="111435"/>
                  </a:lnTo>
                  <a:lnTo>
                    <a:pt x="42684" y="108416"/>
                  </a:lnTo>
                  <a:lnTo>
                    <a:pt x="40608" y="103181"/>
                  </a:lnTo>
                  <a:lnTo>
                    <a:pt x="0" y="917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SMARTInkShape-Group470"/>
          <p:cNvGrpSpPr/>
          <p:nvPr/>
        </p:nvGrpSpPr>
        <p:grpSpPr>
          <a:xfrm>
            <a:off x="7762349" y="114330"/>
            <a:ext cx="858085" cy="656837"/>
            <a:chOff x="7762349" y="114330"/>
            <a:chExt cx="858085" cy="656837"/>
          </a:xfrm>
        </p:grpSpPr>
        <p:sp>
          <p:nvSpPr>
            <p:cNvPr id="84" name="SMARTInkShape-2196"/>
            <p:cNvSpPr/>
            <p:nvPr>
              <p:custDataLst>
                <p:tags r:id="rId100"/>
              </p:custDataLst>
            </p:nvPr>
          </p:nvSpPr>
          <p:spPr>
            <a:xfrm>
              <a:off x="7762349" y="386557"/>
              <a:ext cx="161499" cy="384610"/>
            </a:xfrm>
            <a:custGeom>
              <a:avLst/>
              <a:gdLst/>
              <a:ahLst/>
              <a:cxnLst/>
              <a:rect l="0" t="0" r="0" b="0"/>
              <a:pathLst>
                <a:path w="161499" h="384610">
                  <a:moveTo>
                    <a:pt x="16401" y="13493"/>
                  </a:moveTo>
                  <a:lnTo>
                    <a:pt x="16401" y="13493"/>
                  </a:lnTo>
                  <a:lnTo>
                    <a:pt x="16401" y="8026"/>
                  </a:lnTo>
                  <a:lnTo>
                    <a:pt x="6288" y="663"/>
                  </a:lnTo>
                  <a:lnTo>
                    <a:pt x="3310" y="0"/>
                  </a:lnTo>
                  <a:lnTo>
                    <a:pt x="1324" y="970"/>
                  </a:lnTo>
                  <a:lnTo>
                    <a:pt x="0" y="3028"/>
                  </a:lnTo>
                  <a:lnTo>
                    <a:pt x="4607" y="43020"/>
                  </a:lnTo>
                  <a:lnTo>
                    <a:pt x="12346" y="83766"/>
                  </a:lnTo>
                  <a:lnTo>
                    <a:pt x="30103" y="121945"/>
                  </a:lnTo>
                  <a:lnTo>
                    <a:pt x="39189" y="134836"/>
                  </a:lnTo>
                  <a:lnTo>
                    <a:pt x="49811" y="141507"/>
                  </a:lnTo>
                  <a:lnTo>
                    <a:pt x="55608" y="143285"/>
                  </a:lnTo>
                  <a:lnTo>
                    <a:pt x="60884" y="142355"/>
                  </a:lnTo>
                  <a:lnTo>
                    <a:pt x="70508" y="135676"/>
                  </a:lnTo>
                  <a:lnTo>
                    <a:pt x="83860" y="120016"/>
                  </a:lnTo>
                  <a:lnTo>
                    <a:pt x="103383" y="72546"/>
                  </a:lnTo>
                  <a:lnTo>
                    <a:pt x="111167" y="35906"/>
                  </a:lnTo>
                  <a:lnTo>
                    <a:pt x="111329" y="36196"/>
                  </a:lnTo>
                  <a:lnTo>
                    <a:pt x="115009" y="78064"/>
                  </a:lnTo>
                  <a:lnTo>
                    <a:pt x="123856" y="114313"/>
                  </a:lnTo>
                  <a:lnTo>
                    <a:pt x="132044" y="152962"/>
                  </a:lnTo>
                  <a:lnTo>
                    <a:pt x="143299" y="199703"/>
                  </a:lnTo>
                  <a:lnTo>
                    <a:pt x="151847" y="243754"/>
                  </a:lnTo>
                  <a:lnTo>
                    <a:pt x="160567" y="288852"/>
                  </a:lnTo>
                  <a:lnTo>
                    <a:pt x="161498" y="335400"/>
                  </a:lnTo>
                  <a:lnTo>
                    <a:pt x="156603" y="363421"/>
                  </a:lnTo>
                  <a:lnTo>
                    <a:pt x="150209" y="376215"/>
                  </a:lnTo>
                  <a:lnTo>
                    <a:pt x="142664" y="382842"/>
                  </a:lnTo>
                  <a:lnTo>
                    <a:pt x="138676" y="384609"/>
                  </a:lnTo>
                  <a:lnTo>
                    <a:pt x="133196" y="382965"/>
                  </a:lnTo>
                  <a:lnTo>
                    <a:pt x="113409" y="367872"/>
                  </a:lnTo>
                  <a:lnTo>
                    <a:pt x="102790" y="355850"/>
                  </a:lnTo>
                  <a:lnTo>
                    <a:pt x="97129" y="339689"/>
                  </a:lnTo>
                  <a:lnTo>
                    <a:pt x="98951" y="2865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2197"/>
            <p:cNvSpPr/>
            <p:nvPr>
              <p:custDataLst>
                <p:tags r:id="rId101"/>
              </p:custDataLst>
            </p:nvPr>
          </p:nvSpPr>
          <p:spPr>
            <a:xfrm>
              <a:off x="7995533" y="528295"/>
              <a:ext cx="111313" cy="157506"/>
            </a:xfrm>
            <a:custGeom>
              <a:avLst/>
              <a:gdLst/>
              <a:ahLst/>
              <a:cxnLst/>
              <a:rect l="0" t="0" r="0" b="0"/>
              <a:pathLst>
                <a:path w="111313" h="157506">
                  <a:moveTo>
                    <a:pt x="5467" y="24155"/>
                  </a:moveTo>
                  <a:lnTo>
                    <a:pt x="5467" y="24155"/>
                  </a:lnTo>
                  <a:lnTo>
                    <a:pt x="0" y="24155"/>
                  </a:lnTo>
                  <a:lnTo>
                    <a:pt x="2749" y="20784"/>
                  </a:lnTo>
                  <a:lnTo>
                    <a:pt x="38507" y="7148"/>
                  </a:lnTo>
                  <a:lnTo>
                    <a:pt x="74511" y="0"/>
                  </a:lnTo>
                  <a:lnTo>
                    <a:pt x="90757" y="2495"/>
                  </a:lnTo>
                  <a:lnTo>
                    <a:pt x="101136" y="7703"/>
                  </a:lnTo>
                  <a:lnTo>
                    <a:pt x="108680" y="13714"/>
                  </a:lnTo>
                  <a:lnTo>
                    <a:pt x="111312" y="25394"/>
                  </a:lnTo>
                  <a:lnTo>
                    <a:pt x="109630" y="65008"/>
                  </a:lnTo>
                  <a:lnTo>
                    <a:pt x="105523" y="112303"/>
                  </a:lnTo>
                  <a:lnTo>
                    <a:pt x="94367" y="1575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2198"/>
            <p:cNvSpPr/>
            <p:nvPr>
              <p:custDataLst>
                <p:tags r:id="rId102"/>
              </p:custDataLst>
            </p:nvPr>
          </p:nvSpPr>
          <p:spPr>
            <a:xfrm>
              <a:off x="8058150" y="590550"/>
              <a:ext cx="120651" cy="50801"/>
            </a:xfrm>
            <a:custGeom>
              <a:avLst/>
              <a:gdLst/>
              <a:ahLst/>
              <a:cxnLst/>
              <a:rect l="0" t="0" r="0" b="0"/>
              <a:pathLst>
                <a:path w="120651" h="50801">
                  <a:moveTo>
                    <a:pt x="0" y="50800"/>
                  </a:moveTo>
                  <a:lnTo>
                    <a:pt x="0" y="50800"/>
                  </a:lnTo>
                  <a:lnTo>
                    <a:pt x="0" y="44058"/>
                  </a:lnTo>
                  <a:lnTo>
                    <a:pt x="1881" y="38867"/>
                  </a:lnTo>
                  <a:lnTo>
                    <a:pt x="3370" y="36494"/>
                  </a:lnTo>
                  <a:lnTo>
                    <a:pt x="43537" y="17861"/>
                  </a:lnTo>
                  <a:lnTo>
                    <a:pt x="83467" y="4991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2199"/>
            <p:cNvSpPr/>
            <p:nvPr>
              <p:custDataLst>
                <p:tags r:id="rId103"/>
              </p:custDataLst>
            </p:nvPr>
          </p:nvSpPr>
          <p:spPr>
            <a:xfrm>
              <a:off x="7810593" y="162703"/>
              <a:ext cx="95158" cy="71478"/>
            </a:xfrm>
            <a:custGeom>
              <a:avLst/>
              <a:gdLst/>
              <a:ahLst/>
              <a:cxnLst/>
              <a:rect l="0" t="0" r="0" b="0"/>
              <a:pathLst>
                <a:path w="95158" h="71478">
                  <a:moveTo>
                    <a:pt x="18957" y="59547"/>
                  </a:moveTo>
                  <a:lnTo>
                    <a:pt x="18957" y="59547"/>
                  </a:lnTo>
                  <a:lnTo>
                    <a:pt x="19662" y="42941"/>
                  </a:lnTo>
                  <a:lnTo>
                    <a:pt x="25285" y="21531"/>
                  </a:lnTo>
                  <a:lnTo>
                    <a:pt x="21929" y="21472"/>
                  </a:lnTo>
                  <a:lnTo>
                    <a:pt x="13095" y="34938"/>
                  </a:lnTo>
                  <a:lnTo>
                    <a:pt x="221" y="71477"/>
                  </a:lnTo>
                  <a:lnTo>
                    <a:pt x="0" y="68648"/>
                  </a:lnTo>
                  <a:lnTo>
                    <a:pt x="14220" y="32060"/>
                  </a:lnTo>
                  <a:lnTo>
                    <a:pt x="24295" y="17850"/>
                  </a:lnTo>
                  <a:lnTo>
                    <a:pt x="36217" y="8073"/>
                  </a:lnTo>
                  <a:lnTo>
                    <a:pt x="52057" y="708"/>
                  </a:lnTo>
                  <a:lnTo>
                    <a:pt x="62125" y="0"/>
                  </a:lnTo>
                  <a:lnTo>
                    <a:pt x="95157" y="87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2200"/>
            <p:cNvSpPr/>
            <p:nvPr>
              <p:custDataLst>
                <p:tags r:id="rId104"/>
              </p:custDataLst>
            </p:nvPr>
          </p:nvSpPr>
          <p:spPr>
            <a:xfrm>
              <a:off x="7874000" y="114330"/>
              <a:ext cx="127001" cy="101571"/>
            </a:xfrm>
            <a:custGeom>
              <a:avLst/>
              <a:gdLst/>
              <a:ahLst/>
              <a:cxnLst/>
              <a:rect l="0" t="0" r="0" b="0"/>
              <a:pathLst>
                <a:path w="127001" h="101571">
                  <a:moveTo>
                    <a:pt x="0" y="12670"/>
                  </a:moveTo>
                  <a:lnTo>
                    <a:pt x="0" y="12670"/>
                  </a:lnTo>
                  <a:lnTo>
                    <a:pt x="12670" y="0"/>
                  </a:lnTo>
                  <a:lnTo>
                    <a:pt x="22804" y="3350"/>
                  </a:lnTo>
                  <a:lnTo>
                    <a:pt x="31537" y="10644"/>
                  </a:lnTo>
                  <a:lnTo>
                    <a:pt x="76753" y="57625"/>
                  </a:lnTo>
                  <a:lnTo>
                    <a:pt x="89146" y="68633"/>
                  </a:lnTo>
                  <a:lnTo>
                    <a:pt x="112468" y="85212"/>
                  </a:lnTo>
                  <a:lnTo>
                    <a:pt x="127000" y="1015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2201"/>
            <p:cNvSpPr/>
            <p:nvPr>
              <p:custDataLst>
                <p:tags r:id="rId105"/>
              </p:custDataLst>
            </p:nvPr>
          </p:nvSpPr>
          <p:spPr>
            <a:xfrm>
              <a:off x="8350249" y="351455"/>
              <a:ext cx="101602" cy="366096"/>
            </a:xfrm>
            <a:custGeom>
              <a:avLst/>
              <a:gdLst/>
              <a:ahLst/>
              <a:cxnLst/>
              <a:rect l="0" t="0" r="0" b="0"/>
              <a:pathLst>
                <a:path w="101602" h="366096">
                  <a:moveTo>
                    <a:pt x="1" y="35895"/>
                  </a:moveTo>
                  <a:lnTo>
                    <a:pt x="1" y="35895"/>
                  </a:lnTo>
                  <a:lnTo>
                    <a:pt x="0" y="5236"/>
                  </a:lnTo>
                  <a:lnTo>
                    <a:pt x="706" y="2756"/>
                  </a:lnTo>
                  <a:lnTo>
                    <a:pt x="1882" y="1102"/>
                  </a:lnTo>
                  <a:lnTo>
                    <a:pt x="3371" y="0"/>
                  </a:lnTo>
                  <a:lnTo>
                    <a:pt x="12210" y="18674"/>
                  </a:lnTo>
                  <a:lnTo>
                    <a:pt x="23765" y="57760"/>
                  </a:lnTo>
                  <a:lnTo>
                    <a:pt x="31965" y="90768"/>
                  </a:lnTo>
                  <a:lnTo>
                    <a:pt x="42633" y="135645"/>
                  </a:lnTo>
                  <a:lnTo>
                    <a:pt x="50262" y="174341"/>
                  </a:lnTo>
                  <a:lnTo>
                    <a:pt x="56991" y="219674"/>
                  </a:lnTo>
                  <a:lnTo>
                    <a:pt x="61572" y="262503"/>
                  </a:lnTo>
                  <a:lnTo>
                    <a:pt x="67612" y="309571"/>
                  </a:lnTo>
                  <a:lnTo>
                    <a:pt x="71290" y="340479"/>
                  </a:lnTo>
                  <a:lnTo>
                    <a:pt x="78602" y="357586"/>
                  </a:lnTo>
                  <a:lnTo>
                    <a:pt x="81329" y="360422"/>
                  </a:lnTo>
                  <a:lnTo>
                    <a:pt x="88123" y="363574"/>
                  </a:lnTo>
                  <a:lnTo>
                    <a:pt x="101601" y="3660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2202"/>
            <p:cNvSpPr/>
            <p:nvPr>
              <p:custDataLst>
                <p:tags r:id="rId106"/>
              </p:custDataLst>
            </p:nvPr>
          </p:nvSpPr>
          <p:spPr>
            <a:xfrm>
              <a:off x="8547100" y="440429"/>
              <a:ext cx="73334" cy="201695"/>
            </a:xfrm>
            <a:custGeom>
              <a:avLst/>
              <a:gdLst/>
              <a:ahLst/>
              <a:cxnLst/>
              <a:rect l="0" t="0" r="0" b="0"/>
              <a:pathLst>
                <a:path w="73334" h="201695">
                  <a:moveTo>
                    <a:pt x="63500" y="48521"/>
                  </a:moveTo>
                  <a:lnTo>
                    <a:pt x="63500" y="48521"/>
                  </a:lnTo>
                  <a:lnTo>
                    <a:pt x="65381" y="35969"/>
                  </a:lnTo>
                  <a:lnTo>
                    <a:pt x="73333" y="3031"/>
                  </a:lnTo>
                  <a:lnTo>
                    <a:pt x="72878" y="1261"/>
                  </a:lnTo>
                  <a:lnTo>
                    <a:pt x="71869" y="81"/>
                  </a:lnTo>
                  <a:lnTo>
                    <a:pt x="71196" y="0"/>
                  </a:lnTo>
                  <a:lnTo>
                    <a:pt x="70747" y="651"/>
                  </a:lnTo>
                  <a:lnTo>
                    <a:pt x="70448" y="1791"/>
                  </a:lnTo>
                  <a:lnTo>
                    <a:pt x="42462" y="47967"/>
                  </a:lnTo>
                  <a:lnTo>
                    <a:pt x="24554" y="90947"/>
                  </a:lnTo>
                  <a:lnTo>
                    <a:pt x="12867" y="136388"/>
                  </a:lnTo>
                  <a:lnTo>
                    <a:pt x="7637" y="171084"/>
                  </a:lnTo>
                  <a:lnTo>
                    <a:pt x="9324" y="178207"/>
                  </a:lnTo>
                  <a:lnTo>
                    <a:pt x="23479" y="197898"/>
                  </a:lnTo>
                  <a:lnTo>
                    <a:pt x="26236" y="201022"/>
                  </a:lnTo>
                  <a:lnTo>
                    <a:pt x="30896" y="201694"/>
                  </a:lnTo>
                  <a:lnTo>
                    <a:pt x="48823" y="196603"/>
                  </a:lnTo>
                  <a:lnTo>
                    <a:pt x="56506" y="192417"/>
                  </a:lnTo>
                  <a:lnTo>
                    <a:pt x="58131" y="188196"/>
                  </a:lnTo>
                  <a:lnTo>
                    <a:pt x="58057" y="175980"/>
                  </a:lnTo>
                  <a:lnTo>
                    <a:pt x="51908" y="164907"/>
                  </a:lnTo>
                  <a:lnTo>
                    <a:pt x="47306" y="159978"/>
                  </a:lnTo>
                  <a:lnTo>
                    <a:pt x="0" y="1501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SMARTInkShape-Group471"/>
          <p:cNvGrpSpPr/>
          <p:nvPr/>
        </p:nvGrpSpPr>
        <p:grpSpPr>
          <a:xfrm>
            <a:off x="541795" y="2815742"/>
            <a:ext cx="478622" cy="289409"/>
            <a:chOff x="541795" y="2815742"/>
            <a:chExt cx="478622" cy="289409"/>
          </a:xfrm>
        </p:grpSpPr>
        <p:sp>
          <p:nvSpPr>
            <p:cNvPr id="92" name="SMARTInkShape-2203"/>
            <p:cNvSpPr/>
            <p:nvPr>
              <p:custDataLst>
                <p:tags r:id="rId97"/>
              </p:custDataLst>
            </p:nvPr>
          </p:nvSpPr>
          <p:spPr>
            <a:xfrm>
              <a:off x="758342" y="2825828"/>
              <a:ext cx="29059" cy="215823"/>
            </a:xfrm>
            <a:custGeom>
              <a:avLst/>
              <a:gdLst/>
              <a:ahLst/>
              <a:cxnLst/>
              <a:rect l="0" t="0" r="0" b="0"/>
              <a:pathLst>
                <a:path w="29059" h="215823">
                  <a:moveTo>
                    <a:pt x="3658" y="6272"/>
                  </a:moveTo>
                  <a:lnTo>
                    <a:pt x="3658" y="6272"/>
                  </a:lnTo>
                  <a:lnTo>
                    <a:pt x="287" y="2901"/>
                  </a:lnTo>
                  <a:lnTo>
                    <a:pt x="0" y="1908"/>
                  </a:lnTo>
                  <a:lnTo>
                    <a:pt x="513" y="1246"/>
                  </a:lnTo>
                  <a:lnTo>
                    <a:pt x="3474" y="0"/>
                  </a:lnTo>
                  <a:lnTo>
                    <a:pt x="4327" y="10076"/>
                  </a:lnTo>
                  <a:lnTo>
                    <a:pt x="14486" y="54215"/>
                  </a:lnTo>
                  <a:lnTo>
                    <a:pt x="19958" y="90562"/>
                  </a:lnTo>
                  <a:lnTo>
                    <a:pt x="21893" y="131592"/>
                  </a:lnTo>
                  <a:lnTo>
                    <a:pt x="22547" y="178096"/>
                  </a:lnTo>
                  <a:lnTo>
                    <a:pt x="29058" y="2158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2204"/>
            <p:cNvSpPr/>
            <p:nvPr>
              <p:custDataLst>
                <p:tags r:id="rId98"/>
              </p:custDataLst>
            </p:nvPr>
          </p:nvSpPr>
          <p:spPr>
            <a:xfrm>
              <a:off x="541795" y="2815742"/>
              <a:ext cx="86856" cy="289409"/>
            </a:xfrm>
            <a:custGeom>
              <a:avLst/>
              <a:gdLst/>
              <a:ahLst/>
              <a:cxnLst/>
              <a:rect l="0" t="0" r="0" b="0"/>
              <a:pathLst>
                <a:path w="86856" h="289409">
                  <a:moveTo>
                    <a:pt x="67805" y="3658"/>
                  </a:moveTo>
                  <a:lnTo>
                    <a:pt x="67805" y="3658"/>
                  </a:lnTo>
                  <a:lnTo>
                    <a:pt x="64434" y="287"/>
                  </a:lnTo>
                  <a:lnTo>
                    <a:pt x="62030" y="0"/>
                  </a:lnTo>
                  <a:lnTo>
                    <a:pt x="51904" y="2966"/>
                  </a:lnTo>
                  <a:lnTo>
                    <a:pt x="44040" y="6408"/>
                  </a:lnTo>
                  <a:lnTo>
                    <a:pt x="35841" y="17815"/>
                  </a:lnTo>
                  <a:lnTo>
                    <a:pt x="15566" y="65364"/>
                  </a:lnTo>
                  <a:lnTo>
                    <a:pt x="7249" y="103002"/>
                  </a:lnTo>
                  <a:lnTo>
                    <a:pt x="0" y="147720"/>
                  </a:lnTo>
                  <a:lnTo>
                    <a:pt x="1730" y="190002"/>
                  </a:lnTo>
                  <a:lnTo>
                    <a:pt x="3542" y="211977"/>
                  </a:lnTo>
                  <a:lnTo>
                    <a:pt x="17563" y="238635"/>
                  </a:lnTo>
                  <a:lnTo>
                    <a:pt x="36220" y="262134"/>
                  </a:lnTo>
                  <a:lnTo>
                    <a:pt x="86855" y="2894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2205"/>
            <p:cNvSpPr/>
            <p:nvPr>
              <p:custDataLst>
                <p:tags r:id="rId99"/>
              </p:custDataLst>
            </p:nvPr>
          </p:nvSpPr>
          <p:spPr>
            <a:xfrm>
              <a:off x="940944" y="2829030"/>
              <a:ext cx="79473" cy="276121"/>
            </a:xfrm>
            <a:custGeom>
              <a:avLst/>
              <a:gdLst/>
              <a:ahLst/>
              <a:cxnLst/>
              <a:rect l="0" t="0" r="0" b="0"/>
              <a:pathLst>
                <a:path w="79473" h="276121">
                  <a:moveTo>
                    <a:pt x="11556" y="9420"/>
                  </a:moveTo>
                  <a:lnTo>
                    <a:pt x="11556" y="9420"/>
                  </a:lnTo>
                  <a:lnTo>
                    <a:pt x="2718" y="582"/>
                  </a:lnTo>
                  <a:lnTo>
                    <a:pt x="1430" y="0"/>
                  </a:lnTo>
                  <a:lnTo>
                    <a:pt x="572" y="318"/>
                  </a:lnTo>
                  <a:lnTo>
                    <a:pt x="0" y="1235"/>
                  </a:lnTo>
                  <a:lnTo>
                    <a:pt x="28842" y="45004"/>
                  </a:lnTo>
                  <a:lnTo>
                    <a:pt x="51294" y="81046"/>
                  </a:lnTo>
                  <a:lnTo>
                    <a:pt x="67780" y="123854"/>
                  </a:lnTo>
                  <a:lnTo>
                    <a:pt x="74880" y="158352"/>
                  </a:lnTo>
                  <a:lnTo>
                    <a:pt x="79472" y="196619"/>
                  </a:lnTo>
                  <a:lnTo>
                    <a:pt x="68706" y="2761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SMARTInkShape-Group472"/>
          <p:cNvGrpSpPr/>
          <p:nvPr/>
        </p:nvGrpSpPr>
        <p:grpSpPr>
          <a:xfrm>
            <a:off x="1225927" y="2772643"/>
            <a:ext cx="729874" cy="394601"/>
            <a:chOff x="1225927" y="2772643"/>
            <a:chExt cx="729874" cy="394601"/>
          </a:xfrm>
        </p:grpSpPr>
        <p:sp>
          <p:nvSpPr>
            <p:cNvPr id="96" name="SMARTInkShape-2206"/>
            <p:cNvSpPr/>
            <p:nvPr>
              <p:custDataLst>
                <p:tags r:id="rId92"/>
              </p:custDataLst>
            </p:nvPr>
          </p:nvSpPr>
          <p:spPr>
            <a:xfrm>
              <a:off x="1225927" y="2772643"/>
              <a:ext cx="171074" cy="394601"/>
            </a:xfrm>
            <a:custGeom>
              <a:avLst/>
              <a:gdLst/>
              <a:ahLst/>
              <a:cxnLst/>
              <a:rect l="0" t="0" r="0" b="0"/>
              <a:pathLst>
                <a:path w="171074" h="394601">
                  <a:moveTo>
                    <a:pt x="63123" y="21357"/>
                  </a:moveTo>
                  <a:lnTo>
                    <a:pt x="63123" y="21357"/>
                  </a:lnTo>
                  <a:lnTo>
                    <a:pt x="63123" y="17986"/>
                  </a:lnTo>
                  <a:lnTo>
                    <a:pt x="66782" y="6162"/>
                  </a:lnTo>
                  <a:lnTo>
                    <a:pt x="65219" y="963"/>
                  </a:lnTo>
                  <a:lnTo>
                    <a:pt x="63815" y="0"/>
                  </a:lnTo>
                  <a:lnTo>
                    <a:pt x="62173" y="63"/>
                  </a:lnTo>
                  <a:lnTo>
                    <a:pt x="60373" y="811"/>
                  </a:lnTo>
                  <a:lnTo>
                    <a:pt x="59173" y="2721"/>
                  </a:lnTo>
                  <a:lnTo>
                    <a:pt x="51914" y="48524"/>
                  </a:lnTo>
                  <a:lnTo>
                    <a:pt x="45299" y="86791"/>
                  </a:lnTo>
                  <a:lnTo>
                    <a:pt x="36126" y="130429"/>
                  </a:lnTo>
                  <a:lnTo>
                    <a:pt x="31370" y="166015"/>
                  </a:lnTo>
                  <a:lnTo>
                    <a:pt x="22357" y="210974"/>
                  </a:lnTo>
                  <a:lnTo>
                    <a:pt x="12633" y="254800"/>
                  </a:lnTo>
                  <a:lnTo>
                    <a:pt x="6065" y="293961"/>
                  </a:lnTo>
                  <a:lnTo>
                    <a:pt x="895" y="335006"/>
                  </a:lnTo>
                  <a:lnTo>
                    <a:pt x="0" y="356766"/>
                  </a:lnTo>
                  <a:lnTo>
                    <a:pt x="6477" y="379990"/>
                  </a:lnTo>
                  <a:lnTo>
                    <a:pt x="11248" y="385329"/>
                  </a:lnTo>
                  <a:lnTo>
                    <a:pt x="24075" y="391261"/>
                  </a:lnTo>
                  <a:lnTo>
                    <a:pt x="47163" y="394600"/>
                  </a:lnTo>
                  <a:lnTo>
                    <a:pt x="85362" y="392219"/>
                  </a:lnTo>
                  <a:lnTo>
                    <a:pt x="129057" y="387045"/>
                  </a:lnTo>
                  <a:lnTo>
                    <a:pt x="171073" y="3706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2207"/>
            <p:cNvSpPr/>
            <p:nvPr>
              <p:custDataLst>
                <p:tags r:id="rId93"/>
              </p:custDataLst>
            </p:nvPr>
          </p:nvSpPr>
          <p:spPr>
            <a:xfrm>
              <a:off x="1457163" y="2974587"/>
              <a:ext cx="143038" cy="124791"/>
            </a:xfrm>
            <a:custGeom>
              <a:avLst/>
              <a:gdLst/>
              <a:ahLst/>
              <a:cxnLst/>
              <a:rect l="0" t="0" r="0" b="0"/>
              <a:pathLst>
                <a:path w="143038" h="124791">
                  <a:moveTo>
                    <a:pt x="73187" y="73413"/>
                  </a:moveTo>
                  <a:lnTo>
                    <a:pt x="73187" y="73413"/>
                  </a:lnTo>
                  <a:lnTo>
                    <a:pt x="76558" y="66671"/>
                  </a:lnTo>
                  <a:lnTo>
                    <a:pt x="84927" y="21555"/>
                  </a:lnTo>
                  <a:lnTo>
                    <a:pt x="82231" y="6620"/>
                  </a:lnTo>
                  <a:lnTo>
                    <a:pt x="79216" y="3485"/>
                  </a:lnTo>
                  <a:lnTo>
                    <a:pt x="70222" y="0"/>
                  </a:lnTo>
                  <a:lnTo>
                    <a:pt x="55406" y="4096"/>
                  </a:lnTo>
                  <a:lnTo>
                    <a:pt x="30994" y="18302"/>
                  </a:lnTo>
                  <a:lnTo>
                    <a:pt x="23892" y="23972"/>
                  </a:lnTo>
                  <a:lnTo>
                    <a:pt x="7154" y="52179"/>
                  </a:lnTo>
                  <a:lnTo>
                    <a:pt x="0" y="80605"/>
                  </a:lnTo>
                  <a:lnTo>
                    <a:pt x="3970" y="98246"/>
                  </a:lnTo>
                  <a:lnTo>
                    <a:pt x="12085" y="113378"/>
                  </a:lnTo>
                  <a:lnTo>
                    <a:pt x="20396" y="122454"/>
                  </a:lnTo>
                  <a:lnTo>
                    <a:pt x="25293" y="124452"/>
                  </a:lnTo>
                  <a:lnTo>
                    <a:pt x="36378" y="124790"/>
                  </a:lnTo>
                  <a:lnTo>
                    <a:pt x="48361" y="118825"/>
                  </a:lnTo>
                  <a:lnTo>
                    <a:pt x="70884" y="99776"/>
                  </a:lnTo>
                  <a:lnTo>
                    <a:pt x="103510" y="56122"/>
                  </a:lnTo>
                  <a:lnTo>
                    <a:pt x="103985" y="56947"/>
                  </a:lnTo>
                  <a:lnTo>
                    <a:pt x="108183" y="75565"/>
                  </a:lnTo>
                  <a:lnTo>
                    <a:pt x="117109" y="93101"/>
                  </a:lnTo>
                  <a:lnTo>
                    <a:pt x="143037" y="1115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2208"/>
            <p:cNvSpPr/>
            <p:nvPr>
              <p:custDataLst>
                <p:tags r:id="rId94"/>
              </p:custDataLst>
            </p:nvPr>
          </p:nvSpPr>
          <p:spPr>
            <a:xfrm>
              <a:off x="1665906" y="2960922"/>
              <a:ext cx="48595" cy="169484"/>
            </a:xfrm>
            <a:custGeom>
              <a:avLst/>
              <a:gdLst/>
              <a:ahLst/>
              <a:cxnLst/>
              <a:rect l="0" t="0" r="0" b="0"/>
              <a:pathLst>
                <a:path w="48595" h="169484">
                  <a:moveTo>
                    <a:pt x="48594" y="36278"/>
                  </a:moveTo>
                  <a:lnTo>
                    <a:pt x="48594" y="36278"/>
                  </a:lnTo>
                  <a:lnTo>
                    <a:pt x="48594" y="15230"/>
                  </a:lnTo>
                  <a:lnTo>
                    <a:pt x="46477" y="10957"/>
                  </a:lnTo>
                  <a:lnTo>
                    <a:pt x="38481" y="4328"/>
                  </a:lnTo>
                  <a:lnTo>
                    <a:pt x="29753" y="911"/>
                  </a:lnTo>
                  <a:lnTo>
                    <a:pt x="25450" y="0"/>
                  </a:lnTo>
                  <a:lnTo>
                    <a:pt x="18787" y="870"/>
                  </a:lnTo>
                  <a:lnTo>
                    <a:pt x="12768" y="4313"/>
                  </a:lnTo>
                  <a:lnTo>
                    <a:pt x="5390" y="10547"/>
                  </a:lnTo>
                  <a:lnTo>
                    <a:pt x="1170" y="21785"/>
                  </a:lnTo>
                  <a:lnTo>
                    <a:pt x="0" y="35481"/>
                  </a:lnTo>
                  <a:lnTo>
                    <a:pt x="6879" y="65283"/>
                  </a:lnTo>
                  <a:lnTo>
                    <a:pt x="24988" y="104723"/>
                  </a:lnTo>
                  <a:lnTo>
                    <a:pt x="32662" y="125859"/>
                  </a:lnTo>
                  <a:lnTo>
                    <a:pt x="34936" y="147801"/>
                  </a:lnTo>
                  <a:lnTo>
                    <a:pt x="31705" y="160163"/>
                  </a:lnTo>
                  <a:lnTo>
                    <a:pt x="28868" y="165434"/>
                  </a:lnTo>
                  <a:lnTo>
                    <a:pt x="25565" y="168243"/>
                  </a:lnTo>
                  <a:lnTo>
                    <a:pt x="21953" y="169411"/>
                  </a:lnTo>
                  <a:lnTo>
                    <a:pt x="18133" y="169483"/>
                  </a:lnTo>
                  <a:lnTo>
                    <a:pt x="15587" y="167415"/>
                  </a:lnTo>
                  <a:lnTo>
                    <a:pt x="10494" y="1505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2209"/>
            <p:cNvSpPr/>
            <p:nvPr>
              <p:custDataLst>
                <p:tags r:id="rId95"/>
              </p:custDataLst>
            </p:nvPr>
          </p:nvSpPr>
          <p:spPr>
            <a:xfrm>
              <a:off x="1801389" y="2787154"/>
              <a:ext cx="65512" cy="357497"/>
            </a:xfrm>
            <a:custGeom>
              <a:avLst/>
              <a:gdLst/>
              <a:ahLst/>
              <a:cxnLst/>
              <a:rect l="0" t="0" r="0" b="0"/>
              <a:pathLst>
                <a:path w="65512" h="357497">
                  <a:moveTo>
                    <a:pt x="46461" y="13196"/>
                  </a:moveTo>
                  <a:lnTo>
                    <a:pt x="46461" y="13196"/>
                  </a:lnTo>
                  <a:lnTo>
                    <a:pt x="55189" y="810"/>
                  </a:lnTo>
                  <a:lnTo>
                    <a:pt x="56513" y="0"/>
                  </a:lnTo>
                  <a:lnTo>
                    <a:pt x="57396" y="165"/>
                  </a:lnTo>
                  <a:lnTo>
                    <a:pt x="50139" y="40634"/>
                  </a:lnTo>
                  <a:lnTo>
                    <a:pt x="39319" y="85531"/>
                  </a:lnTo>
                  <a:lnTo>
                    <a:pt x="31292" y="118018"/>
                  </a:lnTo>
                  <a:lnTo>
                    <a:pt x="19545" y="165218"/>
                  </a:lnTo>
                  <a:lnTo>
                    <a:pt x="11283" y="201859"/>
                  </a:lnTo>
                  <a:lnTo>
                    <a:pt x="6602" y="233924"/>
                  </a:lnTo>
                  <a:lnTo>
                    <a:pt x="0" y="280934"/>
                  </a:lnTo>
                  <a:lnTo>
                    <a:pt x="3689" y="326143"/>
                  </a:lnTo>
                  <a:lnTo>
                    <a:pt x="11929" y="346547"/>
                  </a:lnTo>
                  <a:lnTo>
                    <a:pt x="17090" y="353962"/>
                  </a:lnTo>
                  <a:lnTo>
                    <a:pt x="24763" y="357496"/>
                  </a:lnTo>
                  <a:lnTo>
                    <a:pt x="65511" y="3560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2210"/>
            <p:cNvSpPr/>
            <p:nvPr>
              <p:custDataLst>
                <p:tags r:id="rId96"/>
              </p:custDataLst>
            </p:nvPr>
          </p:nvSpPr>
          <p:spPr>
            <a:xfrm>
              <a:off x="1809750" y="2990850"/>
              <a:ext cx="146051" cy="12701"/>
            </a:xfrm>
            <a:custGeom>
              <a:avLst/>
              <a:gdLst/>
              <a:ahLst/>
              <a:cxnLst/>
              <a:rect l="0" t="0" r="0" b="0"/>
              <a:pathLst>
                <a:path w="146051" h="12701">
                  <a:moveTo>
                    <a:pt x="0" y="12700"/>
                  </a:moveTo>
                  <a:lnTo>
                    <a:pt x="0" y="12700"/>
                  </a:lnTo>
                  <a:lnTo>
                    <a:pt x="39680" y="12700"/>
                  </a:lnTo>
                  <a:lnTo>
                    <a:pt x="81477" y="10819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SMARTInkShape-Group473"/>
          <p:cNvGrpSpPr/>
          <p:nvPr/>
        </p:nvGrpSpPr>
        <p:grpSpPr>
          <a:xfrm>
            <a:off x="1044379" y="2856007"/>
            <a:ext cx="2930722" cy="595702"/>
            <a:chOff x="1044379" y="2856007"/>
            <a:chExt cx="2930722" cy="595702"/>
          </a:xfrm>
        </p:grpSpPr>
        <p:sp>
          <p:nvSpPr>
            <p:cNvPr id="102" name="SMARTInkShape-2211"/>
            <p:cNvSpPr/>
            <p:nvPr>
              <p:custDataLst>
                <p:tags r:id="rId81"/>
              </p:custDataLst>
            </p:nvPr>
          </p:nvSpPr>
          <p:spPr>
            <a:xfrm>
              <a:off x="2361704" y="2991645"/>
              <a:ext cx="113405" cy="141854"/>
            </a:xfrm>
            <a:custGeom>
              <a:avLst/>
              <a:gdLst/>
              <a:ahLst/>
              <a:cxnLst/>
              <a:rect l="0" t="0" r="0" b="0"/>
              <a:pathLst>
                <a:path w="113405" h="141854">
                  <a:moveTo>
                    <a:pt x="6846" y="113505"/>
                  </a:moveTo>
                  <a:lnTo>
                    <a:pt x="6846" y="113505"/>
                  </a:lnTo>
                  <a:lnTo>
                    <a:pt x="34283" y="72989"/>
                  </a:lnTo>
                  <a:lnTo>
                    <a:pt x="78969" y="27607"/>
                  </a:lnTo>
                  <a:lnTo>
                    <a:pt x="82444" y="22373"/>
                  </a:lnTo>
                  <a:lnTo>
                    <a:pt x="84056" y="17473"/>
                  </a:lnTo>
                  <a:lnTo>
                    <a:pt x="83965" y="8265"/>
                  </a:lnTo>
                  <a:lnTo>
                    <a:pt x="82248" y="5245"/>
                  </a:lnTo>
                  <a:lnTo>
                    <a:pt x="79691" y="3232"/>
                  </a:lnTo>
                  <a:lnTo>
                    <a:pt x="72383" y="995"/>
                  </a:lnTo>
                  <a:lnTo>
                    <a:pt x="62079" y="0"/>
                  </a:lnTo>
                  <a:lnTo>
                    <a:pt x="48562" y="5203"/>
                  </a:lnTo>
                  <a:lnTo>
                    <a:pt x="41007" y="9553"/>
                  </a:lnTo>
                  <a:lnTo>
                    <a:pt x="30730" y="21913"/>
                  </a:lnTo>
                  <a:lnTo>
                    <a:pt x="10880" y="62481"/>
                  </a:lnTo>
                  <a:lnTo>
                    <a:pt x="437" y="94859"/>
                  </a:lnTo>
                  <a:lnTo>
                    <a:pt x="0" y="113920"/>
                  </a:lnTo>
                  <a:lnTo>
                    <a:pt x="2987" y="121542"/>
                  </a:lnTo>
                  <a:lnTo>
                    <a:pt x="13833" y="133775"/>
                  </a:lnTo>
                  <a:lnTo>
                    <a:pt x="29942" y="140153"/>
                  </a:lnTo>
                  <a:lnTo>
                    <a:pt x="39177" y="141853"/>
                  </a:lnTo>
                  <a:lnTo>
                    <a:pt x="60726" y="136218"/>
                  </a:lnTo>
                  <a:lnTo>
                    <a:pt x="98942" y="112974"/>
                  </a:lnTo>
                  <a:lnTo>
                    <a:pt x="107750" y="102451"/>
                  </a:lnTo>
                  <a:lnTo>
                    <a:pt x="111664" y="91658"/>
                  </a:lnTo>
                  <a:lnTo>
                    <a:pt x="113404" y="77455"/>
                  </a:lnTo>
                  <a:lnTo>
                    <a:pt x="108533" y="63616"/>
                  </a:lnTo>
                  <a:lnTo>
                    <a:pt x="100018" y="51821"/>
                  </a:lnTo>
                  <a:lnTo>
                    <a:pt x="91530" y="44227"/>
                  </a:lnTo>
                  <a:lnTo>
                    <a:pt x="70924" y="34308"/>
                  </a:lnTo>
                  <a:lnTo>
                    <a:pt x="57646" y="309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2212"/>
            <p:cNvSpPr/>
            <p:nvPr>
              <p:custDataLst>
                <p:tags r:id="rId82"/>
              </p:custDataLst>
            </p:nvPr>
          </p:nvSpPr>
          <p:spPr>
            <a:xfrm>
              <a:off x="2520950" y="2856007"/>
              <a:ext cx="124429" cy="282081"/>
            </a:xfrm>
            <a:custGeom>
              <a:avLst/>
              <a:gdLst/>
              <a:ahLst/>
              <a:cxnLst/>
              <a:rect l="0" t="0" r="0" b="0"/>
              <a:pathLst>
                <a:path w="124429" h="282081">
                  <a:moveTo>
                    <a:pt x="19050" y="39593"/>
                  </a:moveTo>
                  <a:lnTo>
                    <a:pt x="19050" y="39593"/>
                  </a:lnTo>
                  <a:lnTo>
                    <a:pt x="22708" y="17068"/>
                  </a:lnTo>
                  <a:lnTo>
                    <a:pt x="19671" y="312"/>
                  </a:lnTo>
                  <a:lnTo>
                    <a:pt x="19464" y="0"/>
                  </a:lnTo>
                  <a:lnTo>
                    <a:pt x="19066" y="44082"/>
                  </a:lnTo>
                  <a:lnTo>
                    <a:pt x="19055" y="85765"/>
                  </a:lnTo>
                  <a:lnTo>
                    <a:pt x="22709" y="129304"/>
                  </a:lnTo>
                  <a:lnTo>
                    <a:pt x="20448" y="172713"/>
                  </a:lnTo>
                  <a:lnTo>
                    <a:pt x="19326" y="214134"/>
                  </a:lnTo>
                  <a:lnTo>
                    <a:pt x="19132" y="250059"/>
                  </a:lnTo>
                  <a:lnTo>
                    <a:pt x="19066" y="279898"/>
                  </a:lnTo>
                  <a:lnTo>
                    <a:pt x="19767" y="280230"/>
                  </a:lnTo>
                  <a:lnTo>
                    <a:pt x="40719" y="238901"/>
                  </a:lnTo>
                  <a:lnTo>
                    <a:pt x="56701" y="215892"/>
                  </a:lnTo>
                  <a:lnTo>
                    <a:pt x="79203" y="200015"/>
                  </a:lnTo>
                  <a:lnTo>
                    <a:pt x="90705" y="195558"/>
                  </a:lnTo>
                  <a:lnTo>
                    <a:pt x="95748" y="195781"/>
                  </a:lnTo>
                  <a:lnTo>
                    <a:pt x="105114" y="199791"/>
                  </a:lnTo>
                  <a:lnTo>
                    <a:pt x="118320" y="216725"/>
                  </a:lnTo>
                  <a:lnTo>
                    <a:pt x="124428" y="232874"/>
                  </a:lnTo>
                  <a:lnTo>
                    <a:pt x="120213" y="245910"/>
                  </a:lnTo>
                  <a:lnTo>
                    <a:pt x="111284" y="259700"/>
                  </a:lnTo>
                  <a:lnTo>
                    <a:pt x="100259" y="270534"/>
                  </a:lnTo>
                  <a:lnTo>
                    <a:pt x="68669" y="281195"/>
                  </a:lnTo>
                  <a:lnTo>
                    <a:pt x="31400" y="282080"/>
                  </a:lnTo>
                  <a:lnTo>
                    <a:pt x="0" y="2745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2213"/>
            <p:cNvSpPr/>
            <p:nvPr>
              <p:custDataLst>
                <p:tags r:id="rId83"/>
              </p:custDataLst>
            </p:nvPr>
          </p:nvSpPr>
          <p:spPr>
            <a:xfrm>
              <a:off x="2728435" y="2987592"/>
              <a:ext cx="71916" cy="169983"/>
            </a:xfrm>
            <a:custGeom>
              <a:avLst/>
              <a:gdLst/>
              <a:ahLst/>
              <a:cxnLst/>
              <a:rect l="0" t="0" r="0" b="0"/>
              <a:pathLst>
                <a:path w="71916" h="169983">
                  <a:moveTo>
                    <a:pt x="71915" y="22308"/>
                  </a:moveTo>
                  <a:lnTo>
                    <a:pt x="71915" y="22308"/>
                  </a:lnTo>
                  <a:lnTo>
                    <a:pt x="71915" y="18937"/>
                  </a:lnTo>
                  <a:lnTo>
                    <a:pt x="65173" y="10099"/>
                  </a:lnTo>
                  <a:lnTo>
                    <a:pt x="58100" y="6299"/>
                  </a:lnTo>
                  <a:lnTo>
                    <a:pt x="38607" y="0"/>
                  </a:lnTo>
                  <a:lnTo>
                    <a:pt x="32887" y="1340"/>
                  </a:lnTo>
                  <a:lnTo>
                    <a:pt x="18397" y="8654"/>
                  </a:lnTo>
                  <a:lnTo>
                    <a:pt x="6826" y="19046"/>
                  </a:lnTo>
                  <a:lnTo>
                    <a:pt x="1123" y="26973"/>
                  </a:lnTo>
                  <a:lnTo>
                    <a:pt x="0" y="38963"/>
                  </a:lnTo>
                  <a:lnTo>
                    <a:pt x="688" y="46112"/>
                  </a:lnTo>
                  <a:lnTo>
                    <a:pt x="7097" y="59698"/>
                  </a:lnTo>
                  <a:lnTo>
                    <a:pt x="47431" y="105624"/>
                  </a:lnTo>
                  <a:lnTo>
                    <a:pt x="65354" y="127038"/>
                  </a:lnTo>
                  <a:lnTo>
                    <a:pt x="68999" y="136118"/>
                  </a:lnTo>
                  <a:lnTo>
                    <a:pt x="69971" y="140515"/>
                  </a:lnTo>
                  <a:lnTo>
                    <a:pt x="67288" y="151044"/>
                  </a:lnTo>
                  <a:lnTo>
                    <a:pt x="64597" y="156815"/>
                  </a:lnTo>
                  <a:lnTo>
                    <a:pt x="55962" y="165110"/>
                  </a:lnTo>
                  <a:lnTo>
                    <a:pt x="50697" y="168309"/>
                  </a:lnTo>
                  <a:lnTo>
                    <a:pt x="39201" y="169982"/>
                  </a:lnTo>
                  <a:lnTo>
                    <a:pt x="33173" y="169441"/>
                  </a:lnTo>
                  <a:lnTo>
                    <a:pt x="27742" y="166258"/>
                  </a:lnTo>
                  <a:lnTo>
                    <a:pt x="8415" y="1429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2214"/>
            <p:cNvSpPr/>
            <p:nvPr>
              <p:custDataLst>
                <p:tags r:id="rId84"/>
              </p:custDataLst>
            </p:nvPr>
          </p:nvSpPr>
          <p:spPr>
            <a:xfrm>
              <a:off x="2860430" y="2996579"/>
              <a:ext cx="73761" cy="127622"/>
            </a:xfrm>
            <a:custGeom>
              <a:avLst/>
              <a:gdLst/>
              <a:ahLst/>
              <a:cxnLst/>
              <a:rect l="0" t="0" r="0" b="0"/>
              <a:pathLst>
                <a:path w="73761" h="127622">
                  <a:moveTo>
                    <a:pt x="28820" y="45071"/>
                  </a:moveTo>
                  <a:lnTo>
                    <a:pt x="28820" y="45071"/>
                  </a:lnTo>
                  <a:lnTo>
                    <a:pt x="28820" y="56626"/>
                  </a:lnTo>
                  <a:lnTo>
                    <a:pt x="35562" y="57432"/>
                  </a:lnTo>
                  <a:lnTo>
                    <a:pt x="42635" y="53857"/>
                  </a:lnTo>
                  <a:lnTo>
                    <a:pt x="62834" y="35383"/>
                  </a:lnTo>
                  <a:lnTo>
                    <a:pt x="71218" y="24538"/>
                  </a:lnTo>
                  <a:lnTo>
                    <a:pt x="73314" y="19387"/>
                  </a:lnTo>
                  <a:lnTo>
                    <a:pt x="73760" y="9902"/>
                  </a:lnTo>
                  <a:lnTo>
                    <a:pt x="71480" y="6103"/>
                  </a:lnTo>
                  <a:lnTo>
                    <a:pt x="63302" y="0"/>
                  </a:lnTo>
                  <a:lnTo>
                    <a:pt x="57453" y="207"/>
                  </a:lnTo>
                  <a:lnTo>
                    <a:pt x="43427" y="6082"/>
                  </a:lnTo>
                  <a:lnTo>
                    <a:pt x="23035" y="21289"/>
                  </a:lnTo>
                  <a:lnTo>
                    <a:pt x="6958" y="49313"/>
                  </a:lnTo>
                  <a:lnTo>
                    <a:pt x="0" y="74315"/>
                  </a:lnTo>
                  <a:lnTo>
                    <a:pt x="4016" y="90289"/>
                  </a:lnTo>
                  <a:lnTo>
                    <a:pt x="12857" y="105385"/>
                  </a:lnTo>
                  <a:lnTo>
                    <a:pt x="23842" y="116797"/>
                  </a:lnTo>
                  <a:lnTo>
                    <a:pt x="60570" y="1276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2215"/>
            <p:cNvSpPr/>
            <p:nvPr>
              <p:custDataLst>
                <p:tags r:id="rId85"/>
              </p:custDataLst>
            </p:nvPr>
          </p:nvSpPr>
          <p:spPr>
            <a:xfrm>
              <a:off x="3007419" y="2971800"/>
              <a:ext cx="85032" cy="154943"/>
            </a:xfrm>
            <a:custGeom>
              <a:avLst/>
              <a:gdLst/>
              <a:ahLst/>
              <a:cxnLst/>
              <a:rect l="0" t="0" r="0" b="0"/>
              <a:pathLst>
                <a:path w="85032" h="154943">
                  <a:moveTo>
                    <a:pt x="15181" y="6350"/>
                  </a:moveTo>
                  <a:lnTo>
                    <a:pt x="15181" y="6350"/>
                  </a:lnTo>
                  <a:lnTo>
                    <a:pt x="875" y="6350"/>
                  </a:lnTo>
                  <a:lnTo>
                    <a:pt x="0" y="7056"/>
                  </a:lnTo>
                  <a:lnTo>
                    <a:pt x="121" y="8231"/>
                  </a:lnTo>
                  <a:lnTo>
                    <a:pt x="2843" y="12125"/>
                  </a:lnTo>
                  <a:lnTo>
                    <a:pt x="35057" y="50866"/>
                  </a:lnTo>
                  <a:lnTo>
                    <a:pt x="53052" y="89775"/>
                  </a:lnTo>
                  <a:lnTo>
                    <a:pt x="57682" y="122791"/>
                  </a:lnTo>
                  <a:lnTo>
                    <a:pt x="55002" y="139475"/>
                  </a:lnTo>
                  <a:lnTo>
                    <a:pt x="49812" y="150183"/>
                  </a:lnTo>
                  <a:lnTo>
                    <a:pt x="45154" y="154942"/>
                  </a:lnTo>
                  <a:lnTo>
                    <a:pt x="42924" y="152684"/>
                  </a:lnTo>
                  <a:lnTo>
                    <a:pt x="38565" y="140767"/>
                  </a:lnTo>
                  <a:lnTo>
                    <a:pt x="38886" y="110853"/>
                  </a:lnTo>
                  <a:lnTo>
                    <a:pt x="49680" y="65642"/>
                  </a:lnTo>
                  <a:lnTo>
                    <a:pt x="72462" y="18178"/>
                  </a:lnTo>
                  <a:lnTo>
                    <a:pt x="8503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2216"/>
            <p:cNvSpPr/>
            <p:nvPr>
              <p:custDataLst>
                <p:tags r:id="rId86"/>
              </p:custDataLst>
            </p:nvPr>
          </p:nvSpPr>
          <p:spPr>
            <a:xfrm>
              <a:off x="3158929" y="2984500"/>
              <a:ext cx="85922" cy="127243"/>
            </a:xfrm>
            <a:custGeom>
              <a:avLst/>
              <a:gdLst/>
              <a:ahLst/>
              <a:cxnLst/>
              <a:rect l="0" t="0" r="0" b="0"/>
              <a:pathLst>
                <a:path w="85922" h="127243">
                  <a:moveTo>
                    <a:pt x="3371" y="0"/>
                  </a:moveTo>
                  <a:lnTo>
                    <a:pt x="3371" y="0"/>
                  </a:lnTo>
                  <a:lnTo>
                    <a:pt x="0" y="6742"/>
                  </a:lnTo>
                  <a:lnTo>
                    <a:pt x="226" y="15697"/>
                  </a:lnTo>
                  <a:lnTo>
                    <a:pt x="10002" y="61115"/>
                  </a:lnTo>
                  <a:lnTo>
                    <a:pt x="19301" y="106417"/>
                  </a:lnTo>
                  <a:lnTo>
                    <a:pt x="30272" y="126305"/>
                  </a:lnTo>
                  <a:lnTo>
                    <a:pt x="33299" y="127242"/>
                  </a:lnTo>
                  <a:lnTo>
                    <a:pt x="36728" y="126456"/>
                  </a:lnTo>
                  <a:lnTo>
                    <a:pt x="40426" y="124521"/>
                  </a:lnTo>
                  <a:lnTo>
                    <a:pt x="52372" y="108313"/>
                  </a:lnTo>
                  <a:lnTo>
                    <a:pt x="69050" y="71777"/>
                  </a:lnTo>
                  <a:lnTo>
                    <a:pt x="85921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2217"/>
            <p:cNvSpPr/>
            <p:nvPr>
              <p:custDataLst>
                <p:tags r:id="rId87"/>
              </p:custDataLst>
            </p:nvPr>
          </p:nvSpPr>
          <p:spPr>
            <a:xfrm>
              <a:off x="3295650" y="2980726"/>
              <a:ext cx="93128" cy="143475"/>
            </a:xfrm>
            <a:custGeom>
              <a:avLst/>
              <a:gdLst/>
              <a:ahLst/>
              <a:cxnLst/>
              <a:rect l="0" t="0" r="0" b="0"/>
              <a:pathLst>
                <a:path w="93128" h="143475">
                  <a:moveTo>
                    <a:pt x="0" y="67274"/>
                  </a:moveTo>
                  <a:lnTo>
                    <a:pt x="0" y="67274"/>
                  </a:lnTo>
                  <a:lnTo>
                    <a:pt x="6480" y="66568"/>
                  </a:lnTo>
                  <a:lnTo>
                    <a:pt x="52327" y="48976"/>
                  </a:lnTo>
                  <a:lnTo>
                    <a:pt x="74771" y="33866"/>
                  </a:lnTo>
                  <a:lnTo>
                    <a:pt x="88085" y="19353"/>
                  </a:lnTo>
                  <a:lnTo>
                    <a:pt x="92065" y="10463"/>
                  </a:lnTo>
                  <a:lnTo>
                    <a:pt x="93127" y="6117"/>
                  </a:lnTo>
                  <a:lnTo>
                    <a:pt x="92423" y="3219"/>
                  </a:lnTo>
                  <a:lnTo>
                    <a:pt x="90543" y="1287"/>
                  </a:lnTo>
                  <a:lnTo>
                    <a:pt x="87879" y="0"/>
                  </a:lnTo>
                  <a:lnTo>
                    <a:pt x="79273" y="450"/>
                  </a:lnTo>
                  <a:lnTo>
                    <a:pt x="74016" y="1558"/>
                  </a:lnTo>
                  <a:lnTo>
                    <a:pt x="51779" y="17134"/>
                  </a:lnTo>
                  <a:lnTo>
                    <a:pt x="41055" y="28115"/>
                  </a:lnTo>
                  <a:lnTo>
                    <a:pt x="29960" y="49713"/>
                  </a:lnTo>
                  <a:lnTo>
                    <a:pt x="23302" y="81591"/>
                  </a:lnTo>
                  <a:lnTo>
                    <a:pt x="23997" y="103035"/>
                  </a:lnTo>
                  <a:lnTo>
                    <a:pt x="44450" y="1434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2218"/>
            <p:cNvSpPr/>
            <p:nvPr>
              <p:custDataLst>
                <p:tags r:id="rId88"/>
              </p:custDataLst>
            </p:nvPr>
          </p:nvSpPr>
          <p:spPr>
            <a:xfrm>
              <a:off x="3467896" y="2859542"/>
              <a:ext cx="144339" cy="264837"/>
            </a:xfrm>
            <a:custGeom>
              <a:avLst/>
              <a:gdLst/>
              <a:ahLst/>
              <a:cxnLst/>
              <a:rect l="0" t="0" r="0" b="0"/>
              <a:pathLst>
                <a:path w="144339" h="264837">
                  <a:moveTo>
                    <a:pt x="88104" y="182108"/>
                  </a:moveTo>
                  <a:lnTo>
                    <a:pt x="88104" y="182108"/>
                  </a:lnTo>
                  <a:lnTo>
                    <a:pt x="61589" y="167803"/>
                  </a:lnTo>
                  <a:lnTo>
                    <a:pt x="47627" y="168930"/>
                  </a:lnTo>
                  <a:lnTo>
                    <a:pt x="22410" y="177780"/>
                  </a:lnTo>
                  <a:lnTo>
                    <a:pt x="12810" y="189592"/>
                  </a:lnTo>
                  <a:lnTo>
                    <a:pt x="5251" y="206600"/>
                  </a:lnTo>
                  <a:lnTo>
                    <a:pt x="0" y="246516"/>
                  </a:lnTo>
                  <a:lnTo>
                    <a:pt x="3321" y="256830"/>
                  </a:lnTo>
                  <a:lnTo>
                    <a:pt x="6182" y="261556"/>
                  </a:lnTo>
                  <a:lnTo>
                    <a:pt x="10206" y="264001"/>
                  </a:lnTo>
                  <a:lnTo>
                    <a:pt x="20322" y="264836"/>
                  </a:lnTo>
                  <a:lnTo>
                    <a:pt x="41287" y="254598"/>
                  </a:lnTo>
                  <a:lnTo>
                    <a:pt x="78237" y="221043"/>
                  </a:lnTo>
                  <a:lnTo>
                    <a:pt x="104735" y="181489"/>
                  </a:lnTo>
                  <a:lnTo>
                    <a:pt x="125487" y="137083"/>
                  </a:lnTo>
                  <a:lnTo>
                    <a:pt x="140618" y="89671"/>
                  </a:lnTo>
                  <a:lnTo>
                    <a:pt x="144338" y="42467"/>
                  </a:lnTo>
                  <a:lnTo>
                    <a:pt x="143436" y="25501"/>
                  </a:lnTo>
                  <a:lnTo>
                    <a:pt x="138331" y="8553"/>
                  </a:lnTo>
                  <a:lnTo>
                    <a:pt x="134289" y="3610"/>
                  </a:lnTo>
                  <a:lnTo>
                    <a:pt x="129477" y="1021"/>
                  </a:lnTo>
                  <a:lnTo>
                    <a:pt x="124153" y="0"/>
                  </a:lnTo>
                  <a:lnTo>
                    <a:pt x="119192" y="2141"/>
                  </a:lnTo>
                  <a:lnTo>
                    <a:pt x="109917" y="12047"/>
                  </a:lnTo>
                  <a:lnTo>
                    <a:pt x="100133" y="40233"/>
                  </a:lnTo>
                  <a:lnTo>
                    <a:pt x="94870" y="84730"/>
                  </a:lnTo>
                  <a:lnTo>
                    <a:pt x="89716" y="130286"/>
                  </a:lnTo>
                  <a:lnTo>
                    <a:pt x="85763" y="165426"/>
                  </a:lnTo>
                  <a:lnTo>
                    <a:pt x="81654" y="198447"/>
                  </a:lnTo>
                  <a:lnTo>
                    <a:pt x="75404" y="2456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2219"/>
            <p:cNvSpPr/>
            <p:nvPr>
              <p:custDataLst>
                <p:tags r:id="rId89"/>
              </p:custDataLst>
            </p:nvPr>
          </p:nvSpPr>
          <p:spPr>
            <a:xfrm>
              <a:off x="1044379" y="3225800"/>
              <a:ext cx="2810072" cy="225909"/>
            </a:xfrm>
            <a:custGeom>
              <a:avLst/>
              <a:gdLst/>
              <a:ahLst/>
              <a:cxnLst/>
              <a:rect l="0" t="0" r="0" b="0"/>
              <a:pathLst>
                <a:path w="2810072" h="225909">
                  <a:moveTo>
                    <a:pt x="3371" y="222250"/>
                  </a:moveTo>
                  <a:lnTo>
                    <a:pt x="3371" y="222250"/>
                  </a:lnTo>
                  <a:lnTo>
                    <a:pt x="0" y="225621"/>
                  </a:lnTo>
                  <a:lnTo>
                    <a:pt x="1829" y="225908"/>
                  </a:lnTo>
                  <a:lnTo>
                    <a:pt x="46120" y="219500"/>
                  </a:lnTo>
                  <a:lnTo>
                    <a:pt x="85417" y="213596"/>
                  </a:lnTo>
                  <a:lnTo>
                    <a:pt x="127243" y="210749"/>
                  </a:lnTo>
                  <a:lnTo>
                    <a:pt x="170915" y="206534"/>
                  </a:lnTo>
                  <a:lnTo>
                    <a:pt x="204130" y="200919"/>
                  </a:lnTo>
                  <a:lnTo>
                    <a:pt x="240764" y="194425"/>
                  </a:lnTo>
                  <a:lnTo>
                    <a:pt x="280564" y="189187"/>
                  </a:lnTo>
                  <a:lnTo>
                    <a:pt x="323653" y="184507"/>
                  </a:lnTo>
                  <a:lnTo>
                    <a:pt x="369380" y="180075"/>
                  </a:lnTo>
                  <a:lnTo>
                    <a:pt x="393427" y="177906"/>
                  </a:lnTo>
                  <a:lnTo>
                    <a:pt x="417925" y="175754"/>
                  </a:lnTo>
                  <a:lnTo>
                    <a:pt x="442724" y="172908"/>
                  </a:lnTo>
                  <a:lnTo>
                    <a:pt x="467723" y="169600"/>
                  </a:lnTo>
                  <a:lnTo>
                    <a:pt x="492856" y="165983"/>
                  </a:lnTo>
                  <a:lnTo>
                    <a:pt x="520194" y="162866"/>
                  </a:lnTo>
                  <a:lnTo>
                    <a:pt x="549003" y="160083"/>
                  </a:lnTo>
                  <a:lnTo>
                    <a:pt x="578792" y="157522"/>
                  </a:lnTo>
                  <a:lnTo>
                    <a:pt x="608530" y="155109"/>
                  </a:lnTo>
                  <a:lnTo>
                    <a:pt x="638232" y="152795"/>
                  </a:lnTo>
                  <a:lnTo>
                    <a:pt x="667912" y="150546"/>
                  </a:lnTo>
                  <a:lnTo>
                    <a:pt x="698987" y="147636"/>
                  </a:lnTo>
                  <a:lnTo>
                    <a:pt x="730993" y="144285"/>
                  </a:lnTo>
                  <a:lnTo>
                    <a:pt x="763619" y="140640"/>
                  </a:lnTo>
                  <a:lnTo>
                    <a:pt x="796658" y="137505"/>
                  </a:lnTo>
                  <a:lnTo>
                    <a:pt x="829974" y="134709"/>
                  </a:lnTo>
                  <a:lnTo>
                    <a:pt x="863473" y="132139"/>
                  </a:lnTo>
                  <a:lnTo>
                    <a:pt x="898506" y="129721"/>
                  </a:lnTo>
                  <a:lnTo>
                    <a:pt x="934561" y="127403"/>
                  </a:lnTo>
                  <a:lnTo>
                    <a:pt x="971297" y="125152"/>
                  </a:lnTo>
                  <a:lnTo>
                    <a:pt x="1007783" y="122946"/>
                  </a:lnTo>
                  <a:lnTo>
                    <a:pt x="1044101" y="120769"/>
                  </a:lnTo>
                  <a:lnTo>
                    <a:pt x="1080308" y="118613"/>
                  </a:lnTo>
                  <a:lnTo>
                    <a:pt x="1116440" y="115764"/>
                  </a:lnTo>
                  <a:lnTo>
                    <a:pt x="1152523" y="112454"/>
                  </a:lnTo>
                  <a:lnTo>
                    <a:pt x="1188572" y="108836"/>
                  </a:lnTo>
                  <a:lnTo>
                    <a:pt x="1226011" y="105718"/>
                  </a:lnTo>
                  <a:lnTo>
                    <a:pt x="1264375" y="102934"/>
                  </a:lnTo>
                  <a:lnTo>
                    <a:pt x="1303357" y="100373"/>
                  </a:lnTo>
                  <a:lnTo>
                    <a:pt x="1341340" y="97960"/>
                  </a:lnTo>
                  <a:lnTo>
                    <a:pt x="1378656" y="95645"/>
                  </a:lnTo>
                  <a:lnTo>
                    <a:pt x="1415527" y="93397"/>
                  </a:lnTo>
                  <a:lnTo>
                    <a:pt x="1452809" y="91192"/>
                  </a:lnTo>
                  <a:lnTo>
                    <a:pt x="1490363" y="89017"/>
                  </a:lnTo>
                  <a:lnTo>
                    <a:pt x="1528098" y="86861"/>
                  </a:lnTo>
                  <a:lnTo>
                    <a:pt x="1566662" y="85424"/>
                  </a:lnTo>
                  <a:lnTo>
                    <a:pt x="1605776" y="84466"/>
                  </a:lnTo>
                  <a:lnTo>
                    <a:pt x="1645257" y="83827"/>
                  </a:lnTo>
                  <a:lnTo>
                    <a:pt x="1684278" y="82696"/>
                  </a:lnTo>
                  <a:lnTo>
                    <a:pt x="1722993" y="81237"/>
                  </a:lnTo>
                  <a:lnTo>
                    <a:pt x="1761502" y="79558"/>
                  </a:lnTo>
                  <a:lnTo>
                    <a:pt x="1797759" y="77733"/>
                  </a:lnTo>
                  <a:lnTo>
                    <a:pt x="1832512" y="75811"/>
                  </a:lnTo>
                  <a:lnTo>
                    <a:pt x="1866265" y="73824"/>
                  </a:lnTo>
                  <a:lnTo>
                    <a:pt x="1900761" y="71794"/>
                  </a:lnTo>
                  <a:lnTo>
                    <a:pt x="1935753" y="69735"/>
                  </a:lnTo>
                  <a:lnTo>
                    <a:pt x="1971076" y="67656"/>
                  </a:lnTo>
                  <a:lnTo>
                    <a:pt x="2005913" y="65565"/>
                  </a:lnTo>
                  <a:lnTo>
                    <a:pt x="2040427" y="63466"/>
                  </a:lnTo>
                  <a:lnTo>
                    <a:pt x="2074725" y="61361"/>
                  </a:lnTo>
                  <a:lnTo>
                    <a:pt x="2108174" y="59957"/>
                  </a:lnTo>
                  <a:lnTo>
                    <a:pt x="2141056" y="59022"/>
                  </a:lnTo>
                  <a:lnTo>
                    <a:pt x="2173561" y="58398"/>
                  </a:lnTo>
                  <a:lnTo>
                    <a:pt x="2205814" y="57276"/>
                  </a:lnTo>
                  <a:lnTo>
                    <a:pt x="2237900" y="55823"/>
                  </a:lnTo>
                  <a:lnTo>
                    <a:pt x="2269873" y="54149"/>
                  </a:lnTo>
                  <a:lnTo>
                    <a:pt x="2300361" y="52327"/>
                  </a:lnTo>
                  <a:lnTo>
                    <a:pt x="2329859" y="50407"/>
                  </a:lnTo>
                  <a:lnTo>
                    <a:pt x="2358696" y="48421"/>
                  </a:lnTo>
                  <a:lnTo>
                    <a:pt x="2385682" y="46392"/>
                  </a:lnTo>
                  <a:lnTo>
                    <a:pt x="2411434" y="44334"/>
                  </a:lnTo>
                  <a:lnTo>
                    <a:pt x="2436362" y="42256"/>
                  </a:lnTo>
                  <a:lnTo>
                    <a:pt x="2461449" y="40870"/>
                  </a:lnTo>
                  <a:lnTo>
                    <a:pt x="2486640" y="39947"/>
                  </a:lnTo>
                  <a:lnTo>
                    <a:pt x="2511900" y="39331"/>
                  </a:lnTo>
                  <a:lnTo>
                    <a:pt x="2556900" y="36766"/>
                  </a:lnTo>
                  <a:lnTo>
                    <a:pt x="2597362" y="33979"/>
                  </a:lnTo>
                  <a:lnTo>
                    <a:pt x="2634159" y="32741"/>
                  </a:lnTo>
                  <a:lnTo>
                    <a:pt x="2667447" y="30309"/>
                  </a:lnTo>
                  <a:lnTo>
                    <a:pt x="2700116" y="26876"/>
                  </a:lnTo>
                  <a:lnTo>
                    <a:pt x="2735802" y="22999"/>
                  </a:lnTo>
                  <a:lnTo>
                    <a:pt x="2780035" y="14761"/>
                  </a:lnTo>
                  <a:lnTo>
                    <a:pt x="2800231" y="8450"/>
                  </a:lnTo>
                  <a:lnTo>
                    <a:pt x="28100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2220"/>
            <p:cNvSpPr/>
            <p:nvPr>
              <p:custDataLst>
                <p:tags r:id="rId90"/>
              </p:custDataLst>
            </p:nvPr>
          </p:nvSpPr>
          <p:spPr>
            <a:xfrm>
              <a:off x="3937000" y="3009900"/>
              <a:ext cx="3659" cy="31751"/>
            </a:xfrm>
            <a:custGeom>
              <a:avLst/>
              <a:gdLst/>
              <a:ahLst/>
              <a:cxnLst/>
              <a:rect l="0" t="0" r="0" b="0"/>
              <a:pathLst>
                <a:path w="3659" h="3175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3658" y="15901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2221"/>
            <p:cNvSpPr/>
            <p:nvPr>
              <p:custDataLst>
                <p:tags r:id="rId91"/>
              </p:custDataLst>
            </p:nvPr>
          </p:nvSpPr>
          <p:spPr>
            <a:xfrm>
              <a:off x="3956050" y="3149600"/>
              <a:ext cx="19051" cy="25401"/>
            </a:xfrm>
            <a:custGeom>
              <a:avLst/>
              <a:gdLst/>
              <a:ahLst/>
              <a:cxnLst/>
              <a:rect l="0" t="0" r="0" b="0"/>
              <a:pathLst>
                <a:path w="19051" h="25401">
                  <a:moveTo>
                    <a:pt x="19050" y="0"/>
                  </a:moveTo>
                  <a:lnTo>
                    <a:pt x="19050" y="0"/>
                  </a:lnTo>
                  <a:lnTo>
                    <a:pt x="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SMARTInkShape-Group474"/>
          <p:cNvGrpSpPr/>
          <p:nvPr/>
        </p:nvGrpSpPr>
        <p:grpSpPr>
          <a:xfrm>
            <a:off x="4953003" y="2651703"/>
            <a:ext cx="577848" cy="849020"/>
            <a:chOff x="4953003" y="2651703"/>
            <a:chExt cx="577848" cy="849020"/>
          </a:xfrm>
        </p:grpSpPr>
        <p:sp>
          <p:nvSpPr>
            <p:cNvPr id="114" name="SMARTInkShape-2222"/>
            <p:cNvSpPr/>
            <p:nvPr>
              <p:custDataLst>
                <p:tags r:id="rId74"/>
              </p:custDataLst>
            </p:nvPr>
          </p:nvSpPr>
          <p:spPr>
            <a:xfrm>
              <a:off x="4953003" y="2931473"/>
              <a:ext cx="152372" cy="569250"/>
            </a:xfrm>
            <a:custGeom>
              <a:avLst/>
              <a:gdLst/>
              <a:ahLst/>
              <a:cxnLst/>
              <a:rect l="0" t="0" r="0" b="0"/>
              <a:pathLst>
                <a:path w="152372" h="569250">
                  <a:moveTo>
                    <a:pt x="12697" y="14927"/>
                  </a:moveTo>
                  <a:lnTo>
                    <a:pt x="12697" y="14927"/>
                  </a:lnTo>
                  <a:lnTo>
                    <a:pt x="2571" y="4096"/>
                  </a:lnTo>
                  <a:lnTo>
                    <a:pt x="1140" y="0"/>
                  </a:lnTo>
                  <a:lnTo>
                    <a:pt x="760" y="743"/>
                  </a:lnTo>
                  <a:lnTo>
                    <a:pt x="42" y="44041"/>
                  </a:lnTo>
                  <a:lnTo>
                    <a:pt x="10" y="83996"/>
                  </a:lnTo>
                  <a:lnTo>
                    <a:pt x="0" y="125310"/>
                  </a:lnTo>
                  <a:lnTo>
                    <a:pt x="1409" y="169062"/>
                  </a:lnTo>
                  <a:lnTo>
                    <a:pt x="6739" y="193498"/>
                  </a:lnTo>
                  <a:lnTo>
                    <a:pt x="15693" y="209062"/>
                  </a:lnTo>
                  <a:lnTo>
                    <a:pt x="21045" y="214200"/>
                  </a:lnTo>
                  <a:lnTo>
                    <a:pt x="27434" y="216920"/>
                  </a:lnTo>
                  <a:lnTo>
                    <a:pt x="42060" y="218061"/>
                  </a:lnTo>
                  <a:lnTo>
                    <a:pt x="57968" y="210572"/>
                  </a:lnTo>
                  <a:lnTo>
                    <a:pt x="73739" y="197130"/>
                  </a:lnTo>
                  <a:lnTo>
                    <a:pt x="97349" y="163519"/>
                  </a:lnTo>
                  <a:lnTo>
                    <a:pt x="115967" y="122595"/>
                  </a:lnTo>
                  <a:lnTo>
                    <a:pt x="127100" y="84694"/>
                  </a:lnTo>
                  <a:lnTo>
                    <a:pt x="132799" y="37181"/>
                  </a:lnTo>
                  <a:lnTo>
                    <a:pt x="133275" y="15201"/>
                  </a:lnTo>
                  <a:lnTo>
                    <a:pt x="133299" y="15110"/>
                  </a:lnTo>
                  <a:lnTo>
                    <a:pt x="135222" y="56396"/>
                  </a:lnTo>
                  <a:lnTo>
                    <a:pt x="140252" y="94006"/>
                  </a:lnTo>
                  <a:lnTo>
                    <a:pt x="144902" y="140849"/>
                  </a:lnTo>
                  <a:lnTo>
                    <a:pt x="147420" y="170846"/>
                  </a:lnTo>
                  <a:lnTo>
                    <a:pt x="150922" y="217994"/>
                  </a:lnTo>
                  <a:lnTo>
                    <a:pt x="151960" y="263713"/>
                  </a:lnTo>
                  <a:lnTo>
                    <a:pt x="152203" y="301887"/>
                  </a:lnTo>
                  <a:lnTo>
                    <a:pt x="152310" y="342372"/>
                  </a:lnTo>
                  <a:lnTo>
                    <a:pt x="152371" y="384606"/>
                  </a:lnTo>
                  <a:lnTo>
                    <a:pt x="149018" y="431848"/>
                  </a:lnTo>
                  <a:lnTo>
                    <a:pt x="145486" y="465749"/>
                  </a:lnTo>
                  <a:lnTo>
                    <a:pt x="140859" y="498926"/>
                  </a:lnTo>
                  <a:lnTo>
                    <a:pt x="130320" y="541843"/>
                  </a:lnTo>
                  <a:lnTo>
                    <a:pt x="122359" y="558615"/>
                  </a:lnTo>
                  <a:lnTo>
                    <a:pt x="116849" y="563652"/>
                  </a:lnTo>
                  <a:lnTo>
                    <a:pt x="103202" y="569249"/>
                  </a:lnTo>
                  <a:lnTo>
                    <a:pt x="94906" y="567920"/>
                  </a:lnTo>
                  <a:lnTo>
                    <a:pt x="76280" y="558916"/>
                  </a:lnTo>
                  <a:lnTo>
                    <a:pt x="61887" y="545507"/>
                  </a:lnTo>
                  <a:lnTo>
                    <a:pt x="51493" y="529435"/>
                  </a:lnTo>
                  <a:lnTo>
                    <a:pt x="43085" y="502669"/>
                  </a:lnTo>
                  <a:lnTo>
                    <a:pt x="44447" y="4784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2223"/>
            <p:cNvSpPr/>
            <p:nvPr>
              <p:custDataLst>
                <p:tags r:id="rId75"/>
              </p:custDataLst>
            </p:nvPr>
          </p:nvSpPr>
          <p:spPr>
            <a:xfrm>
              <a:off x="5213818" y="3105150"/>
              <a:ext cx="43983" cy="212820"/>
            </a:xfrm>
            <a:custGeom>
              <a:avLst/>
              <a:gdLst/>
              <a:ahLst/>
              <a:cxnLst/>
              <a:rect l="0" t="0" r="0" b="0"/>
              <a:pathLst>
                <a:path w="43983" h="212820">
                  <a:moveTo>
                    <a:pt x="31282" y="0"/>
                  </a:moveTo>
                  <a:lnTo>
                    <a:pt x="31282" y="0"/>
                  </a:lnTo>
                  <a:lnTo>
                    <a:pt x="34653" y="0"/>
                  </a:lnTo>
                  <a:lnTo>
                    <a:pt x="35646" y="2117"/>
                  </a:lnTo>
                  <a:lnTo>
                    <a:pt x="36749" y="10113"/>
                  </a:lnTo>
                  <a:lnTo>
                    <a:pt x="28726" y="51147"/>
                  </a:lnTo>
                  <a:lnTo>
                    <a:pt x="17825" y="92766"/>
                  </a:lnTo>
                  <a:lnTo>
                    <a:pt x="7539" y="135201"/>
                  </a:lnTo>
                  <a:lnTo>
                    <a:pt x="1904" y="171998"/>
                  </a:lnTo>
                  <a:lnTo>
                    <a:pt x="0" y="205503"/>
                  </a:lnTo>
                  <a:lnTo>
                    <a:pt x="1256" y="208969"/>
                  </a:lnTo>
                  <a:lnTo>
                    <a:pt x="3503" y="211279"/>
                  </a:lnTo>
                  <a:lnTo>
                    <a:pt x="6413" y="212819"/>
                  </a:lnTo>
                  <a:lnTo>
                    <a:pt x="15290" y="212649"/>
                  </a:lnTo>
                  <a:lnTo>
                    <a:pt x="20621" y="211616"/>
                  </a:lnTo>
                  <a:lnTo>
                    <a:pt x="43982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2224"/>
            <p:cNvSpPr/>
            <p:nvPr>
              <p:custDataLst>
                <p:tags r:id="rId76"/>
              </p:custDataLst>
            </p:nvPr>
          </p:nvSpPr>
          <p:spPr>
            <a:xfrm>
              <a:off x="5183627" y="3213100"/>
              <a:ext cx="112274" cy="22587"/>
            </a:xfrm>
            <a:custGeom>
              <a:avLst/>
              <a:gdLst/>
              <a:ahLst/>
              <a:cxnLst/>
              <a:rect l="0" t="0" r="0" b="0"/>
              <a:pathLst>
                <a:path w="112274" h="22587">
                  <a:moveTo>
                    <a:pt x="17023" y="19050"/>
                  </a:moveTo>
                  <a:lnTo>
                    <a:pt x="17023" y="19050"/>
                  </a:lnTo>
                  <a:lnTo>
                    <a:pt x="13652" y="19050"/>
                  </a:lnTo>
                  <a:lnTo>
                    <a:pt x="2533" y="15392"/>
                  </a:lnTo>
                  <a:lnTo>
                    <a:pt x="1013" y="15906"/>
                  </a:lnTo>
                  <a:lnTo>
                    <a:pt x="0" y="16954"/>
                  </a:lnTo>
                  <a:lnTo>
                    <a:pt x="30" y="17653"/>
                  </a:lnTo>
                  <a:lnTo>
                    <a:pt x="755" y="18118"/>
                  </a:lnTo>
                  <a:lnTo>
                    <a:pt x="16109" y="22586"/>
                  </a:lnTo>
                  <a:lnTo>
                    <a:pt x="62766" y="14384"/>
                  </a:lnTo>
                  <a:lnTo>
                    <a:pt x="11227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2225"/>
            <p:cNvSpPr/>
            <p:nvPr>
              <p:custDataLst>
                <p:tags r:id="rId77"/>
              </p:custDataLst>
            </p:nvPr>
          </p:nvSpPr>
          <p:spPr>
            <a:xfrm>
              <a:off x="5322183" y="3219450"/>
              <a:ext cx="100718" cy="12097"/>
            </a:xfrm>
            <a:custGeom>
              <a:avLst/>
              <a:gdLst/>
              <a:ahLst/>
              <a:cxnLst/>
              <a:rect l="0" t="0" r="0" b="0"/>
              <a:pathLst>
                <a:path w="100718" h="12097">
                  <a:moveTo>
                    <a:pt x="5467" y="0"/>
                  </a:moveTo>
                  <a:lnTo>
                    <a:pt x="5467" y="0"/>
                  </a:lnTo>
                  <a:lnTo>
                    <a:pt x="0" y="5467"/>
                  </a:lnTo>
                  <a:lnTo>
                    <a:pt x="411" y="5762"/>
                  </a:lnTo>
                  <a:lnTo>
                    <a:pt x="39918" y="12096"/>
                  </a:lnTo>
                  <a:lnTo>
                    <a:pt x="100717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2226"/>
            <p:cNvSpPr/>
            <p:nvPr>
              <p:custDataLst>
                <p:tags r:id="rId78"/>
              </p:custDataLst>
            </p:nvPr>
          </p:nvSpPr>
          <p:spPr>
            <a:xfrm>
              <a:off x="5378842" y="3187700"/>
              <a:ext cx="5959" cy="127001"/>
            </a:xfrm>
            <a:custGeom>
              <a:avLst/>
              <a:gdLst/>
              <a:ahLst/>
              <a:cxnLst/>
              <a:rect l="0" t="0" r="0" b="0"/>
              <a:pathLst>
                <a:path w="5959" h="127001">
                  <a:moveTo>
                    <a:pt x="5958" y="0"/>
                  </a:moveTo>
                  <a:lnTo>
                    <a:pt x="5958" y="0"/>
                  </a:lnTo>
                  <a:lnTo>
                    <a:pt x="2587" y="3371"/>
                  </a:lnTo>
                  <a:lnTo>
                    <a:pt x="0" y="31706"/>
                  </a:lnTo>
                  <a:lnTo>
                    <a:pt x="365" y="72928"/>
                  </a:lnTo>
                  <a:lnTo>
                    <a:pt x="5958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2227"/>
            <p:cNvSpPr/>
            <p:nvPr>
              <p:custDataLst>
                <p:tags r:id="rId79"/>
              </p:custDataLst>
            </p:nvPr>
          </p:nvSpPr>
          <p:spPr>
            <a:xfrm>
              <a:off x="5492750" y="3149600"/>
              <a:ext cx="38101" cy="127001"/>
            </a:xfrm>
            <a:custGeom>
              <a:avLst/>
              <a:gdLst/>
              <a:ahLst/>
              <a:cxnLst/>
              <a:rect l="0" t="0" r="0" b="0"/>
              <a:pathLst>
                <a:path w="38101" h="127001">
                  <a:moveTo>
                    <a:pt x="38100" y="0"/>
                  </a:moveTo>
                  <a:lnTo>
                    <a:pt x="38100" y="0"/>
                  </a:lnTo>
                  <a:lnTo>
                    <a:pt x="38100" y="3371"/>
                  </a:lnTo>
                  <a:lnTo>
                    <a:pt x="20802" y="45149"/>
                  </a:lnTo>
                  <a:lnTo>
                    <a:pt x="7741" y="88411"/>
                  </a:lnTo>
                  <a:lnTo>
                    <a:pt x="0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2228"/>
            <p:cNvSpPr/>
            <p:nvPr>
              <p:custDataLst>
                <p:tags r:id="rId80"/>
              </p:custDataLst>
            </p:nvPr>
          </p:nvSpPr>
          <p:spPr>
            <a:xfrm>
              <a:off x="5004276" y="2651703"/>
              <a:ext cx="177325" cy="185845"/>
            </a:xfrm>
            <a:custGeom>
              <a:avLst/>
              <a:gdLst/>
              <a:ahLst/>
              <a:cxnLst/>
              <a:rect l="0" t="0" r="0" b="0"/>
              <a:pathLst>
                <a:path w="177325" h="185845">
                  <a:moveTo>
                    <a:pt x="43974" y="72447"/>
                  </a:moveTo>
                  <a:lnTo>
                    <a:pt x="43974" y="72447"/>
                  </a:lnTo>
                  <a:lnTo>
                    <a:pt x="43974" y="66980"/>
                  </a:lnTo>
                  <a:lnTo>
                    <a:pt x="43974" y="73100"/>
                  </a:lnTo>
                  <a:lnTo>
                    <a:pt x="22312" y="120390"/>
                  </a:lnTo>
                  <a:lnTo>
                    <a:pt x="3139" y="166796"/>
                  </a:lnTo>
                  <a:lnTo>
                    <a:pt x="238" y="185393"/>
                  </a:lnTo>
                  <a:lnTo>
                    <a:pt x="0" y="185844"/>
                  </a:lnTo>
                  <a:lnTo>
                    <a:pt x="26081" y="142476"/>
                  </a:lnTo>
                  <a:lnTo>
                    <a:pt x="46774" y="97531"/>
                  </a:lnTo>
                  <a:lnTo>
                    <a:pt x="73298" y="50356"/>
                  </a:lnTo>
                  <a:lnTo>
                    <a:pt x="102676" y="8913"/>
                  </a:lnTo>
                  <a:lnTo>
                    <a:pt x="114514" y="1876"/>
                  </a:lnTo>
                  <a:lnTo>
                    <a:pt x="120634" y="0"/>
                  </a:lnTo>
                  <a:lnTo>
                    <a:pt x="126125" y="160"/>
                  </a:lnTo>
                  <a:lnTo>
                    <a:pt x="135990" y="4101"/>
                  </a:lnTo>
                  <a:lnTo>
                    <a:pt x="143196" y="12437"/>
                  </a:lnTo>
                  <a:lnTo>
                    <a:pt x="163092" y="59287"/>
                  </a:lnTo>
                  <a:lnTo>
                    <a:pt x="170641" y="102020"/>
                  </a:lnTo>
                  <a:lnTo>
                    <a:pt x="177324" y="1422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SMARTInkShape-Group475"/>
          <p:cNvGrpSpPr/>
          <p:nvPr/>
        </p:nvGrpSpPr>
        <p:grpSpPr>
          <a:xfrm>
            <a:off x="5827289" y="3016250"/>
            <a:ext cx="217912" cy="114258"/>
            <a:chOff x="5827289" y="3016250"/>
            <a:chExt cx="217912" cy="114258"/>
          </a:xfrm>
        </p:grpSpPr>
        <p:sp>
          <p:nvSpPr>
            <p:cNvPr id="122" name="SMARTInkShape-2229"/>
            <p:cNvSpPr/>
            <p:nvPr>
              <p:custDataLst>
                <p:tags r:id="rId72"/>
              </p:custDataLst>
            </p:nvPr>
          </p:nvSpPr>
          <p:spPr>
            <a:xfrm>
              <a:off x="5830443" y="3016250"/>
              <a:ext cx="119508" cy="12701"/>
            </a:xfrm>
            <a:custGeom>
              <a:avLst/>
              <a:gdLst/>
              <a:ahLst/>
              <a:cxnLst/>
              <a:rect l="0" t="0" r="0" b="0"/>
              <a:pathLst>
                <a:path w="119508" h="12701">
                  <a:moveTo>
                    <a:pt x="11557" y="0"/>
                  </a:moveTo>
                  <a:lnTo>
                    <a:pt x="11557" y="0"/>
                  </a:lnTo>
                  <a:lnTo>
                    <a:pt x="0" y="0"/>
                  </a:lnTo>
                  <a:lnTo>
                    <a:pt x="43142" y="0"/>
                  </a:lnTo>
                  <a:lnTo>
                    <a:pt x="85607" y="3371"/>
                  </a:lnTo>
                  <a:lnTo>
                    <a:pt x="119507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2230"/>
            <p:cNvSpPr/>
            <p:nvPr>
              <p:custDataLst>
                <p:tags r:id="rId73"/>
              </p:custDataLst>
            </p:nvPr>
          </p:nvSpPr>
          <p:spPr>
            <a:xfrm>
              <a:off x="5827289" y="3092450"/>
              <a:ext cx="217912" cy="38058"/>
            </a:xfrm>
            <a:custGeom>
              <a:avLst/>
              <a:gdLst/>
              <a:ahLst/>
              <a:cxnLst/>
              <a:rect l="0" t="0" r="0" b="0"/>
              <a:pathLst>
                <a:path w="217912" h="38058">
                  <a:moveTo>
                    <a:pt x="33761" y="0"/>
                  </a:moveTo>
                  <a:lnTo>
                    <a:pt x="33761" y="0"/>
                  </a:lnTo>
                  <a:lnTo>
                    <a:pt x="1190" y="32571"/>
                  </a:lnTo>
                  <a:lnTo>
                    <a:pt x="52" y="34414"/>
                  </a:lnTo>
                  <a:lnTo>
                    <a:pt x="0" y="35643"/>
                  </a:lnTo>
                  <a:lnTo>
                    <a:pt x="670" y="36462"/>
                  </a:lnTo>
                  <a:lnTo>
                    <a:pt x="43279" y="37884"/>
                  </a:lnTo>
                  <a:lnTo>
                    <a:pt x="84795" y="38057"/>
                  </a:lnTo>
                  <a:lnTo>
                    <a:pt x="125003" y="34716"/>
                  </a:lnTo>
                  <a:lnTo>
                    <a:pt x="169295" y="29258"/>
                  </a:lnTo>
                  <a:lnTo>
                    <a:pt x="217911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SMARTInkShape-Group476"/>
          <p:cNvGrpSpPr/>
          <p:nvPr/>
        </p:nvGrpSpPr>
        <p:grpSpPr>
          <a:xfrm>
            <a:off x="6325363" y="2909183"/>
            <a:ext cx="373888" cy="476008"/>
            <a:chOff x="6325363" y="2909183"/>
            <a:chExt cx="373888" cy="476008"/>
          </a:xfrm>
        </p:grpSpPr>
        <p:sp>
          <p:nvSpPr>
            <p:cNvPr id="125" name="SMARTInkShape-2231"/>
            <p:cNvSpPr/>
            <p:nvPr>
              <p:custDataLst>
                <p:tags r:id="rId69"/>
              </p:custDataLst>
            </p:nvPr>
          </p:nvSpPr>
          <p:spPr>
            <a:xfrm>
              <a:off x="6325363" y="2909183"/>
              <a:ext cx="156680" cy="476008"/>
            </a:xfrm>
            <a:custGeom>
              <a:avLst/>
              <a:gdLst/>
              <a:ahLst/>
              <a:cxnLst/>
              <a:rect l="0" t="0" r="0" b="0"/>
              <a:pathLst>
                <a:path w="156680" h="476008">
                  <a:moveTo>
                    <a:pt x="11937" y="5467"/>
                  </a:moveTo>
                  <a:lnTo>
                    <a:pt x="11937" y="5467"/>
                  </a:lnTo>
                  <a:lnTo>
                    <a:pt x="11936" y="0"/>
                  </a:lnTo>
                  <a:lnTo>
                    <a:pt x="3098" y="20242"/>
                  </a:lnTo>
                  <a:lnTo>
                    <a:pt x="0" y="58480"/>
                  </a:lnTo>
                  <a:lnTo>
                    <a:pt x="1269" y="102617"/>
                  </a:lnTo>
                  <a:lnTo>
                    <a:pt x="7135" y="146306"/>
                  </a:lnTo>
                  <a:lnTo>
                    <a:pt x="20627" y="172159"/>
                  </a:lnTo>
                  <a:lnTo>
                    <a:pt x="32027" y="184444"/>
                  </a:lnTo>
                  <a:lnTo>
                    <a:pt x="38030" y="187580"/>
                  </a:lnTo>
                  <a:lnTo>
                    <a:pt x="50346" y="189182"/>
                  </a:lnTo>
                  <a:lnTo>
                    <a:pt x="64756" y="183779"/>
                  </a:lnTo>
                  <a:lnTo>
                    <a:pt x="90261" y="169806"/>
                  </a:lnTo>
                  <a:lnTo>
                    <a:pt x="107815" y="149018"/>
                  </a:lnTo>
                  <a:lnTo>
                    <a:pt x="130231" y="103872"/>
                  </a:lnTo>
                  <a:lnTo>
                    <a:pt x="142860" y="64313"/>
                  </a:lnTo>
                  <a:lnTo>
                    <a:pt x="148017" y="41326"/>
                  </a:lnTo>
                  <a:lnTo>
                    <a:pt x="146971" y="32458"/>
                  </a:lnTo>
                  <a:lnTo>
                    <a:pt x="146409" y="30517"/>
                  </a:lnTo>
                  <a:lnTo>
                    <a:pt x="146035" y="29928"/>
                  </a:lnTo>
                  <a:lnTo>
                    <a:pt x="145785" y="30241"/>
                  </a:lnTo>
                  <a:lnTo>
                    <a:pt x="150798" y="75003"/>
                  </a:lnTo>
                  <a:lnTo>
                    <a:pt x="151388" y="112226"/>
                  </a:lnTo>
                  <a:lnTo>
                    <a:pt x="154934" y="154535"/>
                  </a:lnTo>
                  <a:lnTo>
                    <a:pt x="156679" y="201397"/>
                  </a:lnTo>
                  <a:lnTo>
                    <a:pt x="154348" y="232953"/>
                  </a:lnTo>
                  <a:lnTo>
                    <a:pt x="152842" y="266263"/>
                  </a:lnTo>
                  <a:lnTo>
                    <a:pt x="150113" y="309223"/>
                  </a:lnTo>
                  <a:lnTo>
                    <a:pt x="146716" y="347352"/>
                  </a:lnTo>
                  <a:lnTo>
                    <a:pt x="142198" y="393949"/>
                  </a:lnTo>
                  <a:lnTo>
                    <a:pt x="137465" y="438039"/>
                  </a:lnTo>
                  <a:lnTo>
                    <a:pt x="129110" y="459953"/>
                  </a:lnTo>
                  <a:lnTo>
                    <a:pt x="123919" y="467207"/>
                  </a:lnTo>
                  <a:lnTo>
                    <a:pt x="112507" y="475269"/>
                  </a:lnTo>
                  <a:lnTo>
                    <a:pt x="105794" y="476007"/>
                  </a:lnTo>
                  <a:lnTo>
                    <a:pt x="90810" y="473064"/>
                  </a:lnTo>
                  <a:lnTo>
                    <a:pt x="78507" y="465171"/>
                  </a:lnTo>
                  <a:lnTo>
                    <a:pt x="73250" y="460103"/>
                  </a:lnTo>
                  <a:lnTo>
                    <a:pt x="59110" y="432744"/>
                  </a:lnTo>
                  <a:lnTo>
                    <a:pt x="52726" y="404569"/>
                  </a:lnTo>
                  <a:lnTo>
                    <a:pt x="62737" y="3610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2232"/>
            <p:cNvSpPr/>
            <p:nvPr>
              <p:custDataLst>
                <p:tags r:id="rId70"/>
              </p:custDataLst>
            </p:nvPr>
          </p:nvSpPr>
          <p:spPr>
            <a:xfrm>
              <a:off x="6598902" y="3068125"/>
              <a:ext cx="55899" cy="212405"/>
            </a:xfrm>
            <a:custGeom>
              <a:avLst/>
              <a:gdLst/>
              <a:ahLst/>
              <a:cxnLst/>
              <a:rect l="0" t="0" r="0" b="0"/>
              <a:pathLst>
                <a:path w="55899" h="212405">
                  <a:moveTo>
                    <a:pt x="24148" y="30675"/>
                  </a:moveTo>
                  <a:lnTo>
                    <a:pt x="24148" y="30675"/>
                  </a:lnTo>
                  <a:lnTo>
                    <a:pt x="35132" y="537"/>
                  </a:lnTo>
                  <a:lnTo>
                    <a:pt x="35704" y="0"/>
                  </a:lnTo>
                  <a:lnTo>
                    <a:pt x="23938" y="45419"/>
                  </a:lnTo>
                  <a:lnTo>
                    <a:pt x="17736" y="81375"/>
                  </a:lnTo>
                  <a:lnTo>
                    <a:pt x="11429" y="122133"/>
                  </a:lnTo>
                  <a:lnTo>
                    <a:pt x="2976" y="164138"/>
                  </a:lnTo>
                  <a:lnTo>
                    <a:pt x="0" y="190948"/>
                  </a:lnTo>
                  <a:lnTo>
                    <a:pt x="994" y="197495"/>
                  </a:lnTo>
                  <a:lnTo>
                    <a:pt x="5862" y="206652"/>
                  </a:lnTo>
                  <a:lnTo>
                    <a:pt x="9134" y="209376"/>
                  </a:lnTo>
                  <a:lnTo>
                    <a:pt x="16534" y="212404"/>
                  </a:lnTo>
                  <a:lnTo>
                    <a:pt x="26408" y="209986"/>
                  </a:lnTo>
                  <a:lnTo>
                    <a:pt x="36442" y="204208"/>
                  </a:lnTo>
                  <a:lnTo>
                    <a:pt x="46057" y="193021"/>
                  </a:lnTo>
                  <a:lnTo>
                    <a:pt x="55898" y="176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2233"/>
            <p:cNvSpPr/>
            <p:nvPr>
              <p:custDataLst>
                <p:tags r:id="rId71"/>
              </p:custDataLst>
            </p:nvPr>
          </p:nvSpPr>
          <p:spPr>
            <a:xfrm>
              <a:off x="6583605" y="3175000"/>
              <a:ext cx="115646" cy="19051"/>
            </a:xfrm>
            <a:custGeom>
              <a:avLst/>
              <a:gdLst/>
              <a:ahLst/>
              <a:cxnLst/>
              <a:rect l="0" t="0" r="0" b="0"/>
              <a:pathLst>
                <a:path w="115646" h="19051">
                  <a:moveTo>
                    <a:pt x="20395" y="19050"/>
                  </a:moveTo>
                  <a:lnTo>
                    <a:pt x="20395" y="19050"/>
                  </a:lnTo>
                  <a:lnTo>
                    <a:pt x="8186" y="19050"/>
                  </a:lnTo>
                  <a:lnTo>
                    <a:pt x="2503" y="17169"/>
                  </a:lnTo>
                  <a:lnTo>
                    <a:pt x="0" y="15679"/>
                  </a:lnTo>
                  <a:lnTo>
                    <a:pt x="448" y="14686"/>
                  </a:lnTo>
                  <a:lnTo>
                    <a:pt x="11898" y="13288"/>
                  </a:lnTo>
                  <a:lnTo>
                    <a:pt x="55485" y="9406"/>
                  </a:lnTo>
                  <a:lnTo>
                    <a:pt x="1156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9" name="SMARTInkShape-2234"/>
          <p:cNvSpPr/>
          <p:nvPr>
            <p:custDataLst>
              <p:tags r:id="rId3"/>
            </p:custDataLst>
          </p:nvPr>
        </p:nvSpPr>
        <p:spPr>
          <a:xfrm>
            <a:off x="5892800" y="1200150"/>
            <a:ext cx="12701" cy="69851"/>
          </a:xfrm>
          <a:custGeom>
            <a:avLst/>
            <a:gdLst/>
            <a:ahLst/>
            <a:cxnLst/>
            <a:rect l="0" t="0" r="0" b="0"/>
            <a:pathLst>
              <a:path w="12701" h="69851">
                <a:moveTo>
                  <a:pt x="0" y="69850"/>
                </a:moveTo>
                <a:lnTo>
                  <a:pt x="0" y="69850"/>
                </a:lnTo>
                <a:lnTo>
                  <a:pt x="11556" y="28441"/>
                </a:lnTo>
                <a:lnTo>
                  <a:pt x="1270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5" name="SMARTInkShape-Group478"/>
          <p:cNvGrpSpPr/>
          <p:nvPr/>
        </p:nvGrpSpPr>
        <p:grpSpPr>
          <a:xfrm>
            <a:off x="5902125" y="736738"/>
            <a:ext cx="555826" cy="397932"/>
            <a:chOff x="5902125" y="736738"/>
            <a:chExt cx="555826" cy="397932"/>
          </a:xfrm>
        </p:grpSpPr>
        <p:sp>
          <p:nvSpPr>
            <p:cNvPr id="130" name="SMARTInkShape-2235"/>
            <p:cNvSpPr/>
            <p:nvPr>
              <p:custDataLst>
                <p:tags r:id="rId64"/>
              </p:custDataLst>
            </p:nvPr>
          </p:nvSpPr>
          <p:spPr>
            <a:xfrm>
              <a:off x="5902125" y="987133"/>
              <a:ext cx="60026" cy="65277"/>
            </a:xfrm>
            <a:custGeom>
              <a:avLst/>
              <a:gdLst/>
              <a:ahLst/>
              <a:cxnLst/>
              <a:rect l="0" t="0" r="0" b="0"/>
              <a:pathLst>
                <a:path w="60026" h="65277">
                  <a:moveTo>
                    <a:pt x="35125" y="22517"/>
                  </a:moveTo>
                  <a:lnTo>
                    <a:pt x="35125" y="22517"/>
                  </a:lnTo>
                  <a:lnTo>
                    <a:pt x="35124" y="6730"/>
                  </a:lnTo>
                  <a:lnTo>
                    <a:pt x="34420" y="5643"/>
                  </a:lnTo>
                  <a:lnTo>
                    <a:pt x="33243" y="4917"/>
                  </a:lnTo>
                  <a:lnTo>
                    <a:pt x="31754" y="4434"/>
                  </a:lnTo>
                  <a:lnTo>
                    <a:pt x="26286" y="383"/>
                  </a:lnTo>
                  <a:lnTo>
                    <a:pt x="24999" y="0"/>
                  </a:lnTo>
                  <a:lnTo>
                    <a:pt x="24141" y="450"/>
                  </a:lnTo>
                  <a:lnTo>
                    <a:pt x="23568" y="1455"/>
                  </a:lnTo>
                  <a:lnTo>
                    <a:pt x="8220" y="12129"/>
                  </a:lnTo>
                  <a:lnTo>
                    <a:pt x="5528" y="20017"/>
                  </a:lnTo>
                  <a:lnTo>
                    <a:pt x="0" y="43354"/>
                  </a:lnTo>
                  <a:lnTo>
                    <a:pt x="1405" y="52004"/>
                  </a:lnTo>
                  <a:lnTo>
                    <a:pt x="6162" y="61436"/>
                  </a:lnTo>
                  <a:lnTo>
                    <a:pt x="8760" y="62574"/>
                  </a:lnTo>
                  <a:lnTo>
                    <a:pt x="23717" y="61014"/>
                  </a:lnTo>
                  <a:lnTo>
                    <a:pt x="26109" y="59471"/>
                  </a:lnTo>
                  <a:lnTo>
                    <a:pt x="32846" y="50556"/>
                  </a:lnTo>
                  <a:lnTo>
                    <a:pt x="44989" y="22952"/>
                  </a:lnTo>
                  <a:lnTo>
                    <a:pt x="46564" y="16125"/>
                  </a:lnTo>
                  <a:lnTo>
                    <a:pt x="46279" y="14022"/>
                  </a:lnTo>
                  <a:lnTo>
                    <a:pt x="45383" y="12621"/>
                  </a:lnTo>
                  <a:lnTo>
                    <a:pt x="38875" y="7000"/>
                  </a:lnTo>
                  <a:lnTo>
                    <a:pt x="36920" y="6528"/>
                  </a:lnTo>
                  <a:lnTo>
                    <a:pt x="34910" y="6919"/>
                  </a:lnTo>
                  <a:lnTo>
                    <a:pt x="28711" y="10840"/>
                  </a:lnTo>
                  <a:lnTo>
                    <a:pt x="24513" y="15210"/>
                  </a:lnTo>
                  <a:lnTo>
                    <a:pt x="18889" y="24899"/>
                  </a:lnTo>
                  <a:lnTo>
                    <a:pt x="16908" y="33257"/>
                  </a:lnTo>
                  <a:lnTo>
                    <a:pt x="16446" y="40461"/>
                  </a:lnTo>
                  <a:lnTo>
                    <a:pt x="18121" y="46485"/>
                  </a:lnTo>
                  <a:lnTo>
                    <a:pt x="19556" y="49079"/>
                  </a:lnTo>
                  <a:lnTo>
                    <a:pt x="21218" y="50808"/>
                  </a:lnTo>
                  <a:lnTo>
                    <a:pt x="24945" y="52730"/>
                  </a:lnTo>
                  <a:lnTo>
                    <a:pt x="27632" y="51831"/>
                  </a:lnTo>
                  <a:lnTo>
                    <a:pt x="34382" y="47069"/>
                  </a:lnTo>
                  <a:lnTo>
                    <a:pt x="42744" y="36455"/>
                  </a:lnTo>
                  <a:lnTo>
                    <a:pt x="45566" y="28477"/>
                  </a:lnTo>
                  <a:lnTo>
                    <a:pt x="47379" y="15228"/>
                  </a:lnTo>
                  <a:lnTo>
                    <a:pt x="46822" y="13424"/>
                  </a:lnTo>
                  <a:lnTo>
                    <a:pt x="45745" y="12222"/>
                  </a:lnTo>
                  <a:lnTo>
                    <a:pt x="44322" y="11420"/>
                  </a:lnTo>
                  <a:lnTo>
                    <a:pt x="35577" y="10292"/>
                  </a:lnTo>
                  <a:lnTo>
                    <a:pt x="24048" y="13329"/>
                  </a:lnTo>
                  <a:lnTo>
                    <a:pt x="17738" y="18668"/>
                  </a:lnTo>
                  <a:lnTo>
                    <a:pt x="12580" y="26451"/>
                  </a:lnTo>
                  <a:lnTo>
                    <a:pt x="6416" y="42027"/>
                  </a:lnTo>
                  <a:lnTo>
                    <a:pt x="4726" y="51414"/>
                  </a:lnTo>
                  <a:lnTo>
                    <a:pt x="5857" y="58408"/>
                  </a:lnTo>
                  <a:lnTo>
                    <a:pt x="7147" y="61261"/>
                  </a:lnTo>
                  <a:lnTo>
                    <a:pt x="9417" y="63163"/>
                  </a:lnTo>
                  <a:lnTo>
                    <a:pt x="15702" y="65276"/>
                  </a:lnTo>
                  <a:lnTo>
                    <a:pt x="30546" y="63095"/>
                  </a:lnTo>
                  <a:lnTo>
                    <a:pt x="40380" y="56074"/>
                  </a:lnTo>
                  <a:lnTo>
                    <a:pt x="54821" y="37690"/>
                  </a:lnTo>
                  <a:lnTo>
                    <a:pt x="60025" y="18707"/>
                  </a:lnTo>
                  <a:lnTo>
                    <a:pt x="58781" y="17860"/>
                  </a:lnTo>
                  <a:lnTo>
                    <a:pt x="53635" y="16920"/>
                  </a:lnTo>
                  <a:lnTo>
                    <a:pt x="46645" y="20264"/>
                  </a:lnTo>
                  <a:lnTo>
                    <a:pt x="23589" y="40573"/>
                  </a:lnTo>
                  <a:lnTo>
                    <a:pt x="19415" y="46534"/>
                  </a:lnTo>
                  <a:lnTo>
                    <a:pt x="18302" y="49112"/>
                  </a:lnTo>
                  <a:lnTo>
                    <a:pt x="18970" y="50830"/>
                  </a:lnTo>
                  <a:lnTo>
                    <a:pt x="20827" y="51976"/>
                  </a:lnTo>
                  <a:lnTo>
                    <a:pt x="23476" y="52740"/>
                  </a:lnTo>
                  <a:lnTo>
                    <a:pt x="26653" y="51838"/>
                  </a:lnTo>
                  <a:lnTo>
                    <a:pt x="42614" y="39827"/>
                  </a:lnTo>
                  <a:lnTo>
                    <a:pt x="54818" y="27400"/>
                  </a:lnTo>
                  <a:lnTo>
                    <a:pt x="55309" y="25772"/>
                  </a:lnTo>
                  <a:lnTo>
                    <a:pt x="54932" y="24687"/>
                  </a:lnTo>
                  <a:lnTo>
                    <a:pt x="53974" y="24669"/>
                  </a:lnTo>
                  <a:lnTo>
                    <a:pt x="23170" y="41641"/>
                  </a:lnTo>
                  <a:lnTo>
                    <a:pt x="20805" y="43733"/>
                  </a:lnTo>
                  <a:lnTo>
                    <a:pt x="19934" y="45833"/>
                  </a:lnTo>
                  <a:lnTo>
                    <a:pt x="22425" y="542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2236"/>
            <p:cNvSpPr/>
            <p:nvPr>
              <p:custDataLst>
                <p:tags r:id="rId65"/>
              </p:custDataLst>
            </p:nvPr>
          </p:nvSpPr>
          <p:spPr>
            <a:xfrm>
              <a:off x="6147087" y="914661"/>
              <a:ext cx="131528" cy="220009"/>
            </a:xfrm>
            <a:custGeom>
              <a:avLst/>
              <a:gdLst/>
              <a:ahLst/>
              <a:cxnLst/>
              <a:rect l="0" t="0" r="0" b="0"/>
              <a:pathLst>
                <a:path w="131528" h="220009">
                  <a:moveTo>
                    <a:pt x="18763" y="6089"/>
                  </a:moveTo>
                  <a:lnTo>
                    <a:pt x="18763" y="6089"/>
                  </a:lnTo>
                  <a:lnTo>
                    <a:pt x="18762" y="2718"/>
                  </a:lnTo>
                  <a:lnTo>
                    <a:pt x="18058" y="1725"/>
                  </a:lnTo>
                  <a:lnTo>
                    <a:pt x="16881" y="1063"/>
                  </a:lnTo>
                  <a:lnTo>
                    <a:pt x="13296" y="0"/>
                  </a:lnTo>
                  <a:lnTo>
                    <a:pt x="9303" y="3187"/>
                  </a:lnTo>
                  <a:lnTo>
                    <a:pt x="7504" y="6681"/>
                  </a:lnTo>
                  <a:lnTo>
                    <a:pt x="0" y="51652"/>
                  </a:lnTo>
                  <a:lnTo>
                    <a:pt x="3169" y="73290"/>
                  </a:lnTo>
                  <a:lnTo>
                    <a:pt x="10421" y="85580"/>
                  </a:lnTo>
                  <a:lnTo>
                    <a:pt x="19995" y="94335"/>
                  </a:lnTo>
                  <a:lnTo>
                    <a:pt x="28952" y="98226"/>
                  </a:lnTo>
                  <a:lnTo>
                    <a:pt x="39519" y="96192"/>
                  </a:lnTo>
                  <a:lnTo>
                    <a:pt x="49860" y="90585"/>
                  </a:lnTo>
                  <a:lnTo>
                    <a:pt x="56808" y="83389"/>
                  </a:lnTo>
                  <a:lnTo>
                    <a:pt x="76956" y="47982"/>
                  </a:lnTo>
                  <a:lnTo>
                    <a:pt x="81214" y="30409"/>
                  </a:lnTo>
                  <a:lnTo>
                    <a:pt x="81952" y="23251"/>
                  </a:lnTo>
                  <a:lnTo>
                    <a:pt x="82056" y="23175"/>
                  </a:lnTo>
                  <a:lnTo>
                    <a:pt x="82125" y="23829"/>
                  </a:lnTo>
                  <a:lnTo>
                    <a:pt x="85593" y="28122"/>
                  </a:lnTo>
                  <a:lnTo>
                    <a:pt x="97284" y="73716"/>
                  </a:lnTo>
                  <a:lnTo>
                    <a:pt x="112070" y="114321"/>
                  </a:lnTo>
                  <a:lnTo>
                    <a:pt x="125284" y="153031"/>
                  </a:lnTo>
                  <a:lnTo>
                    <a:pt x="131527" y="184536"/>
                  </a:lnTo>
                  <a:lnTo>
                    <a:pt x="128618" y="196876"/>
                  </a:lnTo>
                  <a:lnTo>
                    <a:pt x="122620" y="208006"/>
                  </a:lnTo>
                  <a:lnTo>
                    <a:pt x="115252" y="215304"/>
                  </a:lnTo>
                  <a:lnTo>
                    <a:pt x="105391" y="219018"/>
                  </a:lnTo>
                  <a:lnTo>
                    <a:pt x="99798" y="220008"/>
                  </a:lnTo>
                  <a:lnTo>
                    <a:pt x="94658" y="219257"/>
                  </a:lnTo>
                  <a:lnTo>
                    <a:pt x="81389" y="212164"/>
                  </a:lnTo>
                  <a:lnTo>
                    <a:pt x="75289" y="207509"/>
                  </a:lnTo>
                  <a:lnTo>
                    <a:pt x="72107" y="199326"/>
                  </a:lnTo>
                  <a:lnTo>
                    <a:pt x="71259" y="194180"/>
                  </a:lnTo>
                  <a:lnTo>
                    <a:pt x="72105" y="189339"/>
                  </a:lnTo>
                  <a:lnTo>
                    <a:pt x="82263" y="1711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2237"/>
            <p:cNvSpPr/>
            <p:nvPr>
              <p:custDataLst>
                <p:tags r:id="rId66"/>
              </p:custDataLst>
            </p:nvPr>
          </p:nvSpPr>
          <p:spPr>
            <a:xfrm>
              <a:off x="6339991" y="997245"/>
              <a:ext cx="65597" cy="114006"/>
            </a:xfrm>
            <a:custGeom>
              <a:avLst/>
              <a:gdLst/>
              <a:ahLst/>
              <a:cxnLst/>
              <a:rect l="0" t="0" r="0" b="0"/>
              <a:pathLst>
                <a:path w="65597" h="114006">
                  <a:moveTo>
                    <a:pt x="3659" y="31455"/>
                  </a:moveTo>
                  <a:lnTo>
                    <a:pt x="3659" y="31455"/>
                  </a:lnTo>
                  <a:lnTo>
                    <a:pt x="288" y="31455"/>
                  </a:lnTo>
                  <a:lnTo>
                    <a:pt x="0" y="30044"/>
                  </a:lnTo>
                  <a:lnTo>
                    <a:pt x="1563" y="24713"/>
                  </a:lnTo>
                  <a:lnTo>
                    <a:pt x="6409" y="17149"/>
                  </a:lnTo>
                  <a:lnTo>
                    <a:pt x="15685" y="10440"/>
                  </a:lnTo>
                  <a:lnTo>
                    <a:pt x="49009" y="702"/>
                  </a:lnTo>
                  <a:lnTo>
                    <a:pt x="56215" y="0"/>
                  </a:lnTo>
                  <a:lnTo>
                    <a:pt x="60649" y="1718"/>
                  </a:lnTo>
                  <a:lnTo>
                    <a:pt x="62818" y="3164"/>
                  </a:lnTo>
                  <a:lnTo>
                    <a:pt x="65230" y="10414"/>
                  </a:lnTo>
                  <a:lnTo>
                    <a:pt x="65596" y="19987"/>
                  </a:lnTo>
                  <a:lnTo>
                    <a:pt x="54244" y="64268"/>
                  </a:lnTo>
                  <a:lnTo>
                    <a:pt x="41759" y="1140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2238"/>
            <p:cNvSpPr/>
            <p:nvPr>
              <p:custDataLst>
                <p:tags r:id="rId67"/>
              </p:custDataLst>
            </p:nvPr>
          </p:nvSpPr>
          <p:spPr>
            <a:xfrm>
              <a:off x="6356350" y="1054100"/>
              <a:ext cx="101601" cy="24518"/>
            </a:xfrm>
            <a:custGeom>
              <a:avLst/>
              <a:gdLst/>
              <a:ahLst/>
              <a:cxnLst/>
              <a:rect l="0" t="0" r="0" b="0"/>
              <a:pathLst>
                <a:path w="101601" h="24518">
                  <a:moveTo>
                    <a:pt x="0" y="19050"/>
                  </a:moveTo>
                  <a:lnTo>
                    <a:pt x="0" y="19050"/>
                  </a:lnTo>
                  <a:lnTo>
                    <a:pt x="3371" y="19050"/>
                  </a:lnTo>
                  <a:lnTo>
                    <a:pt x="6907" y="20931"/>
                  </a:lnTo>
                  <a:lnTo>
                    <a:pt x="8839" y="22421"/>
                  </a:lnTo>
                  <a:lnTo>
                    <a:pt x="14747" y="24076"/>
                  </a:lnTo>
                  <a:lnTo>
                    <a:pt x="18298" y="24517"/>
                  </a:lnTo>
                  <a:lnTo>
                    <a:pt x="65598" y="11017"/>
                  </a:lnTo>
                  <a:lnTo>
                    <a:pt x="1016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2239"/>
            <p:cNvSpPr/>
            <p:nvPr>
              <p:custDataLst>
                <p:tags r:id="rId68"/>
              </p:custDataLst>
            </p:nvPr>
          </p:nvSpPr>
          <p:spPr>
            <a:xfrm>
              <a:off x="6192476" y="736738"/>
              <a:ext cx="94025" cy="73022"/>
            </a:xfrm>
            <a:custGeom>
              <a:avLst/>
              <a:gdLst/>
              <a:ahLst/>
              <a:cxnLst/>
              <a:rect l="0" t="0" r="0" b="0"/>
              <a:pathLst>
                <a:path w="94025" h="73022">
                  <a:moveTo>
                    <a:pt x="11474" y="25262"/>
                  </a:moveTo>
                  <a:lnTo>
                    <a:pt x="11474" y="25262"/>
                  </a:lnTo>
                  <a:lnTo>
                    <a:pt x="14845" y="21891"/>
                  </a:lnTo>
                  <a:lnTo>
                    <a:pt x="16500" y="18354"/>
                  </a:lnTo>
                  <a:lnTo>
                    <a:pt x="16941" y="16424"/>
                  </a:lnTo>
                  <a:lnTo>
                    <a:pt x="17941" y="15136"/>
                  </a:lnTo>
                  <a:lnTo>
                    <a:pt x="20934" y="13706"/>
                  </a:lnTo>
                  <a:lnTo>
                    <a:pt x="21308" y="13325"/>
                  </a:lnTo>
                  <a:lnTo>
                    <a:pt x="20852" y="13070"/>
                  </a:lnTo>
                  <a:lnTo>
                    <a:pt x="19843" y="12901"/>
                  </a:lnTo>
                  <a:lnTo>
                    <a:pt x="19170" y="13494"/>
                  </a:lnTo>
                  <a:lnTo>
                    <a:pt x="4982" y="58327"/>
                  </a:lnTo>
                  <a:lnTo>
                    <a:pt x="0" y="72559"/>
                  </a:lnTo>
                  <a:lnTo>
                    <a:pt x="298" y="73021"/>
                  </a:lnTo>
                  <a:lnTo>
                    <a:pt x="2509" y="71653"/>
                  </a:lnTo>
                  <a:lnTo>
                    <a:pt x="24795" y="29311"/>
                  </a:lnTo>
                  <a:lnTo>
                    <a:pt x="41230" y="4033"/>
                  </a:lnTo>
                  <a:lnTo>
                    <a:pt x="45422" y="1231"/>
                  </a:lnTo>
                  <a:lnTo>
                    <a:pt x="49628" y="69"/>
                  </a:lnTo>
                  <a:lnTo>
                    <a:pt x="53843" y="0"/>
                  </a:lnTo>
                  <a:lnTo>
                    <a:pt x="62290" y="3686"/>
                  </a:lnTo>
                  <a:lnTo>
                    <a:pt x="66518" y="6645"/>
                  </a:lnTo>
                  <a:lnTo>
                    <a:pt x="73097" y="15577"/>
                  </a:lnTo>
                  <a:lnTo>
                    <a:pt x="94024" y="697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SMARTInkShape-Group479"/>
          <p:cNvGrpSpPr/>
          <p:nvPr/>
        </p:nvGrpSpPr>
        <p:grpSpPr>
          <a:xfrm>
            <a:off x="2266950" y="4535199"/>
            <a:ext cx="4603751" cy="1458106"/>
            <a:chOff x="2266950" y="4535199"/>
            <a:chExt cx="4603751" cy="1458106"/>
          </a:xfrm>
        </p:grpSpPr>
        <p:sp>
          <p:nvSpPr>
            <p:cNvPr id="136" name="SMARTInkShape-2240"/>
            <p:cNvSpPr/>
            <p:nvPr>
              <p:custDataLst>
                <p:tags r:id="rId50"/>
              </p:custDataLst>
            </p:nvPr>
          </p:nvSpPr>
          <p:spPr>
            <a:xfrm>
              <a:off x="6762750" y="5429250"/>
              <a:ext cx="12701" cy="25401"/>
            </a:xfrm>
            <a:custGeom>
              <a:avLst/>
              <a:gdLst/>
              <a:ahLst/>
              <a:cxnLst/>
              <a:rect l="0" t="0" r="0" b="0"/>
              <a:pathLst>
                <a:path w="12701" h="25401">
                  <a:moveTo>
                    <a:pt x="0" y="25400"/>
                  </a:moveTo>
                  <a:lnTo>
                    <a:pt x="0" y="25400"/>
                  </a:lnTo>
                  <a:lnTo>
                    <a:pt x="0" y="17230"/>
                  </a:lnTo>
                  <a:lnTo>
                    <a:pt x="0" y="17837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2241"/>
            <p:cNvSpPr/>
            <p:nvPr>
              <p:custDataLst>
                <p:tags r:id="rId51"/>
              </p:custDataLst>
            </p:nvPr>
          </p:nvSpPr>
          <p:spPr>
            <a:xfrm>
              <a:off x="6832600" y="5283200"/>
              <a:ext cx="12701" cy="50801"/>
            </a:xfrm>
            <a:custGeom>
              <a:avLst/>
              <a:gdLst/>
              <a:ahLst/>
              <a:cxnLst/>
              <a:rect l="0" t="0" r="0" b="0"/>
              <a:pathLst>
                <a:path w="12701" h="50801">
                  <a:moveTo>
                    <a:pt x="0" y="50800"/>
                  </a:moveTo>
                  <a:lnTo>
                    <a:pt x="0" y="50800"/>
                  </a:lnTo>
                  <a:lnTo>
                    <a:pt x="1881" y="38248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2242"/>
            <p:cNvSpPr/>
            <p:nvPr>
              <p:custDataLst>
                <p:tags r:id="rId52"/>
              </p:custDataLst>
            </p:nvPr>
          </p:nvSpPr>
          <p:spPr>
            <a:xfrm>
              <a:off x="6858000" y="5092700"/>
              <a:ext cx="12701" cy="25401"/>
            </a:xfrm>
            <a:custGeom>
              <a:avLst/>
              <a:gdLst/>
              <a:ahLst/>
              <a:cxnLst/>
              <a:rect l="0" t="0" r="0" b="0"/>
              <a:pathLst>
                <a:path w="12701" h="25401">
                  <a:moveTo>
                    <a:pt x="12700" y="25400"/>
                  </a:moveTo>
                  <a:lnTo>
                    <a:pt x="12700" y="25400"/>
                  </a:lnTo>
                  <a:lnTo>
                    <a:pt x="12699" y="1656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2243"/>
            <p:cNvSpPr/>
            <p:nvPr>
              <p:custDataLst>
                <p:tags r:id="rId53"/>
              </p:custDataLst>
            </p:nvPr>
          </p:nvSpPr>
          <p:spPr>
            <a:xfrm>
              <a:off x="6743700" y="55499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12700"/>
                  </a:moveTo>
                  <a:lnTo>
                    <a:pt x="0" y="127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2244"/>
            <p:cNvSpPr/>
            <p:nvPr>
              <p:custDataLst>
                <p:tags r:id="rId54"/>
              </p:custDataLst>
            </p:nvPr>
          </p:nvSpPr>
          <p:spPr>
            <a:xfrm>
              <a:off x="6635750" y="5715000"/>
              <a:ext cx="19051" cy="38101"/>
            </a:xfrm>
            <a:custGeom>
              <a:avLst/>
              <a:gdLst/>
              <a:ahLst/>
              <a:cxnLst/>
              <a:rect l="0" t="0" r="0" b="0"/>
              <a:pathLst>
                <a:path w="19051" h="38101">
                  <a:moveTo>
                    <a:pt x="0" y="38100"/>
                  </a:moveTo>
                  <a:lnTo>
                    <a:pt x="0" y="38100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2245"/>
            <p:cNvSpPr/>
            <p:nvPr>
              <p:custDataLst>
                <p:tags r:id="rId55"/>
              </p:custDataLst>
            </p:nvPr>
          </p:nvSpPr>
          <p:spPr>
            <a:xfrm>
              <a:off x="6502400" y="5867400"/>
              <a:ext cx="25401" cy="38101"/>
            </a:xfrm>
            <a:custGeom>
              <a:avLst/>
              <a:gdLst/>
              <a:ahLst/>
              <a:cxnLst/>
              <a:rect l="0" t="0" r="0" b="0"/>
              <a:pathLst>
                <a:path w="25401" h="38101">
                  <a:moveTo>
                    <a:pt x="0" y="38100"/>
                  </a:moveTo>
                  <a:lnTo>
                    <a:pt x="0" y="38100"/>
                  </a:lnTo>
                  <a:lnTo>
                    <a:pt x="6742" y="34729"/>
                  </a:lnTo>
                  <a:lnTo>
                    <a:pt x="11933" y="29311"/>
                  </a:lnTo>
                  <a:lnTo>
                    <a:pt x="25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2246"/>
            <p:cNvSpPr/>
            <p:nvPr>
              <p:custDataLst>
                <p:tags r:id="rId56"/>
              </p:custDataLst>
            </p:nvPr>
          </p:nvSpPr>
          <p:spPr>
            <a:xfrm>
              <a:off x="6318250" y="5975350"/>
              <a:ext cx="31751" cy="1"/>
            </a:xfrm>
            <a:custGeom>
              <a:avLst/>
              <a:gdLst/>
              <a:ahLst/>
              <a:cxnLst/>
              <a:rect l="0" t="0" r="0" b="0"/>
              <a:pathLst>
                <a:path w="31751" h="1">
                  <a:moveTo>
                    <a:pt x="0" y="0"/>
                  </a:moveTo>
                  <a:lnTo>
                    <a:pt x="0" y="0"/>
                  </a:lnTo>
                  <a:lnTo>
                    <a:pt x="317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2247"/>
            <p:cNvSpPr/>
            <p:nvPr>
              <p:custDataLst>
                <p:tags r:id="rId57"/>
              </p:custDataLst>
            </p:nvPr>
          </p:nvSpPr>
          <p:spPr>
            <a:xfrm>
              <a:off x="6083300" y="5949950"/>
              <a:ext cx="63501" cy="6351"/>
            </a:xfrm>
            <a:custGeom>
              <a:avLst/>
              <a:gdLst/>
              <a:ahLst/>
              <a:cxnLst/>
              <a:rect l="0" t="0" r="0" b="0"/>
              <a:pathLst>
                <a:path w="63501" h="6351">
                  <a:moveTo>
                    <a:pt x="0" y="0"/>
                  </a:moveTo>
                  <a:lnTo>
                    <a:pt x="0" y="0"/>
                  </a:lnTo>
                  <a:lnTo>
                    <a:pt x="38378" y="705"/>
                  </a:lnTo>
                  <a:lnTo>
                    <a:pt x="63500" y="6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2248"/>
            <p:cNvSpPr/>
            <p:nvPr>
              <p:custDataLst>
                <p:tags r:id="rId58"/>
              </p:custDataLst>
            </p:nvPr>
          </p:nvSpPr>
          <p:spPr>
            <a:xfrm>
              <a:off x="5892800" y="5848350"/>
              <a:ext cx="38101" cy="50801"/>
            </a:xfrm>
            <a:custGeom>
              <a:avLst/>
              <a:gdLst/>
              <a:ahLst/>
              <a:cxnLst/>
              <a:rect l="0" t="0" r="0" b="0"/>
              <a:pathLst>
                <a:path w="38101" h="5080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11536" y="19558"/>
                  </a:lnTo>
                  <a:lnTo>
                    <a:pt x="38100" y="50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2249"/>
            <p:cNvSpPr/>
            <p:nvPr>
              <p:custDataLst>
                <p:tags r:id="rId59"/>
              </p:custDataLst>
            </p:nvPr>
          </p:nvSpPr>
          <p:spPr>
            <a:xfrm>
              <a:off x="5765800" y="5657850"/>
              <a:ext cx="38101" cy="88901"/>
            </a:xfrm>
            <a:custGeom>
              <a:avLst/>
              <a:gdLst/>
              <a:ahLst/>
              <a:cxnLst/>
              <a:rect l="0" t="0" r="0" b="0"/>
              <a:pathLst>
                <a:path w="38101" h="8890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8822" y="49855"/>
                  </a:lnTo>
                  <a:lnTo>
                    <a:pt x="38100" y="88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2250"/>
            <p:cNvSpPr/>
            <p:nvPr>
              <p:custDataLst>
                <p:tags r:id="rId60"/>
              </p:custDataLst>
            </p:nvPr>
          </p:nvSpPr>
          <p:spPr>
            <a:xfrm>
              <a:off x="5657850" y="5480050"/>
              <a:ext cx="31751" cy="69851"/>
            </a:xfrm>
            <a:custGeom>
              <a:avLst/>
              <a:gdLst/>
              <a:ahLst/>
              <a:cxnLst/>
              <a:rect l="0" t="0" r="0" b="0"/>
              <a:pathLst>
                <a:path w="31751" h="6985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5026" y="8789"/>
                  </a:lnTo>
                  <a:lnTo>
                    <a:pt x="7173" y="17312"/>
                  </a:lnTo>
                  <a:lnTo>
                    <a:pt x="31750" y="69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2251"/>
            <p:cNvSpPr/>
            <p:nvPr>
              <p:custDataLst>
                <p:tags r:id="rId61"/>
              </p:custDataLst>
            </p:nvPr>
          </p:nvSpPr>
          <p:spPr>
            <a:xfrm>
              <a:off x="5619750" y="5327650"/>
              <a:ext cx="19051" cy="38101"/>
            </a:xfrm>
            <a:custGeom>
              <a:avLst/>
              <a:gdLst/>
              <a:ahLst/>
              <a:cxnLst/>
              <a:rect l="0" t="0" r="0" b="0"/>
              <a:pathLst>
                <a:path w="19051" h="38101">
                  <a:moveTo>
                    <a:pt x="19050" y="0"/>
                  </a:moveTo>
                  <a:lnTo>
                    <a:pt x="19050" y="0"/>
                  </a:lnTo>
                  <a:lnTo>
                    <a:pt x="19050" y="3371"/>
                  </a:lnTo>
                  <a:lnTo>
                    <a:pt x="15679" y="12209"/>
                  </a:lnTo>
                  <a:lnTo>
                    <a:pt x="10261" y="17891"/>
                  </a:lnTo>
                  <a:lnTo>
                    <a:pt x="6841" y="20394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2252"/>
            <p:cNvSpPr/>
            <p:nvPr>
              <p:custDataLst>
                <p:tags r:id="rId62"/>
              </p:custDataLst>
            </p:nvPr>
          </p:nvSpPr>
          <p:spPr>
            <a:xfrm>
              <a:off x="5632450" y="5207000"/>
              <a:ext cx="25401" cy="25401"/>
            </a:xfrm>
            <a:custGeom>
              <a:avLst/>
              <a:gdLst/>
              <a:ahLst/>
              <a:cxnLst/>
              <a:rect l="0" t="0" r="0" b="0"/>
              <a:pathLst>
                <a:path w="25401" h="25401">
                  <a:moveTo>
                    <a:pt x="25400" y="0"/>
                  </a:moveTo>
                  <a:lnTo>
                    <a:pt x="25400" y="0"/>
                  </a:lnTo>
                  <a:lnTo>
                    <a:pt x="25400" y="6742"/>
                  </a:lnTo>
                  <a:lnTo>
                    <a:pt x="22577" y="9433"/>
                  </a:lnTo>
                  <a:lnTo>
                    <a:pt x="0" y="25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2253"/>
            <p:cNvSpPr/>
            <p:nvPr>
              <p:custDataLst>
                <p:tags r:id="rId63"/>
              </p:custDataLst>
            </p:nvPr>
          </p:nvSpPr>
          <p:spPr>
            <a:xfrm>
              <a:off x="2266950" y="4535199"/>
              <a:ext cx="3314701" cy="1458106"/>
            </a:xfrm>
            <a:custGeom>
              <a:avLst/>
              <a:gdLst/>
              <a:ahLst/>
              <a:cxnLst/>
              <a:rect l="0" t="0" r="0" b="0"/>
              <a:pathLst>
                <a:path w="3314701" h="1458106">
                  <a:moveTo>
                    <a:pt x="0" y="722601"/>
                  </a:moveTo>
                  <a:lnTo>
                    <a:pt x="0" y="722601"/>
                  </a:lnTo>
                  <a:lnTo>
                    <a:pt x="6350" y="722601"/>
                  </a:lnTo>
                  <a:lnTo>
                    <a:pt x="6350" y="682377"/>
                  </a:lnTo>
                  <a:lnTo>
                    <a:pt x="8231" y="678148"/>
                  </a:lnTo>
                  <a:lnTo>
                    <a:pt x="9721" y="676032"/>
                  </a:lnTo>
                  <a:lnTo>
                    <a:pt x="11817" y="666313"/>
                  </a:lnTo>
                  <a:lnTo>
                    <a:pt x="13354" y="647987"/>
                  </a:lnTo>
                  <a:lnTo>
                    <a:pt x="17716" y="633178"/>
                  </a:lnTo>
                  <a:lnTo>
                    <a:pt x="19580" y="616829"/>
                  </a:lnTo>
                  <a:lnTo>
                    <a:pt x="24041" y="601545"/>
                  </a:lnTo>
                  <a:lnTo>
                    <a:pt x="30291" y="576367"/>
                  </a:lnTo>
                  <a:lnTo>
                    <a:pt x="42607" y="544914"/>
                  </a:lnTo>
                  <a:lnTo>
                    <a:pt x="45786" y="532135"/>
                  </a:lnTo>
                  <a:lnTo>
                    <a:pt x="63535" y="488044"/>
                  </a:lnTo>
                  <a:lnTo>
                    <a:pt x="84667" y="441953"/>
                  </a:lnTo>
                  <a:lnTo>
                    <a:pt x="107088" y="397574"/>
                  </a:lnTo>
                  <a:lnTo>
                    <a:pt x="130768" y="351532"/>
                  </a:lnTo>
                  <a:lnTo>
                    <a:pt x="138151" y="335842"/>
                  </a:lnTo>
                  <a:lnTo>
                    <a:pt x="171889" y="292044"/>
                  </a:lnTo>
                  <a:lnTo>
                    <a:pt x="207702" y="248489"/>
                  </a:lnTo>
                  <a:lnTo>
                    <a:pt x="248977" y="201901"/>
                  </a:lnTo>
                  <a:lnTo>
                    <a:pt x="279827" y="171640"/>
                  </a:lnTo>
                  <a:lnTo>
                    <a:pt x="321268" y="141116"/>
                  </a:lnTo>
                  <a:lnTo>
                    <a:pt x="367193" y="114403"/>
                  </a:lnTo>
                  <a:lnTo>
                    <a:pt x="408690" y="96345"/>
                  </a:lnTo>
                  <a:lnTo>
                    <a:pt x="451877" y="79894"/>
                  </a:lnTo>
                  <a:lnTo>
                    <a:pt x="492080" y="69119"/>
                  </a:lnTo>
                  <a:lnTo>
                    <a:pt x="533626" y="63568"/>
                  </a:lnTo>
                  <a:lnTo>
                    <a:pt x="570421" y="62471"/>
                  </a:lnTo>
                  <a:lnTo>
                    <a:pt x="613228" y="64135"/>
                  </a:lnTo>
                  <a:lnTo>
                    <a:pt x="652650" y="71050"/>
                  </a:lnTo>
                  <a:lnTo>
                    <a:pt x="693703" y="88643"/>
                  </a:lnTo>
                  <a:lnTo>
                    <a:pt x="738363" y="114114"/>
                  </a:lnTo>
                  <a:lnTo>
                    <a:pt x="780647" y="145732"/>
                  </a:lnTo>
                  <a:lnTo>
                    <a:pt x="823884" y="190992"/>
                  </a:lnTo>
                  <a:lnTo>
                    <a:pt x="857666" y="234200"/>
                  </a:lnTo>
                  <a:lnTo>
                    <a:pt x="884029" y="281657"/>
                  </a:lnTo>
                  <a:lnTo>
                    <a:pt x="904952" y="322861"/>
                  </a:lnTo>
                  <a:lnTo>
                    <a:pt x="927037" y="368317"/>
                  </a:lnTo>
                  <a:lnTo>
                    <a:pt x="945720" y="414298"/>
                  </a:lnTo>
                  <a:lnTo>
                    <a:pt x="962998" y="461088"/>
                  </a:lnTo>
                  <a:lnTo>
                    <a:pt x="980000" y="508457"/>
                  </a:lnTo>
                  <a:lnTo>
                    <a:pt x="996947" y="555967"/>
                  </a:lnTo>
                  <a:lnTo>
                    <a:pt x="1010512" y="596160"/>
                  </a:lnTo>
                  <a:lnTo>
                    <a:pt x="1017744" y="636140"/>
                  </a:lnTo>
                  <a:lnTo>
                    <a:pt x="1030168" y="682892"/>
                  </a:lnTo>
                  <a:lnTo>
                    <a:pt x="1041149" y="722920"/>
                  </a:lnTo>
                  <a:lnTo>
                    <a:pt x="1052536" y="763069"/>
                  </a:lnTo>
                  <a:lnTo>
                    <a:pt x="1061476" y="800600"/>
                  </a:lnTo>
                  <a:lnTo>
                    <a:pt x="1075182" y="843476"/>
                  </a:lnTo>
                  <a:lnTo>
                    <a:pt x="1091047" y="887286"/>
                  </a:lnTo>
                  <a:lnTo>
                    <a:pt x="1103069" y="927951"/>
                  </a:lnTo>
                  <a:lnTo>
                    <a:pt x="1115568" y="965635"/>
                  </a:lnTo>
                  <a:lnTo>
                    <a:pt x="1129754" y="1008788"/>
                  </a:lnTo>
                  <a:lnTo>
                    <a:pt x="1142030" y="1049046"/>
                  </a:lnTo>
                  <a:lnTo>
                    <a:pt x="1157294" y="1088691"/>
                  </a:lnTo>
                  <a:lnTo>
                    <a:pt x="1171851" y="1124975"/>
                  </a:lnTo>
                  <a:lnTo>
                    <a:pt x="1188472" y="1161439"/>
                  </a:lnTo>
                  <a:lnTo>
                    <a:pt x="1208688" y="1205912"/>
                  </a:lnTo>
                  <a:lnTo>
                    <a:pt x="1231796" y="1247932"/>
                  </a:lnTo>
                  <a:lnTo>
                    <a:pt x="1250772" y="1288509"/>
                  </a:lnTo>
                  <a:lnTo>
                    <a:pt x="1268423" y="1327046"/>
                  </a:lnTo>
                  <a:lnTo>
                    <a:pt x="1297178" y="1368786"/>
                  </a:lnTo>
                  <a:lnTo>
                    <a:pt x="1341217" y="1410900"/>
                  </a:lnTo>
                  <a:lnTo>
                    <a:pt x="1344995" y="1414300"/>
                  </a:lnTo>
                  <a:lnTo>
                    <a:pt x="1390610" y="1432714"/>
                  </a:lnTo>
                  <a:lnTo>
                    <a:pt x="1434230" y="1447409"/>
                  </a:lnTo>
                  <a:lnTo>
                    <a:pt x="1472950" y="1453658"/>
                  </a:lnTo>
                  <a:lnTo>
                    <a:pt x="1517209" y="1458105"/>
                  </a:lnTo>
                  <a:lnTo>
                    <a:pt x="1554522" y="1455505"/>
                  </a:lnTo>
                  <a:lnTo>
                    <a:pt x="1600247" y="1448174"/>
                  </a:lnTo>
                  <a:lnTo>
                    <a:pt x="1618566" y="1445128"/>
                  </a:lnTo>
                  <a:lnTo>
                    <a:pt x="1662937" y="1427806"/>
                  </a:lnTo>
                  <a:lnTo>
                    <a:pt x="1705882" y="1410588"/>
                  </a:lnTo>
                  <a:lnTo>
                    <a:pt x="1746926" y="1388529"/>
                  </a:lnTo>
                  <a:lnTo>
                    <a:pt x="1793716" y="1357493"/>
                  </a:lnTo>
                  <a:lnTo>
                    <a:pt x="1837638" y="1323955"/>
                  </a:lnTo>
                  <a:lnTo>
                    <a:pt x="1883171" y="1283673"/>
                  </a:lnTo>
                  <a:lnTo>
                    <a:pt x="1926356" y="1243063"/>
                  </a:lnTo>
                  <a:lnTo>
                    <a:pt x="1964271" y="1197439"/>
                  </a:lnTo>
                  <a:lnTo>
                    <a:pt x="2002961" y="1151174"/>
                  </a:lnTo>
                  <a:lnTo>
                    <a:pt x="2034677" y="1110374"/>
                  </a:lnTo>
                  <a:lnTo>
                    <a:pt x="2063024" y="1064330"/>
                  </a:lnTo>
                  <a:lnTo>
                    <a:pt x="2084643" y="1020244"/>
                  </a:lnTo>
                  <a:lnTo>
                    <a:pt x="2111628" y="978704"/>
                  </a:lnTo>
                  <a:lnTo>
                    <a:pt x="2135027" y="939893"/>
                  </a:lnTo>
                  <a:lnTo>
                    <a:pt x="2159282" y="898873"/>
                  </a:lnTo>
                  <a:lnTo>
                    <a:pt x="2190787" y="852187"/>
                  </a:lnTo>
                  <a:lnTo>
                    <a:pt x="2217918" y="807082"/>
                  </a:lnTo>
                  <a:lnTo>
                    <a:pt x="2241225" y="762497"/>
                  </a:lnTo>
                  <a:lnTo>
                    <a:pt x="2258419" y="722093"/>
                  </a:lnTo>
                  <a:lnTo>
                    <a:pt x="2279768" y="677503"/>
                  </a:lnTo>
                  <a:lnTo>
                    <a:pt x="2299299" y="630053"/>
                  </a:lnTo>
                  <a:lnTo>
                    <a:pt x="2318107" y="587168"/>
                  </a:lnTo>
                  <a:lnTo>
                    <a:pt x="2338963" y="541130"/>
                  </a:lnTo>
                  <a:lnTo>
                    <a:pt x="2364321" y="494181"/>
                  </a:lnTo>
                  <a:lnTo>
                    <a:pt x="2388855" y="450158"/>
                  </a:lnTo>
                  <a:lnTo>
                    <a:pt x="2407581" y="405460"/>
                  </a:lnTo>
                  <a:lnTo>
                    <a:pt x="2427106" y="361240"/>
                  </a:lnTo>
                  <a:lnTo>
                    <a:pt x="2452045" y="314139"/>
                  </a:lnTo>
                  <a:lnTo>
                    <a:pt x="2474652" y="269082"/>
                  </a:lnTo>
                  <a:lnTo>
                    <a:pt x="2497565" y="226928"/>
                  </a:lnTo>
                  <a:lnTo>
                    <a:pt x="2517358" y="189874"/>
                  </a:lnTo>
                  <a:lnTo>
                    <a:pt x="2554128" y="144693"/>
                  </a:lnTo>
                  <a:lnTo>
                    <a:pt x="2585651" y="100083"/>
                  </a:lnTo>
                  <a:lnTo>
                    <a:pt x="2628006" y="55824"/>
                  </a:lnTo>
                  <a:lnTo>
                    <a:pt x="2672002" y="25589"/>
                  </a:lnTo>
                  <a:lnTo>
                    <a:pt x="2695045" y="14419"/>
                  </a:lnTo>
                  <a:lnTo>
                    <a:pt x="2742149" y="6427"/>
                  </a:lnTo>
                  <a:lnTo>
                    <a:pt x="2781273" y="3205"/>
                  </a:lnTo>
                  <a:lnTo>
                    <a:pt x="2795874" y="36"/>
                  </a:lnTo>
                  <a:lnTo>
                    <a:pt x="2807532" y="0"/>
                  </a:lnTo>
                  <a:lnTo>
                    <a:pt x="2852348" y="5597"/>
                  </a:lnTo>
                  <a:lnTo>
                    <a:pt x="2896102" y="16292"/>
                  </a:lnTo>
                  <a:lnTo>
                    <a:pt x="2936044" y="30490"/>
                  </a:lnTo>
                  <a:lnTo>
                    <a:pt x="2979680" y="43154"/>
                  </a:lnTo>
                  <a:lnTo>
                    <a:pt x="3019830" y="57968"/>
                  </a:lnTo>
                  <a:lnTo>
                    <a:pt x="3062164" y="82740"/>
                  </a:lnTo>
                  <a:lnTo>
                    <a:pt x="3107836" y="114364"/>
                  </a:lnTo>
                  <a:lnTo>
                    <a:pt x="3153148" y="151366"/>
                  </a:lnTo>
                  <a:lnTo>
                    <a:pt x="3198511" y="193697"/>
                  </a:lnTo>
                  <a:lnTo>
                    <a:pt x="3223021" y="224640"/>
                  </a:lnTo>
                  <a:lnTo>
                    <a:pt x="3251196" y="270270"/>
                  </a:lnTo>
                  <a:lnTo>
                    <a:pt x="3253313" y="272880"/>
                  </a:lnTo>
                  <a:lnTo>
                    <a:pt x="3255668" y="279544"/>
                  </a:lnTo>
                  <a:lnTo>
                    <a:pt x="3260549" y="295319"/>
                  </a:lnTo>
                  <a:lnTo>
                    <a:pt x="3264292" y="299865"/>
                  </a:lnTo>
                  <a:lnTo>
                    <a:pt x="3266279" y="301077"/>
                  </a:lnTo>
                  <a:lnTo>
                    <a:pt x="3267602" y="303296"/>
                  </a:lnTo>
                  <a:lnTo>
                    <a:pt x="3271608" y="315115"/>
                  </a:lnTo>
                  <a:lnTo>
                    <a:pt x="3286531" y="337456"/>
                  </a:lnTo>
                  <a:lnTo>
                    <a:pt x="3299818" y="381875"/>
                  </a:lnTo>
                  <a:lnTo>
                    <a:pt x="3302514" y="402153"/>
                  </a:lnTo>
                  <a:lnTo>
                    <a:pt x="3306307" y="409794"/>
                  </a:lnTo>
                  <a:lnTo>
                    <a:pt x="3308450" y="419975"/>
                  </a:lnTo>
                  <a:lnTo>
                    <a:pt x="3312534" y="428480"/>
                  </a:lnTo>
                  <a:lnTo>
                    <a:pt x="3314700" y="4432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1" name="SMARTInkShape-2254"/>
          <p:cNvSpPr/>
          <p:nvPr>
            <p:custDataLst>
              <p:tags r:id="rId4"/>
            </p:custDataLst>
          </p:nvPr>
        </p:nvSpPr>
        <p:spPr>
          <a:xfrm>
            <a:off x="5540937" y="4978407"/>
            <a:ext cx="96455" cy="106385"/>
          </a:xfrm>
          <a:custGeom>
            <a:avLst/>
            <a:gdLst/>
            <a:ahLst/>
            <a:cxnLst/>
            <a:rect l="0" t="0" r="0" b="0"/>
            <a:pathLst>
              <a:path w="96455" h="106385">
                <a:moveTo>
                  <a:pt x="47063" y="19043"/>
                </a:moveTo>
                <a:lnTo>
                  <a:pt x="47063" y="19043"/>
                </a:lnTo>
                <a:lnTo>
                  <a:pt x="41596" y="13576"/>
                </a:lnTo>
                <a:lnTo>
                  <a:pt x="42007" y="12576"/>
                </a:lnTo>
                <a:lnTo>
                  <a:pt x="46993" y="6427"/>
                </a:lnTo>
                <a:lnTo>
                  <a:pt x="40973" y="257"/>
                </a:lnTo>
                <a:lnTo>
                  <a:pt x="34632" y="0"/>
                </a:lnTo>
                <a:lnTo>
                  <a:pt x="34365" y="32127"/>
                </a:lnTo>
                <a:lnTo>
                  <a:pt x="40451" y="50114"/>
                </a:lnTo>
                <a:lnTo>
                  <a:pt x="40713" y="13086"/>
                </a:lnTo>
                <a:lnTo>
                  <a:pt x="44084" y="16180"/>
                </a:lnTo>
                <a:lnTo>
                  <a:pt x="45739" y="21534"/>
                </a:lnTo>
                <a:lnTo>
                  <a:pt x="47180" y="27911"/>
                </a:lnTo>
                <a:lnTo>
                  <a:pt x="51972" y="37754"/>
                </a:lnTo>
                <a:lnTo>
                  <a:pt x="53129" y="43122"/>
                </a:lnTo>
                <a:lnTo>
                  <a:pt x="53223" y="42856"/>
                </a:lnTo>
                <a:lnTo>
                  <a:pt x="53329" y="40681"/>
                </a:lnTo>
                <a:lnTo>
                  <a:pt x="55257" y="37362"/>
                </a:lnTo>
                <a:lnTo>
                  <a:pt x="56759" y="35489"/>
                </a:lnTo>
                <a:lnTo>
                  <a:pt x="57054" y="33534"/>
                </a:lnTo>
                <a:lnTo>
                  <a:pt x="56546" y="31526"/>
                </a:lnTo>
                <a:lnTo>
                  <a:pt x="52460" y="25329"/>
                </a:lnTo>
                <a:lnTo>
                  <a:pt x="50661" y="23233"/>
                </a:lnTo>
                <a:lnTo>
                  <a:pt x="46780" y="20905"/>
                </a:lnTo>
                <a:lnTo>
                  <a:pt x="38541" y="19411"/>
                </a:lnTo>
                <a:lnTo>
                  <a:pt x="34339" y="21088"/>
                </a:lnTo>
                <a:lnTo>
                  <a:pt x="32230" y="22523"/>
                </a:lnTo>
                <a:lnTo>
                  <a:pt x="30824" y="24185"/>
                </a:lnTo>
                <a:lnTo>
                  <a:pt x="29263" y="27913"/>
                </a:lnTo>
                <a:lnTo>
                  <a:pt x="28384" y="33979"/>
                </a:lnTo>
                <a:lnTo>
                  <a:pt x="30059" y="38146"/>
                </a:lnTo>
                <a:lnTo>
                  <a:pt x="31494" y="40245"/>
                </a:lnTo>
                <a:lnTo>
                  <a:pt x="33861" y="41645"/>
                </a:lnTo>
                <a:lnTo>
                  <a:pt x="44641" y="43614"/>
                </a:lnTo>
                <a:lnTo>
                  <a:pt x="59516" y="43492"/>
                </a:lnTo>
                <a:lnTo>
                  <a:pt x="66238" y="40963"/>
                </a:lnTo>
                <a:lnTo>
                  <a:pt x="73990" y="35572"/>
                </a:lnTo>
                <a:lnTo>
                  <a:pt x="74892" y="33591"/>
                </a:lnTo>
                <a:lnTo>
                  <a:pt x="74788" y="31564"/>
                </a:lnTo>
                <a:lnTo>
                  <a:pt x="74013" y="29506"/>
                </a:lnTo>
                <a:lnTo>
                  <a:pt x="72790" y="28135"/>
                </a:lnTo>
                <a:lnTo>
                  <a:pt x="69551" y="26612"/>
                </a:lnTo>
                <a:lnTo>
                  <a:pt x="57018" y="25754"/>
                </a:lnTo>
                <a:lnTo>
                  <a:pt x="43270" y="28871"/>
                </a:lnTo>
                <a:lnTo>
                  <a:pt x="30261" y="34263"/>
                </a:lnTo>
                <a:lnTo>
                  <a:pt x="27394" y="36951"/>
                </a:lnTo>
                <a:lnTo>
                  <a:pt x="24211" y="43700"/>
                </a:lnTo>
                <a:lnTo>
                  <a:pt x="22418" y="52063"/>
                </a:lnTo>
                <a:lnTo>
                  <a:pt x="22871" y="54461"/>
                </a:lnTo>
                <a:lnTo>
                  <a:pt x="25257" y="59009"/>
                </a:lnTo>
                <a:lnTo>
                  <a:pt x="27587" y="60503"/>
                </a:lnTo>
                <a:lnTo>
                  <a:pt x="38313" y="62607"/>
                </a:lnTo>
                <a:lnTo>
                  <a:pt x="48819" y="63099"/>
                </a:lnTo>
                <a:lnTo>
                  <a:pt x="58662" y="59554"/>
                </a:lnTo>
                <a:lnTo>
                  <a:pt x="70255" y="53389"/>
                </a:lnTo>
                <a:lnTo>
                  <a:pt x="73108" y="52524"/>
                </a:lnTo>
                <a:lnTo>
                  <a:pt x="75010" y="51241"/>
                </a:lnTo>
                <a:lnTo>
                  <a:pt x="76277" y="49681"/>
                </a:lnTo>
                <a:lnTo>
                  <a:pt x="77122" y="47935"/>
                </a:lnTo>
                <a:lnTo>
                  <a:pt x="76980" y="46065"/>
                </a:lnTo>
                <a:lnTo>
                  <a:pt x="74940" y="42106"/>
                </a:lnTo>
                <a:lnTo>
                  <a:pt x="72703" y="40768"/>
                </a:lnTo>
                <a:lnTo>
                  <a:pt x="62107" y="38886"/>
                </a:lnTo>
                <a:lnTo>
                  <a:pt x="51632" y="38445"/>
                </a:lnTo>
                <a:lnTo>
                  <a:pt x="41804" y="42013"/>
                </a:lnTo>
                <a:lnTo>
                  <a:pt x="27367" y="52429"/>
                </a:lnTo>
                <a:lnTo>
                  <a:pt x="24198" y="58811"/>
                </a:lnTo>
                <a:lnTo>
                  <a:pt x="22163" y="71035"/>
                </a:lnTo>
                <a:lnTo>
                  <a:pt x="23407" y="73459"/>
                </a:lnTo>
                <a:lnTo>
                  <a:pt x="28553" y="78036"/>
                </a:lnTo>
                <a:lnTo>
                  <a:pt x="31901" y="78832"/>
                </a:lnTo>
                <a:lnTo>
                  <a:pt x="51529" y="76680"/>
                </a:lnTo>
                <a:lnTo>
                  <a:pt x="59866" y="72646"/>
                </a:lnTo>
                <a:lnTo>
                  <a:pt x="66864" y="66855"/>
                </a:lnTo>
                <a:lnTo>
                  <a:pt x="69974" y="61930"/>
                </a:lnTo>
                <a:lnTo>
                  <a:pt x="69476" y="55508"/>
                </a:lnTo>
                <a:lnTo>
                  <a:pt x="68355" y="51820"/>
                </a:lnTo>
                <a:lnTo>
                  <a:pt x="65491" y="49361"/>
                </a:lnTo>
                <a:lnTo>
                  <a:pt x="56664" y="46629"/>
                </a:lnTo>
                <a:lnTo>
                  <a:pt x="47568" y="47296"/>
                </a:lnTo>
                <a:lnTo>
                  <a:pt x="30229" y="53473"/>
                </a:lnTo>
                <a:lnTo>
                  <a:pt x="20830" y="59427"/>
                </a:lnTo>
                <a:lnTo>
                  <a:pt x="13577" y="72401"/>
                </a:lnTo>
                <a:lnTo>
                  <a:pt x="12744" y="76487"/>
                </a:lnTo>
                <a:lnTo>
                  <a:pt x="13701" y="82909"/>
                </a:lnTo>
                <a:lnTo>
                  <a:pt x="18206" y="90491"/>
                </a:lnTo>
                <a:lnTo>
                  <a:pt x="21475" y="91370"/>
                </a:lnTo>
                <a:lnTo>
                  <a:pt x="51245" y="85987"/>
                </a:lnTo>
                <a:lnTo>
                  <a:pt x="65079" y="80192"/>
                </a:lnTo>
                <a:lnTo>
                  <a:pt x="71063" y="74208"/>
                </a:lnTo>
                <a:lnTo>
                  <a:pt x="73646" y="70636"/>
                </a:lnTo>
                <a:lnTo>
                  <a:pt x="74663" y="67549"/>
                </a:lnTo>
                <a:lnTo>
                  <a:pt x="74635" y="64786"/>
                </a:lnTo>
                <a:lnTo>
                  <a:pt x="73911" y="62239"/>
                </a:lnTo>
                <a:lnTo>
                  <a:pt x="71312" y="60540"/>
                </a:lnTo>
                <a:lnTo>
                  <a:pt x="57540" y="58150"/>
                </a:lnTo>
                <a:lnTo>
                  <a:pt x="40054" y="58147"/>
                </a:lnTo>
                <a:lnTo>
                  <a:pt x="27720" y="60646"/>
                </a:lnTo>
                <a:lnTo>
                  <a:pt x="8876" y="72763"/>
                </a:lnTo>
                <a:lnTo>
                  <a:pt x="1869" y="80078"/>
                </a:lnTo>
                <a:lnTo>
                  <a:pt x="0" y="83017"/>
                </a:lnTo>
                <a:lnTo>
                  <a:pt x="165" y="86386"/>
                </a:lnTo>
                <a:lnTo>
                  <a:pt x="4112" y="93894"/>
                </a:lnTo>
                <a:lnTo>
                  <a:pt x="12452" y="100053"/>
                </a:lnTo>
                <a:lnTo>
                  <a:pt x="23919" y="104436"/>
                </a:lnTo>
                <a:lnTo>
                  <a:pt x="38422" y="106384"/>
                </a:lnTo>
                <a:lnTo>
                  <a:pt x="52395" y="103487"/>
                </a:lnTo>
                <a:lnTo>
                  <a:pt x="71870" y="96872"/>
                </a:lnTo>
                <a:lnTo>
                  <a:pt x="74185" y="94917"/>
                </a:lnTo>
                <a:lnTo>
                  <a:pt x="76755" y="88984"/>
                </a:lnTo>
                <a:lnTo>
                  <a:pt x="76030" y="86837"/>
                </a:lnTo>
                <a:lnTo>
                  <a:pt x="74136" y="85406"/>
                </a:lnTo>
                <a:lnTo>
                  <a:pt x="64327" y="83108"/>
                </a:lnTo>
                <a:lnTo>
                  <a:pt x="54373" y="86082"/>
                </a:lnTo>
                <a:lnTo>
                  <a:pt x="51937" y="87724"/>
                </a:lnTo>
                <a:lnTo>
                  <a:pt x="49229" y="91431"/>
                </a:lnTo>
                <a:lnTo>
                  <a:pt x="50624" y="92702"/>
                </a:lnTo>
                <a:lnTo>
                  <a:pt x="66189" y="94741"/>
                </a:lnTo>
                <a:lnTo>
                  <a:pt x="74614" y="94314"/>
                </a:lnTo>
                <a:lnTo>
                  <a:pt x="83062" y="91772"/>
                </a:lnTo>
                <a:lnTo>
                  <a:pt x="95750" y="83004"/>
                </a:lnTo>
                <a:lnTo>
                  <a:pt x="96454" y="80028"/>
                </a:lnTo>
                <a:lnTo>
                  <a:pt x="94807" y="77338"/>
                </a:lnTo>
                <a:lnTo>
                  <a:pt x="91593" y="74840"/>
                </a:lnTo>
                <a:lnTo>
                  <a:pt x="87333" y="73880"/>
                </a:lnTo>
                <a:lnTo>
                  <a:pt x="41365" y="75897"/>
                </a:lnTo>
                <a:lnTo>
                  <a:pt x="21663" y="7619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SMARTInkShape-2255"/>
          <p:cNvSpPr/>
          <p:nvPr>
            <p:custDataLst>
              <p:tags r:id="rId5"/>
            </p:custDataLst>
          </p:nvPr>
        </p:nvSpPr>
        <p:spPr>
          <a:xfrm>
            <a:off x="5772413" y="5032711"/>
            <a:ext cx="37812" cy="53195"/>
          </a:xfrm>
          <a:custGeom>
            <a:avLst/>
            <a:gdLst/>
            <a:ahLst/>
            <a:cxnLst/>
            <a:rect l="0" t="0" r="0" b="0"/>
            <a:pathLst>
              <a:path w="37812" h="53195">
                <a:moveTo>
                  <a:pt x="12437" y="15539"/>
                </a:moveTo>
                <a:lnTo>
                  <a:pt x="12437" y="15539"/>
                </a:lnTo>
                <a:lnTo>
                  <a:pt x="6094" y="9196"/>
                </a:lnTo>
                <a:lnTo>
                  <a:pt x="6087" y="15461"/>
                </a:lnTo>
                <a:lnTo>
                  <a:pt x="12429" y="15539"/>
                </a:lnTo>
                <a:lnTo>
                  <a:pt x="18784" y="9192"/>
                </a:lnTo>
                <a:lnTo>
                  <a:pt x="18785" y="9191"/>
                </a:lnTo>
                <a:lnTo>
                  <a:pt x="18787" y="9189"/>
                </a:lnTo>
                <a:lnTo>
                  <a:pt x="18787" y="2862"/>
                </a:lnTo>
                <a:lnTo>
                  <a:pt x="6976" y="2839"/>
                </a:lnTo>
                <a:lnTo>
                  <a:pt x="6680" y="3544"/>
                </a:lnTo>
                <a:lnTo>
                  <a:pt x="6165" y="11678"/>
                </a:lnTo>
                <a:lnTo>
                  <a:pt x="5433" y="12965"/>
                </a:lnTo>
                <a:lnTo>
                  <a:pt x="4239" y="13823"/>
                </a:lnTo>
                <a:lnTo>
                  <a:pt x="2738" y="14395"/>
                </a:lnTo>
                <a:lnTo>
                  <a:pt x="1738" y="15482"/>
                </a:lnTo>
                <a:lnTo>
                  <a:pt x="626" y="18571"/>
                </a:lnTo>
                <a:lnTo>
                  <a:pt x="0" y="24277"/>
                </a:lnTo>
                <a:lnTo>
                  <a:pt x="618" y="25598"/>
                </a:lnTo>
                <a:lnTo>
                  <a:pt x="1735" y="26478"/>
                </a:lnTo>
                <a:lnTo>
                  <a:pt x="3186" y="27065"/>
                </a:lnTo>
                <a:lnTo>
                  <a:pt x="4153" y="28162"/>
                </a:lnTo>
                <a:lnTo>
                  <a:pt x="6011" y="34297"/>
                </a:lnTo>
                <a:lnTo>
                  <a:pt x="9436" y="34502"/>
                </a:lnTo>
                <a:lnTo>
                  <a:pt x="10436" y="35237"/>
                </a:lnTo>
                <a:lnTo>
                  <a:pt x="11548" y="37934"/>
                </a:lnTo>
                <a:lnTo>
                  <a:pt x="12550" y="38230"/>
                </a:lnTo>
                <a:lnTo>
                  <a:pt x="18852" y="35002"/>
                </a:lnTo>
                <a:lnTo>
                  <a:pt x="24170" y="34644"/>
                </a:lnTo>
                <a:lnTo>
                  <a:pt x="36870" y="22849"/>
                </a:lnTo>
                <a:lnTo>
                  <a:pt x="37550" y="18803"/>
                </a:lnTo>
                <a:lnTo>
                  <a:pt x="37811" y="6987"/>
                </a:lnTo>
                <a:lnTo>
                  <a:pt x="36409" y="4899"/>
                </a:lnTo>
                <a:lnTo>
                  <a:pt x="31087" y="697"/>
                </a:lnTo>
                <a:lnTo>
                  <a:pt x="27693" y="0"/>
                </a:lnTo>
                <a:lnTo>
                  <a:pt x="20158" y="1107"/>
                </a:lnTo>
                <a:lnTo>
                  <a:pt x="11354" y="5697"/>
                </a:lnTo>
                <a:lnTo>
                  <a:pt x="4276" y="14896"/>
                </a:lnTo>
                <a:lnTo>
                  <a:pt x="1081" y="26559"/>
                </a:lnTo>
                <a:lnTo>
                  <a:pt x="135" y="38952"/>
                </a:lnTo>
                <a:lnTo>
                  <a:pt x="1795" y="45465"/>
                </a:lnTo>
                <a:lnTo>
                  <a:pt x="3226" y="48190"/>
                </a:lnTo>
                <a:lnTo>
                  <a:pt x="4886" y="50007"/>
                </a:lnTo>
                <a:lnTo>
                  <a:pt x="8610" y="52024"/>
                </a:lnTo>
                <a:lnTo>
                  <a:pt x="14499" y="51040"/>
                </a:lnTo>
                <a:lnTo>
                  <a:pt x="18046" y="49790"/>
                </a:lnTo>
                <a:lnTo>
                  <a:pt x="20410" y="48251"/>
                </a:lnTo>
                <a:lnTo>
                  <a:pt x="21985" y="46519"/>
                </a:lnTo>
                <a:lnTo>
                  <a:pt x="29886" y="34522"/>
                </a:lnTo>
                <a:lnTo>
                  <a:pt x="30419" y="32428"/>
                </a:lnTo>
                <a:lnTo>
                  <a:pt x="30070" y="30326"/>
                </a:lnTo>
                <a:lnTo>
                  <a:pt x="27799" y="26109"/>
                </a:lnTo>
                <a:lnTo>
                  <a:pt x="26206" y="24702"/>
                </a:lnTo>
                <a:lnTo>
                  <a:pt x="22555" y="23139"/>
                </a:lnTo>
                <a:lnTo>
                  <a:pt x="16699" y="24326"/>
                </a:lnTo>
                <a:lnTo>
                  <a:pt x="13162" y="25630"/>
                </a:lnTo>
                <a:lnTo>
                  <a:pt x="10804" y="27206"/>
                </a:lnTo>
                <a:lnTo>
                  <a:pt x="8183" y="30837"/>
                </a:lnTo>
                <a:lnTo>
                  <a:pt x="6271" y="48565"/>
                </a:lnTo>
                <a:lnTo>
                  <a:pt x="7621" y="50257"/>
                </a:lnTo>
                <a:lnTo>
                  <a:pt x="12883" y="52136"/>
                </a:lnTo>
                <a:lnTo>
                  <a:pt x="20409" y="53194"/>
                </a:lnTo>
                <a:lnTo>
                  <a:pt x="22690" y="51931"/>
                </a:lnTo>
                <a:lnTo>
                  <a:pt x="33560" y="39295"/>
                </a:lnTo>
                <a:lnTo>
                  <a:pt x="34280" y="36314"/>
                </a:lnTo>
                <a:lnTo>
                  <a:pt x="33198" y="29241"/>
                </a:lnTo>
                <a:lnTo>
                  <a:pt x="28624" y="20696"/>
                </a:lnTo>
                <a:lnTo>
                  <a:pt x="18787" y="918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7" name="SMARTInkShape-Group482"/>
          <p:cNvGrpSpPr/>
          <p:nvPr/>
        </p:nvGrpSpPr>
        <p:grpSpPr>
          <a:xfrm>
            <a:off x="5683250" y="5143500"/>
            <a:ext cx="285303" cy="387351"/>
            <a:chOff x="5683250" y="5143500"/>
            <a:chExt cx="285303" cy="387351"/>
          </a:xfrm>
        </p:grpSpPr>
        <p:sp>
          <p:nvSpPr>
            <p:cNvPr id="153" name="SMARTInkShape-2256"/>
            <p:cNvSpPr/>
            <p:nvPr>
              <p:custDataLst>
                <p:tags r:id="rId46"/>
              </p:custDataLst>
            </p:nvPr>
          </p:nvSpPr>
          <p:spPr>
            <a:xfrm>
              <a:off x="5740400" y="51435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0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2257"/>
            <p:cNvSpPr/>
            <p:nvPr>
              <p:custDataLst>
                <p:tags r:id="rId47"/>
              </p:custDataLst>
            </p:nvPr>
          </p:nvSpPr>
          <p:spPr>
            <a:xfrm>
              <a:off x="5683250" y="5499100"/>
              <a:ext cx="12701" cy="25401"/>
            </a:xfrm>
            <a:custGeom>
              <a:avLst/>
              <a:gdLst/>
              <a:ahLst/>
              <a:cxnLst/>
              <a:rect l="0" t="0" r="0" b="0"/>
              <a:pathLst>
                <a:path w="12701" h="25401">
                  <a:moveTo>
                    <a:pt x="0" y="0"/>
                  </a:moveTo>
                  <a:lnTo>
                    <a:pt x="0" y="0"/>
                  </a:lnTo>
                  <a:lnTo>
                    <a:pt x="0" y="6088"/>
                  </a:lnTo>
                  <a:lnTo>
                    <a:pt x="3371" y="6272"/>
                  </a:lnTo>
                  <a:lnTo>
                    <a:pt x="4364" y="7004"/>
                  </a:lnTo>
                  <a:lnTo>
                    <a:pt x="12693" y="19041"/>
                  </a:lnTo>
                  <a:lnTo>
                    <a:pt x="12700" y="25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2258"/>
            <p:cNvSpPr/>
            <p:nvPr>
              <p:custDataLst>
                <p:tags r:id="rId48"/>
              </p:custDataLst>
            </p:nvPr>
          </p:nvSpPr>
          <p:spPr>
            <a:xfrm>
              <a:off x="5689600" y="552450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0" y="6350"/>
                  </a:moveTo>
                  <a:lnTo>
                    <a:pt x="0" y="635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2259"/>
            <p:cNvSpPr/>
            <p:nvPr>
              <p:custDataLst>
                <p:tags r:id="rId49"/>
              </p:custDataLst>
            </p:nvPr>
          </p:nvSpPr>
          <p:spPr>
            <a:xfrm>
              <a:off x="5919783" y="5454657"/>
              <a:ext cx="48770" cy="57034"/>
            </a:xfrm>
            <a:custGeom>
              <a:avLst/>
              <a:gdLst/>
              <a:ahLst/>
              <a:cxnLst/>
              <a:rect l="0" t="0" r="0" b="0"/>
              <a:pathLst>
                <a:path w="48770" h="57034">
                  <a:moveTo>
                    <a:pt x="30167" y="6343"/>
                  </a:moveTo>
                  <a:lnTo>
                    <a:pt x="30167" y="6343"/>
                  </a:lnTo>
                  <a:lnTo>
                    <a:pt x="24079" y="254"/>
                  </a:lnTo>
                  <a:lnTo>
                    <a:pt x="29307" y="16"/>
                  </a:lnTo>
                  <a:lnTo>
                    <a:pt x="26541" y="0"/>
                  </a:lnTo>
                  <a:lnTo>
                    <a:pt x="25633" y="703"/>
                  </a:lnTo>
                  <a:lnTo>
                    <a:pt x="13739" y="23467"/>
                  </a:lnTo>
                  <a:lnTo>
                    <a:pt x="12283" y="30652"/>
                  </a:lnTo>
                  <a:lnTo>
                    <a:pt x="12600" y="33132"/>
                  </a:lnTo>
                  <a:lnTo>
                    <a:pt x="13517" y="34786"/>
                  </a:lnTo>
                  <a:lnTo>
                    <a:pt x="14833" y="35888"/>
                  </a:lnTo>
                  <a:lnTo>
                    <a:pt x="18178" y="37113"/>
                  </a:lnTo>
                  <a:lnTo>
                    <a:pt x="20058" y="37440"/>
                  </a:lnTo>
                  <a:lnTo>
                    <a:pt x="22017" y="36952"/>
                  </a:lnTo>
                  <a:lnTo>
                    <a:pt x="26074" y="34528"/>
                  </a:lnTo>
                  <a:lnTo>
                    <a:pt x="44113" y="17681"/>
                  </a:lnTo>
                  <a:lnTo>
                    <a:pt x="46948" y="11147"/>
                  </a:lnTo>
                  <a:lnTo>
                    <a:pt x="48769" y="2196"/>
                  </a:lnTo>
                  <a:lnTo>
                    <a:pt x="43374" y="972"/>
                  </a:lnTo>
                  <a:lnTo>
                    <a:pt x="35331" y="1134"/>
                  </a:lnTo>
                  <a:lnTo>
                    <a:pt x="18730" y="8889"/>
                  </a:lnTo>
                  <a:lnTo>
                    <a:pt x="6631" y="18308"/>
                  </a:lnTo>
                  <a:lnTo>
                    <a:pt x="4598" y="21375"/>
                  </a:lnTo>
                  <a:lnTo>
                    <a:pt x="3949" y="24126"/>
                  </a:lnTo>
                  <a:lnTo>
                    <a:pt x="4221" y="26665"/>
                  </a:lnTo>
                  <a:lnTo>
                    <a:pt x="6406" y="31367"/>
                  </a:lnTo>
                  <a:lnTo>
                    <a:pt x="13558" y="40136"/>
                  </a:lnTo>
                  <a:lnTo>
                    <a:pt x="19492" y="42528"/>
                  </a:lnTo>
                  <a:lnTo>
                    <a:pt x="23051" y="43167"/>
                  </a:lnTo>
                  <a:lnTo>
                    <a:pt x="28885" y="41995"/>
                  </a:lnTo>
                  <a:lnTo>
                    <a:pt x="35009" y="38864"/>
                  </a:lnTo>
                  <a:lnTo>
                    <a:pt x="35512" y="37901"/>
                  </a:lnTo>
                  <a:lnTo>
                    <a:pt x="36070" y="34951"/>
                  </a:lnTo>
                  <a:lnTo>
                    <a:pt x="34438" y="31287"/>
                  </a:lnTo>
                  <a:lnTo>
                    <a:pt x="33014" y="29322"/>
                  </a:lnTo>
                  <a:lnTo>
                    <a:pt x="27669" y="27140"/>
                  </a:lnTo>
                  <a:lnTo>
                    <a:pt x="24268" y="26557"/>
                  </a:lnTo>
                  <a:lnTo>
                    <a:pt x="16727" y="27792"/>
                  </a:lnTo>
                  <a:lnTo>
                    <a:pt x="6430" y="32453"/>
                  </a:lnTo>
                  <a:lnTo>
                    <a:pt x="1978" y="36292"/>
                  </a:lnTo>
                  <a:lnTo>
                    <a:pt x="0" y="40350"/>
                  </a:lnTo>
                  <a:lnTo>
                    <a:pt x="177" y="42420"/>
                  </a:lnTo>
                  <a:lnTo>
                    <a:pt x="2256" y="46601"/>
                  </a:lnTo>
                  <a:lnTo>
                    <a:pt x="7394" y="52922"/>
                  </a:lnTo>
                  <a:lnTo>
                    <a:pt x="13225" y="55267"/>
                  </a:lnTo>
                  <a:lnTo>
                    <a:pt x="35406" y="57033"/>
                  </a:lnTo>
                  <a:lnTo>
                    <a:pt x="37893" y="56364"/>
                  </a:lnTo>
                  <a:lnTo>
                    <a:pt x="39551" y="55212"/>
                  </a:lnTo>
                  <a:lnTo>
                    <a:pt x="40657" y="53739"/>
                  </a:lnTo>
                  <a:lnTo>
                    <a:pt x="42212" y="44924"/>
                  </a:lnTo>
                  <a:lnTo>
                    <a:pt x="40695" y="39247"/>
                  </a:lnTo>
                  <a:lnTo>
                    <a:pt x="33971" y="29854"/>
                  </a:lnTo>
                  <a:lnTo>
                    <a:pt x="29976" y="27375"/>
                  </a:lnTo>
                  <a:lnTo>
                    <a:pt x="27923" y="26715"/>
                  </a:lnTo>
                  <a:lnTo>
                    <a:pt x="25143" y="27685"/>
                  </a:lnTo>
                  <a:lnTo>
                    <a:pt x="13242" y="36443"/>
                  </a:lnTo>
                  <a:lnTo>
                    <a:pt x="13240" y="37699"/>
                  </a:lnTo>
                  <a:lnTo>
                    <a:pt x="17467" y="444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SMARTInkShape-Group483"/>
          <p:cNvGrpSpPr/>
          <p:nvPr/>
        </p:nvGrpSpPr>
        <p:grpSpPr>
          <a:xfrm>
            <a:off x="6161080" y="5657850"/>
            <a:ext cx="404821" cy="170205"/>
            <a:chOff x="6161080" y="5657850"/>
            <a:chExt cx="404821" cy="170205"/>
          </a:xfrm>
        </p:grpSpPr>
        <p:sp>
          <p:nvSpPr>
            <p:cNvPr id="158" name="SMARTInkShape-2260"/>
            <p:cNvSpPr/>
            <p:nvPr>
              <p:custDataLst>
                <p:tags r:id="rId44"/>
              </p:custDataLst>
            </p:nvPr>
          </p:nvSpPr>
          <p:spPr>
            <a:xfrm>
              <a:off x="6161080" y="5657850"/>
              <a:ext cx="60902" cy="71744"/>
            </a:xfrm>
            <a:custGeom>
              <a:avLst/>
              <a:gdLst/>
              <a:ahLst/>
              <a:cxnLst/>
              <a:rect l="0" t="0" r="0" b="0"/>
              <a:pathLst>
                <a:path w="60902" h="71744">
                  <a:moveTo>
                    <a:pt x="30170" y="0"/>
                  </a:moveTo>
                  <a:lnTo>
                    <a:pt x="30170" y="0"/>
                  </a:lnTo>
                  <a:lnTo>
                    <a:pt x="17305" y="14747"/>
                  </a:lnTo>
                  <a:lnTo>
                    <a:pt x="12953" y="24124"/>
                  </a:lnTo>
                  <a:lnTo>
                    <a:pt x="11482" y="33615"/>
                  </a:lnTo>
                  <a:lnTo>
                    <a:pt x="12067" y="35109"/>
                  </a:lnTo>
                  <a:lnTo>
                    <a:pt x="13162" y="36106"/>
                  </a:lnTo>
                  <a:lnTo>
                    <a:pt x="14598" y="36771"/>
                  </a:lnTo>
                  <a:lnTo>
                    <a:pt x="19957" y="35628"/>
                  </a:lnTo>
                  <a:lnTo>
                    <a:pt x="29025" y="31018"/>
                  </a:lnTo>
                  <a:lnTo>
                    <a:pt x="33188" y="27191"/>
                  </a:lnTo>
                  <a:lnTo>
                    <a:pt x="35040" y="23139"/>
                  </a:lnTo>
                  <a:lnTo>
                    <a:pt x="34828" y="21070"/>
                  </a:lnTo>
                  <a:lnTo>
                    <a:pt x="30922" y="13941"/>
                  </a:lnTo>
                  <a:lnTo>
                    <a:pt x="26742" y="15133"/>
                  </a:lnTo>
                  <a:lnTo>
                    <a:pt x="12559" y="21648"/>
                  </a:lnTo>
                  <a:lnTo>
                    <a:pt x="8232" y="25614"/>
                  </a:lnTo>
                  <a:lnTo>
                    <a:pt x="2083" y="37280"/>
                  </a:lnTo>
                  <a:lnTo>
                    <a:pt x="2273" y="39670"/>
                  </a:lnTo>
                  <a:lnTo>
                    <a:pt x="3811" y="41263"/>
                  </a:lnTo>
                  <a:lnTo>
                    <a:pt x="10836" y="43505"/>
                  </a:lnTo>
                  <a:lnTo>
                    <a:pt x="13047" y="43820"/>
                  </a:lnTo>
                  <a:lnTo>
                    <a:pt x="22901" y="40892"/>
                  </a:lnTo>
                  <a:lnTo>
                    <a:pt x="28820" y="35577"/>
                  </a:lnTo>
                  <a:lnTo>
                    <a:pt x="34999" y="27410"/>
                  </a:lnTo>
                  <a:lnTo>
                    <a:pt x="34800" y="26035"/>
                  </a:lnTo>
                  <a:lnTo>
                    <a:pt x="32699" y="22625"/>
                  </a:lnTo>
                  <a:lnTo>
                    <a:pt x="27530" y="20638"/>
                  </a:lnTo>
                  <a:lnTo>
                    <a:pt x="24177" y="20109"/>
                  </a:lnTo>
                  <a:lnTo>
                    <a:pt x="16688" y="21401"/>
                  </a:lnTo>
                  <a:lnTo>
                    <a:pt x="6420" y="26097"/>
                  </a:lnTo>
                  <a:lnTo>
                    <a:pt x="3753" y="27981"/>
                  </a:lnTo>
                  <a:lnTo>
                    <a:pt x="1975" y="30649"/>
                  </a:lnTo>
                  <a:lnTo>
                    <a:pt x="0" y="37375"/>
                  </a:lnTo>
                  <a:lnTo>
                    <a:pt x="179" y="40439"/>
                  </a:lnTo>
                  <a:lnTo>
                    <a:pt x="2259" y="45724"/>
                  </a:lnTo>
                  <a:lnTo>
                    <a:pt x="7416" y="50426"/>
                  </a:lnTo>
                  <a:lnTo>
                    <a:pt x="14413" y="54161"/>
                  </a:lnTo>
                  <a:lnTo>
                    <a:pt x="34376" y="56887"/>
                  </a:lnTo>
                  <a:lnTo>
                    <a:pt x="41682" y="57033"/>
                  </a:lnTo>
                  <a:lnTo>
                    <a:pt x="44900" y="55661"/>
                  </a:lnTo>
                  <a:lnTo>
                    <a:pt x="50358" y="50373"/>
                  </a:lnTo>
                  <a:lnTo>
                    <a:pt x="53253" y="45201"/>
                  </a:lnTo>
                  <a:lnTo>
                    <a:pt x="55246" y="40550"/>
                  </a:lnTo>
                  <a:lnTo>
                    <a:pt x="59628" y="33965"/>
                  </a:lnTo>
                  <a:lnTo>
                    <a:pt x="60901" y="29677"/>
                  </a:lnTo>
                  <a:lnTo>
                    <a:pt x="60536" y="28252"/>
                  </a:lnTo>
                  <a:lnTo>
                    <a:pt x="59586" y="27301"/>
                  </a:lnTo>
                  <a:lnTo>
                    <a:pt x="58247" y="26667"/>
                  </a:lnTo>
                  <a:lnTo>
                    <a:pt x="46250" y="29146"/>
                  </a:lnTo>
                  <a:lnTo>
                    <a:pt x="36032" y="34349"/>
                  </a:lnTo>
                  <a:lnTo>
                    <a:pt x="13983" y="56447"/>
                  </a:lnTo>
                  <a:lnTo>
                    <a:pt x="10912" y="60914"/>
                  </a:lnTo>
                  <a:lnTo>
                    <a:pt x="9570" y="64599"/>
                  </a:lnTo>
                  <a:lnTo>
                    <a:pt x="9381" y="67760"/>
                  </a:lnTo>
                  <a:lnTo>
                    <a:pt x="9961" y="70574"/>
                  </a:lnTo>
                  <a:lnTo>
                    <a:pt x="12464" y="71743"/>
                  </a:lnTo>
                  <a:lnTo>
                    <a:pt x="55570" y="63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2261"/>
            <p:cNvSpPr/>
            <p:nvPr>
              <p:custDataLst>
                <p:tags r:id="rId45"/>
              </p:custDataLst>
            </p:nvPr>
          </p:nvSpPr>
          <p:spPr>
            <a:xfrm>
              <a:off x="6477032" y="5785910"/>
              <a:ext cx="88869" cy="42145"/>
            </a:xfrm>
            <a:custGeom>
              <a:avLst/>
              <a:gdLst/>
              <a:ahLst/>
              <a:cxnLst/>
              <a:rect l="0" t="0" r="0" b="0"/>
              <a:pathLst>
                <a:path w="88869" h="42145">
                  <a:moveTo>
                    <a:pt x="19018" y="11640"/>
                  </a:moveTo>
                  <a:lnTo>
                    <a:pt x="19018" y="11640"/>
                  </a:lnTo>
                  <a:lnTo>
                    <a:pt x="15647" y="11640"/>
                  </a:lnTo>
                  <a:lnTo>
                    <a:pt x="12111" y="13521"/>
                  </a:lnTo>
                  <a:lnTo>
                    <a:pt x="8186" y="16004"/>
                  </a:lnTo>
                  <a:lnTo>
                    <a:pt x="4091" y="17107"/>
                  </a:lnTo>
                  <a:lnTo>
                    <a:pt x="2717" y="18107"/>
                  </a:lnTo>
                  <a:lnTo>
                    <a:pt x="1801" y="19479"/>
                  </a:lnTo>
                  <a:lnTo>
                    <a:pt x="510" y="24781"/>
                  </a:lnTo>
                  <a:lnTo>
                    <a:pt x="0" y="39183"/>
                  </a:lnTo>
                  <a:lnTo>
                    <a:pt x="1400" y="40586"/>
                  </a:lnTo>
                  <a:lnTo>
                    <a:pt x="6719" y="42144"/>
                  </a:lnTo>
                  <a:lnTo>
                    <a:pt x="9408" y="41854"/>
                  </a:lnTo>
                  <a:lnTo>
                    <a:pt x="14276" y="39650"/>
                  </a:lnTo>
                  <a:lnTo>
                    <a:pt x="20985" y="34442"/>
                  </a:lnTo>
                  <a:lnTo>
                    <a:pt x="23420" y="30476"/>
                  </a:lnTo>
                  <a:lnTo>
                    <a:pt x="24069" y="28431"/>
                  </a:lnTo>
                  <a:lnTo>
                    <a:pt x="23797" y="26361"/>
                  </a:lnTo>
                  <a:lnTo>
                    <a:pt x="21612" y="22180"/>
                  </a:lnTo>
                  <a:lnTo>
                    <a:pt x="19336" y="20783"/>
                  </a:lnTo>
                  <a:lnTo>
                    <a:pt x="8311" y="18358"/>
                  </a:lnTo>
                  <a:lnTo>
                    <a:pt x="5322" y="20035"/>
                  </a:lnTo>
                  <a:lnTo>
                    <a:pt x="3537" y="21470"/>
                  </a:lnTo>
                  <a:lnTo>
                    <a:pt x="1554" y="24946"/>
                  </a:lnTo>
                  <a:lnTo>
                    <a:pt x="1025" y="26860"/>
                  </a:lnTo>
                  <a:lnTo>
                    <a:pt x="2085" y="28137"/>
                  </a:lnTo>
                  <a:lnTo>
                    <a:pt x="7023" y="29555"/>
                  </a:lnTo>
                  <a:lnTo>
                    <a:pt x="17738" y="30354"/>
                  </a:lnTo>
                  <a:lnTo>
                    <a:pt x="29849" y="27219"/>
                  </a:lnTo>
                  <a:lnTo>
                    <a:pt x="42814" y="19126"/>
                  </a:lnTo>
                  <a:lnTo>
                    <a:pt x="41938" y="18747"/>
                  </a:lnTo>
                  <a:lnTo>
                    <a:pt x="29972" y="18089"/>
                  </a:lnTo>
                  <a:lnTo>
                    <a:pt x="25532" y="19915"/>
                  </a:lnTo>
                  <a:lnTo>
                    <a:pt x="21208" y="22373"/>
                  </a:lnTo>
                  <a:lnTo>
                    <a:pt x="16934" y="23466"/>
                  </a:lnTo>
                  <a:lnTo>
                    <a:pt x="16924" y="23758"/>
                  </a:lnTo>
                  <a:lnTo>
                    <a:pt x="27348" y="24263"/>
                  </a:lnTo>
                  <a:lnTo>
                    <a:pt x="40535" y="20946"/>
                  </a:lnTo>
                  <a:lnTo>
                    <a:pt x="60804" y="7314"/>
                  </a:lnTo>
                  <a:lnTo>
                    <a:pt x="60281" y="5934"/>
                  </a:lnTo>
                  <a:lnTo>
                    <a:pt x="55937" y="2519"/>
                  </a:lnTo>
                  <a:lnTo>
                    <a:pt x="51183" y="530"/>
                  </a:lnTo>
                  <a:lnTo>
                    <a:pt x="48928" y="0"/>
                  </a:lnTo>
                  <a:lnTo>
                    <a:pt x="18299" y="7871"/>
                  </a:lnTo>
                  <a:lnTo>
                    <a:pt x="11643" y="11846"/>
                  </a:lnTo>
                  <a:lnTo>
                    <a:pt x="9868" y="13895"/>
                  </a:lnTo>
                  <a:lnTo>
                    <a:pt x="9390" y="16671"/>
                  </a:lnTo>
                  <a:lnTo>
                    <a:pt x="10741" y="23519"/>
                  </a:lnTo>
                  <a:lnTo>
                    <a:pt x="15574" y="29383"/>
                  </a:lnTo>
                  <a:lnTo>
                    <a:pt x="22427" y="33637"/>
                  </a:lnTo>
                  <a:lnTo>
                    <a:pt x="30175" y="35528"/>
                  </a:lnTo>
                  <a:lnTo>
                    <a:pt x="51718" y="31671"/>
                  </a:lnTo>
                  <a:lnTo>
                    <a:pt x="88868" y="179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SMARTInkShape-Group484"/>
          <p:cNvGrpSpPr/>
          <p:nvPr/>
        </p:nvGrpSpPr>
        <p:grpSpPr>
          <a:xfrm>
            <a:off x="6820524" y="4838700"/>
            <a:ext cx="653427" cy="1087865"/>
            <a:chOff x="6820524" y="4838700"/>
            <a:chExt cx="653427" cy="1087865"/>
          </a:xfrm>
        </p:grpSpPr>
        <p:sp>
          <p:nvSpPr>
            <p:cNvPr id="161" name="SMARTInkShape-2262"/>
            <p:cNvSpPr/>
            <p:nvPr>
              <p:custDataLst>
                <p:tags r:id="rId38"/>
              </p:custDataLst>
            </p:nvPr>
          </p:nvSpPr>
          <p:spPr>
            <a:xfrm>
              <a:off x="6820524" y="5880439"/>
              <a:ext cx="43356" cy="46126"/>
            </a:xfrm>
            <a:custGeom>
              <a:avLst/>
              <a:gdLst/>
              <a:ahLst/>
              <a:cxnLst/>
              <a:rect l="0" t="0" r="0" b="0"/>
              <a:pathLst>
                <a:path w="43356" h="46126">
                  <a:moveTo>
                    <a:pt x="31126" y="12361"/>
                  </a:moveTo>
                  <a:lnTo>
                    <a:pt x="31126" y="12361"/>
                  </a:lnTo>
                  <a:lnTo>
                    <a:pt x="27755" y="8990"/>
                  </a:lnTo>
                  <a:lnTo>
                    <a:pt x="26100" y="5454"/>
                  </a:lnTo>
                  <a:lnTo>
                    <a:pt x="25037" y="805"/>
                  </a:lnTo>
                  <a:lnTo>
                    <a:pt x="24244" y="423"/>
                  </a:lnTo>
                  <a:lnTo>
                    <a:pt x="21482" y="0"/>
                  </a:lnTo>
                  <a:lnTo>
                    <a:pt x="17903" y="1693"/>
                  </a:lnTo>
                  <a:lnTo>
                    <a:pt x="6485" y="11900"/>
                  </a:lnTo>
                  <a:lnTo>
                    <a:pt x="2535" y="19447"/>
                  </a:lnTo>
                  <a:lnTo>
                    <a:pt x="0" y="35790"/>
                  </a:lnTo>
                  <a:lnTo>
                    <a:pt x="1535" y="42295"/>
                  </a:lnTo>
                  <a:lnTo>
                    <a:pt x="2932" y="45016"/>
                  </a:lnTo>
                  <a:lnTo>
                    <a:pt x="5273" y="46125"/>
                  </a:lnTo>
                  <a:lnTo>
                    <a:pt x="11640" y="45477"/>
                  </a:lnTo>
                  <a:lnTo>
                    <a:pt x="23157" y="41145"/>
                  </a:lnTo>
                  <a:lnTo>
                    <a:pt x="29466" y="35502"/>
                  </a:lnTo>
                  <a:lnTo>
                    <a:pt x="33916" y="28995"/>
                  </a:lnTo>
                  <a:lnTo>
                    <a:pt x="35894" y="23752"/>
                  </a:lnTo>
                  <a:lnTo>
                    <a:pt x="35716" y="21366"/>
                  </a:lnTo>
                  <a:lnTo>
                    <a:pt x="33637" y="16834"/>
                  </a:lnTo>
                  <a:lnTo>
                    <a:pt x="31388" y="15343"/>
                  </a:lnTo>
                  <a:lnTo>
                    <a:pt x="25128" y="13687"/>
                  </a:lnTo>
                  <a:lnTo>
                    <a:pt x="22189" y="13950"/>
                  </a:lnTo>
                  <a:lnTo>
                    <a:pt x="6805" y="21315"/>
                  </a:lnTo>
                  <a:lnTo>
                    <a:pt x="5034" y="23270"/>
                  </a:lnTo>
                  <a:lnTo>
                    <a:pt x="4559" y="25277"/>
                  </a:lnTo>
                  <a:lnTo>
                    <a:pt x="4948" y="27322"/>
                  </a:lnTo>
                  <a:lnTo>
                    <a:pt x="5913" y="28685"/>
                  </a:lnTo>
                  <a:lnTo>
                    <a:pt x="7262" y="29593"/>
                  </a:lnTo>
                  <a:lnTo>
                    <a:pt x="11347" y="30603"/>
                  </a:lnTo>
                  <a:lnTo>
                    <a:pt x="17866" y="31052"/>
                  </a:lnTo>
                  <a:lnTo>
                    <a:pt x="38475" y="25912"/>
                  </a:lnTo>
                  <a:lnTo>
                    <a:pt x="40259" y="24923"/>
                  </a:lnTo>
                  <a:lnTo>
                    <a:pt x="41448" y="23558"/>
                  </a:lnTo>
                  <a:lnTo>
                    <a:pt x="43355" y="19669"/>
                  </a:lnTo>
                  <a:lnTo>
                    <a:pt x="36944" y="22365"/>
                  </a:lnTo>
                  <a:lnTo>
                    <a:pt x="34299" y="22558"/>
                  </a:lnTo>
                  <a:lnTo>
                    <a:pt x="27911" y="20870"/>
                  </a:lnTo>
                  <a:lnTo>
                    <a:pt x="26866" y="21562"/>
                  </a:lnTo>
                  <a:lnTo>
                    <a:pt x="26169" y="22728"/>
                  </a:lnTo>
                  <a:lnTo>
                    <a:pt x="24999" y="22800"/>
                  </a:lnTo>
                  <a:lnTo>
                    <a:pt x="18426" y="187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2263"/>
            <p:cNvSpPr/>
            <p:nvPr>
              <p:custDataLst>
                <p:tags r:id="rId39"/>
              </p:custDataLst>
            </p:nvPr>
          </p:nvSpPr>
          <p:spPr>
            <a:xfrm>
              <a:off x="7059301" y="5753100"/>
              <a:ext cx="84450" cy="50430"/>
            </a:xfrm>
            <a:custGeom>
              <a:avLst/>
              <a:gdLst/>
              <a:ahLst/>
              <a:cxnLst/>
              <a:rect l="0" t="0" r="0" b="0"/>
              <a:pathLst>
                <a:path w="84450" h="50430">
                  <a:moveTo>
                    <a:pt x="39999" y="25400"/>
                  </a:moveTo>
                  <a:lnTo>
                    <a:pt x="39999" y="25400"/>
                  </a:lnTo>
                  <a:lnTo>
                    <a:pt x="34531" y="25400"/>
                  </a:lnTo>
                  <a:lnTo>
                    <a:pt x="34237" y="24694"/>
                  </a:lnTo>
                  <a:lnTo>
                    <a:pt x="33823" y="21742"/>
                  </a:lnTo>
                  <a:lnTo>
                    <a:pt x="33671" y="28150"/>
                  </a:lnTo>
                  <a:lnTo>
                    <a:pt x="31777" y="32032"/>
                  </a:lnTo>
                  <a:lnTo>
                    <a:pt x="29289" y="36108"/>
                  </a:lnTo>
                  <a:lnTo>
                    <a:pt x="27692" y="44474"/>
                  </a:lnTo>
                  <a:lnTo>
                    <a:pt x="27560" y="46583"/>
                  </a:lnTo>
                  <a:lnTo>
                    <a:pt x="28179" y="47989"/>
                  </a:lnTo>
                  <a:lnTo>
                    <a:pt x="29297" y="48925"/>
                  </a:lnTo>
                  <a:lnTo>
                    <a:pt x="32789" y="50429"/>
                  </a:lnTo>
                  <a:lnTo>
                    <a:pt x="36764" y="43948"/>
                  </a:lnTo>
                  <a:lnTo>
                    <a:pt x="39040" y="36461"/>
                  </a:lnTo>
                  <a:lnTo>
                    <a:pt x="36343" y="26403"/>
                  </a:lnTo>
                  <a:lnTo>
                    <a:pt x="31083" y="20436"/>
                  </a:lnTo>
                  <a:lnTo>
                    <a:pt x="24042" y="16139"/>
                  </a:lnTo>
                  <a:lnTo>
                    <a:pt x="7236" y="13153"/>
                  </a:lnTo>
                  <a:lnTo>
                    <a:pt x="2389" y="14783"/>
                  </a:lnTo>
                  <a:lnTo>
                    <a:pt x="108" y="16205"/>
                  </a:lnTo>
                  <a:lnTo>
                    <a:pt x="0" y="18564"/>
                  </a:lnTo>
                  <a:lnTo>
                    <a:pt x="3642" y="24950"/>
                  </a:lnTo>
                  <a:lnTo>
                    <a:pt x="13625" y="33106"/>
                  </a:lnTo>
                  <a:lnTo>
                    <a:pt x="22150" y="36620"/>
                  </a:lnTo>
                  <a:lnTo>
                    <a:pt x="28773" y="35560"/>
                  </a:lnTo>
                  <a:lnTo>
                    <a:pt x="44810" y="31972"/>
                  </a:lnTo>
                  <a:lnTo>
                    <a:pt x="44617" y="31193"/>
                  </a:lnTo>
                  <a:lnTo>
                    <a:pt x="40746" y="26302"/>
                  </a:lnTo>
                  <a:lnTo>
                    <a:pt x="33930" y="25424"/>
                  </a:lnTo>
                  <a:lnTo>
                    <a:pt x="30361" y="22036"/>
                  </a:lnTo>
                  <a:lnTo>
                    <a:pt x="30045" y="21041"/>
                  </a:lnTo>
                  <a:lnTo>
                    <a:pt x="30541" y="20377"/>
                  </a:lnTo>
                  <a:lnTo>
                    <a:pt x="32973" y="19640"/>
                  </a:lnTo>
                  <a:lnTo>
                    <a:pt x="39014" y="18519"/>
                  </a:lnTo>
                  <a:lnTo>
                    <a:pt x="8444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2264"/>
            <p:cNvSpPr/>
            <p:nvPr>
              <p:custDataLst>
                <p:tags r:id="rId40"/>
              </p:custDataLst>
            </p:nvPr>
          </p:nvSpPr>
          <p:spPr>
            <a:xfrm>
              <a:off x="7232938" y="5492750"/>
              <a:ext cx="25113" cy="49212"/>
            </a:xfrm>
            <a:custGeom>
              <a:avLst/>
              <a:gdLst/>
              <a:ahLst/>
              <a:cxnLst/>
              <a:rect l="0" t="0" r="0" b="0"/>
              <a:pathLst>
                <a:path w="25113" h="49212">
                  <a:moveTo>
                    <a:pt x="25112" y="19050"/>
                  </a:moveTo>
                  <a:lnTo>
                    <a:pt x="25112" y="19050"/>
                  </a:lnTo>
                  <a:lnTo>
                    <a:pt x="13555" y="7494"/>
                  </a:lnTo>
                  <a:lnTo>
                    <a:pt x="12469" y="7818"/>
                  </a:lnTo>
                  <a:lnTo>
                    <a:pt x="9380" y="10060"/>
                  </a:lnTo>
                  <a:lnTo>
                    <a:pt x="7536" y="13408"/>
                  </a:lnTo>
                  <a:lnTo>
                    <a:pt x="0" y="45435"/>
                  </a:lnTo>
                  <a:lnTo>
                    <a:pt x="609" y="47223"/>
                  </a:lnTo>
                  <a:lnTo>
                    <a:pt x="1720" y="48416"/>
                  </a:lnTo>
                  <a:lnTo>
                    <a:pt x="3168" y="49211"/>
                  </a:lnTo>
                  <a:lnTo>
                    <a:pt x="4838" y="49035"/>
                  </a:lnTo>
                  <a:lnTo>
                    <a:pt x="8576" y="46958"/>
                  </a:lnTo>
                  <a:lnTo>
                    <a:pt x="14646" y="41822"/>
                  </a:lnTo>
                  <a:lnTo>
                    <a:pt x="22314" y="25038"/>
                  </a:lnTo>
                  <a:lnTo>
                    <a:pt x="23868" y="18654"/>
                  </a:lnTo>
                  <a:lnTo>
                    <a:pt x="23577" y="15964"/>
                  </a:lnTo>
                  <a:lnTo>
                    <a:pt x="21373" y="11093"/>
                  </a:lnTo>
                  <a:lnTo>
                    <a:pt x="19091" y="9512"/>
                  </a:lnTo>
                  <a:lnTo>
                    <a:pt x="8056" y="6767"/>
                  </a:lnTo>
                  <a:lnTo>
                    <a:pt x="5067" y="10298"/>
                  </a:lnTo>
                  <a:lnTo>
                    <a:pt x="3282" y="13215"/>
                  </a:lnTo>
                  <a:lnTo>
                    <a:pt x="2797" y="15866"/>
                  </a:lnTo>
                  <a:lnTo>
                    <a:pt x="3179" y="18338"/>
                  </a:lnTo>
                  <a:lnTo>
                    <a:pt x="5209" y="25189"/>
                  </a:lnTo>
                  <a:lnTo>
                    <a:pt x="5492" y="27376"/>
                  </a:lnTo>
                  <a:lnTo>
                    <a:pt x="6388" y="28834"/>
                  </a:lnTo>
                  <a:lnTo>
                    <a:pt x="7691" y="29806"/>
                  </a:lnTo>
                  <a:lnTo>
                    <a:pt x="11019" y="30886"/>
                  </a:lnTo>
                  <a:lnTo>
                    <a:pt x="14850" y="31366"/>
                  </a:lnTo>
                  <a:lnTo>
                    <a:pt x="18905" y="29698"/>
                  </a:lnTo>
                  <a:lnTo>
                    <a:pt x="20974" y="28266"/>
                  </a:lnTo>
                  <a:lnTo>
                    <a:pt x="22354" y="25899"/>
                  </a:lnTo>
                  <a:lnTo>
                    <a:pt x="23886" y="19507"/>
                  </a:lnTo>
                  <a:lnTo>
                    <a:pt x="23589" y="17238"/>
                  </a:lnTo>
                  <a:lnTo>
                    <a:pt x="22685" y="15725"/>
                  </a:lnTo>
                  <a:lnTo>
                    <a:pt x="21377" y="14717"/>
                  </a:lnTo>
                  <a:lnTo>
                    <a:pt x="19924" y="11715"/>
                  </a:lnTo>
                  <a:lnTo>
                    <a:pt x="18991" y="7410"/>
                  </a:lnTo>
                  <a:lnTo>
                    <a:pt x="2511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2265"/>
            <p:cNvSpPr/>
            <p:nvPr>
              <p:custDataLst>
                <p:tags r:id="rId41"/>
              </p:custDataLst>
            </p:nvPr>
          </p:nvSpPr>
          <p:spPr>
            <a:xfrm>
              <a:off x="7321651" y="5302250"/>
              <a:ext cx="31650" cy="42291"/>
            </a:xfrm>
            <a:custGeom>
              <a:avLst/>
              <a:gdLst/>
              <a:ahLst/>
              <a:cxnLst/>
              <a:rect l="0" t="0" r="0" b="0"/>
              <a:pathLst>
                <a:path w="31650" h="42291">
                  <a:moveTo>
                    <a:pt x="12599" y="19050"/>
                  </a:moveTo>
                  <a:lnTo>
                    <a:pt x="12599" y="19050"/>
                  </a:lnTo>
                  <a:lnTo>
                    <a:pt x="12599" y="13583"/>
                  </a:lnTo>
                  <a:lnTo>
                    <a:pt x="11893" y="13288"/>
                  </a:lnTo>
                  <a:lnTo>
                    <a:pt x="3761" y="12777"/>
                  </a:lnTo>
                  <a:lnTo>
                    <a:pt x="2473" y="14163"/>
                  </a:lnTo>
                  <a:lnTo>
                    <a:pt x="661" y="22149"/>
                  </a:lnTo>
                  <a:lnTo>
                    <a:pt x="0" y="37088"/>
                  </a:lnTo>
                  <a:lnTo>
                    <a:pt x="1376" y="39543"/>
                  </a:lnTo>
                  <a:lnTo>
                    <a:pt x="3707" y="41178"/>
                  </a:lnTo>
                  <a:lnTo>
                    <a:pt x="6671" y="42269"/>
                  </a:lnTo>
                  <a:lnTo>
                    <a:pt x="8647" y="42290"/>
                  </a:lnTo>
                  <a:lnTo>
                    <a:pt x="9964" y="41599"/>
                  </a:lnTo>
                  <a:lnTo>
                    <a:pt x="10843" y="40432"/>
                  </a:lnTo>
                  <a:lnTo>
                    <a:pt x="12367" y="26474"/>
                  </a:lnTo>
                  <a:lnTo>
                    <a:pt x="12553" y="17145"/>
                  </a:lnTo>
                  <a:lnTo>
                    <a:pt x="11863" y="15664"/>
                  </a:lnTo>
                  <a:lnTo>
                    <a:pt x="10697" y="14675"/>
                  </a:lnTo>
                  <a:lnTo>
                    <a:pt x="7520" y="13578"/>
                  </a:lnTo>
                  <a:lnTo>
                    <a:pt x="3757" y="13090"/>
                  </a:lnTo>
                  <a:lnTo>
                    <a:pt x="2471" y="13665"/>
                  </a:lnTo>
                  <a:lnTo>
                    <a:pt x="1614" y="14755"/>
                  </a:lnTo>
                  <a:lnTo>
                    <a:pt x="1042" y="16186"/>
                  </a:lnTo>
                  <a:lnTo>
                    <a:pt x="1367" y="17847"/>
                  </a:lnTo>
                  <a:lnTo>
                    <a:pt x="3609" y="21573"/>
                  </a:lnTo>
                  <a:lnTo>
                    <a:pt x="5194" y="22848"/>
                  </a:lnTo>
                  <a:lnTo>
                    <a:pt x="8837" y="24266"/>
                  </a:lnTo>
                  <a:lnTo>
                    <a:pt x="14855" y="25064"/>
                  </a:lnTo>
                  <a:lnTo>
                    <a:pt x="19010" y="23369"/>
                  </a:lnTo>
                  <a:lnTo>
                    <a:pt x="30398" y="13835"/>
                  </a:lnTo>
                  <a:lnTo>
                    <a:pt x="31093" y="11323"/>
                  </a:lnTo>
                  <a:lnTo>
                    <a:pt x="3164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2266"/>
            <p:cNvSpPr/>
            <p:nvPr>
              <p:custDataLst>
                <p:tags r:id="rId42"/>
              </p:custDataLst>
            </p:nvPr>
          </p:nvSpPr>
          <p:spPr>
            <a:xfrm>
              <a:off x="7370411" y="5060950"/>
              <a:ext cx="38443" cy="53232"/>
            </a:xfrm>
            <a:custGeom>
              <a:avLst/>
              <a:gdLst/>
              <a:ahLst/>
              <a:cxnLst/>
              <a:rect l="0" t="0" r="0" b="0"/>
              <a:pathLst>
                <a:path w="38443" h="53232">
                  <a:moveTo>
                    <a:pt x="14639" y="44450"/>
                  </a:moveTo>
                  <a:lnTo>
                    <a:pt x="14639" y="44450"/>
                  </a:lnTo>
                  <a:lnTo>
                    <a:pt x="14638" y="41079"/>
                  </a:lnTo>
                  <a:lnTo>
                    <a:pt x="15344" y="40086"/>
                  </a:lnTo>
                  <a:lnTo>
                    <a:pt x="16520" y="39424"/>
                  </a:lnTo>
                  <a:lnTo>
                    <a:pt x="20106" y="38361"/>
                  </a:lnTo>
                  <a:lnTo>
                    <a:pt x="20597" y="36335"/>
                  </a:lnTo>
                  <a:lnTo>
                    <a:pt x="20911" y="32656"/>
                  </a:lnTo>
                  <a:lnTo>
                    <a:pt x="20232" y="32353"/>
                  </a:lnTo>
                  <a:lnTo>
                    <a:pt x="17595" y="32018"/>
                  </a:lnTo>
                  <a:lnTo>
                    <a:pt x="14071" y="33751"/>
                  </a:lnTo>
                  <a:lnTo>
                    <a:pt x="10154" y="36167"/>
                  </a:lnTo>
                  <a:lnTo>
                    <a:pt x="6060" y="37240"/>
                  </a:lnTo>
                  <a:lnTo>
                    <a:pt x="4687" y="38938"/>
                  </a:lnTo>
                  <a:lnTo>
                    <a:pt x="3160" y="44587"/>
                  </a:lnTo>
                  <a:lnTo>
                    <a:pt x="3458" y="47364"/>
                  </a:lnTo>
                  <a:lnTo>
                    <a:pt x="5671" y="52330"/>
                  </a:lnTo>
                  <a:lnTo>
                    <a:pt x="7249" y="53231"/>
                  </a:lnTo>
                  <a:lnTo>
                    <a:pt x="9007" y="53126"/>
                  </a:lnTo>
                  <a:lnTo>
                    <a:pt x="30712" y="40001"/>
                  </a:lnTo>
                  <a:lnTo>
                    <a:pt x="36177" y="35292"/>
                  </a:lnTo>
                  <a:lnTo>
                    <a:pt x="36053" y="33406"/>
                  </a:lnTo>
                  <a:lnTo>
                    <a:pt x="32153" y="29429"/>
                  </a:lnTo>
                  <a:lnTo>
                    <a:pt x="27597" y="27191"/>
                  </a:lnTo>
                  <a:lnTo>
                    <a:pt x="15552" y="25753"/>
                  </a:lnTo>
                  <a:lnTo>
                    <a:pt x="7070" y="25505"/>
                  </a:lnTo>
                  <a:lnTo>
                    <a:pt x="2337" y="27328"/>
                  </a:lnTo>
                  <a:lnTo>
                    <a:pt x="88" y="28802"/>
                  </a:lnTo>
                  <a:lnTo>
                    <a:pt x="0" y="30490"/>
                  </a:lnTo>
                  <a:lnTo>
                    <a:pt x="1351" y="32322"/>
                  </a:lnTo>
                  <a:lnTo>
                    <a:pt x="3664" y="34248"/>
                  </a:lnTo>
                  <a:lnTo>
                    <a:pt x="9997" y="36388"/>
                  </a:lnTo>
                  <a:lnTo>
                    <a:pt x="13660" y="36959"/>
                  </a:lnTo>
                  <a:lnTo>
                    <a:pt x="21494" y="35711"/>
                  </a:lnTo>
                  <a:lnTo>
                    <a:pt x="36446" y="31566"/>
                  </a:lnTo>
                  <a:lnTo>
                    <a:pt x="37644" y="30216"/>
                  </a:lnTo>
                  <a:lnTo>
                    <a:pt x="38442" y="28611"/>
                  </a:lnTo>
                  <a:lnTo>
                    <a:pt x="37448" y="23064"/>
                  </a:lnTo>
                  <a:lnTo>
                    <a:pt x="36195" y="19610"/>
                  </a:lnTo>
                  <a:lnTo>
                    <a:pt x="31039" y="13889"/>
                  </a:lnTo>
                  <a:lnTo>
                    <a:pt x="828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2267"/>
            <p:cNvSpPr/>
            <p:nvPr>
              <p:custDataLst>
                <p:tags r:id="rId43"/>
              </p:custDataLst>
            </p:nvPr>
          </p:nvSpPr>
          <p:spPr>
            <a:xfrm>
              <a:off x="7410450" y="4838700"/>
              <a:ext cx="63501" cy="28833"/>
            </a:xfrm>
            <a:custGeom>
              <a:avLst/>
              <a:gdLst/>
              <a:ahLst/>
              <a:cxnLst/>
              <a:rect l="0" t="0" r="0" b="0"/>
              <a:pathLst>
                <a:path w="63501" h="28833">
                  <a:moveTo>
                    <a:pt x="0" y="12700"/>
                  </a:moveTo>
                  <a:lnTo>
                    <a:pt x="0" y="12700"/>
                  </a:lnTo>
                  <a:lnTo>
                    <a:pt x="10934" y="12700"/>
                  </a:lnTo>
                  <a:lnTo>
                    <a:pt x="11523" y="13405"/>
                  </a:lnTo>
                  <a:lnTo>
                    <a:pt x="12350" y="17769"/>
                  </a:lnTo>
                  <a:lnTo>
                    <a:pt x="12654" y="24255"/>
                  </a:lnTo>
                  <a:lnTo>
                    <a:pt x="16057" y="28432"/>
                  </a:lnTo>
                  <a:lnTo>
                    <a:pt x="17055" y="28832"/>
                  </a:lnTo>
                  <a:lnTo>
                    <a:pt x="17720" y="28394"/>
                  </a:lnTo>
                  <a:lnTo>
                    <a:pt x="18458" y="26024"/>
                  </a:lnTo>
                  <a:lnTo>
                    <a:pt x="18786" y="22620"/>
                  </a:lnTo>
                  <a:lnTo>
                    <a:pt x="20814" y="18755"/>
                  </a:lnTo>
                  <a:lnTo>
                    <a:pt x="22343" y="16737"/>
                  </a:lnTo>
                  <a:lnTo>
                    <a:pt x="25922" y="14494"/>
                  </a:lnTo>
                  <a:lnTo>
                    <a:pt x="27865" y="13896"/>
                  </a:lnTo>
                  <a:lnTo>
                    <a:pt x="28454" y="13497"/>
                  </a:lnTo>
                  <a:lnTo>
                    <a:pt x="28142" y="13232"/>
                  </a:lnTo>
                  <a:lnTo>
                    <a:pt x="22570" y="12805"/>
                  </a:lnTo>
                  <a:lnTo>
                    <a:pt x="21396" y="13475"/>
                  </a:lnTo>
                  <a:lnTo>
                    <a:pt x="20613" y="14628"/>
                  </a:lnTo>
                  <a:lnTo>
                    <a:pt x="19513" y="19621"/>
                  </a:lnTo>
                  <a:lnTo>
                    <a:pt x="19359" y="21548"/>
                  </a:lnTo>
                  <a:lnTo>
                    <a:pt x="19962" y="22832"/>
                  </a:lnTo>
                  <a:lnTo>
                    <a:pt x="21068" y="23688"/>
                  </a:lnTo>
                  <a:lnTo>
                    <a:pt x="24885" y="24639"/>
                  </a:lnTo>
                  <a:lnTo>
                    <a:pt x="31286" y="25062"/>
                  </a:lnTo>
                  <a:lnTo>
                    <a:pt x="38835" y="21487"/>
                  </a:lnTo>
                  <a:lnTo>
                    <a:pt x="49137" y="15303"/>
                  </a:lnTo>
                  <a:lnTo>
                    <a:pt x="51808" y="14436"/>
                  </a:lnTo>
                  <a:lnTo>
                    <a:pt x="53589" y="13152"/>
                  </a:lnTo>
                  <a:lnTo>
                    <a:pt x="54776" y="11590"/>
                  </a:lnTo>
                  <a:lnTo>
                    <a:pt x="55567" y="9843"/>
                  </a:lnTo>
                  <a:lnTo>
                    <a:pt x="54684" y="8679"/>
                  </a:lnTo>
                  <a:lnTo>
                    <a:pt x="49939" y="7385"/>
                  </a:lnTo>
                  <a:lnTo>
                    <a:pt x="39335" y="6657"/>
                  </a:lnTo>
                  <a:lnTo>
                    <a:pt x="11250" y="12129"/>
                  </a:lnTo>
                  <a:lnTo>
                    <a:pt x="11027" y="12319"/>
                  </a:lnTo>
                  <a:lnTo>
                    <a:pt x="11585" y="12446"/>
                  </a:lnTo>
                  <a:lnTo>
                    <a:pt x="28249" y="7640"/>
                  </a:lnTo>
                  <a:lnTo>
                    <a:pt x="635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7" name="SMARTInkShape-Group485"/>
          <p:cNvGrpSpPr/>
          <p:nvPr/>
        </p:nvGrpSpPr>
        <p:grpSpPr>
          <a:xfrm>
            <a:off x="6927850" y="3363151"/>
            <a:ext cx="457201" cy="598247"/>
            <a:chOff x="6927850" y="3363151"/>
            <a:chExt cx="457201" cy="598247"/>
          </a:xfrm>
        </p:grpSpPr>
        <p:sp>
          <p:nvSpPr>
            <p:cNvPr id="168" name="SMARTInkShape-2268"/>
            <p:cNvSpPr/>
            <p:nvPr>
              <p:custDataLst>
                <p:tags r:id="rId29"/>
              </p:custDataLst>
            </p:nvPr>
          </p:nvSpPr>
          <p:spPr>
            <a:xfrm>
              <a:off x="6927850" y="3613150"/>
              <a:ext cx="143819" cy="348248"/>
            </a:xfrm>
            <a:custGeom>
              <a:avLst/>
              <a:gdLst/>
              <a:ahLst/>
              <a:cxnLst/>
              <a:rect l="0" t="0" r="0" b="0"/>
              <a:pathLst>
                <a:path w="143819" h="348248">
                  <a:moveTo>
                    <a:pt x="0" y="0"/>
                  </a:moveTo>
                  <a:lnTo>
                    <a:pt x="0" y="0"/>
                  </a:lnTo>
                  <a:lnTo>
                    <a:pt x="705" y="45841"/>
                  </a:lnTo>
                  <a:lnTo>
                    <a:pt x="5775" y="72222"/>
                  </a:lnTo>
                  <a:lnTo>
                    <a:pt x="16606" y="94071"/>
                  </a:lnTo>
                  <a:lnTo>
                    <a:pt x="27136" y="107426"/>
                  </a:lnTo>
                  <a:lnTo>
                    <a:pt x="33613" y="111128"/>
                  </a:lnTo>
                  <a:lnTo>
                    <a:pt x="48335" y="113361"/>
                  </a:lnTo>
                  <a:lnTo>
                    <a:pt x="60523" y="110119"/>
                  </a:lnTo>
                  <a:lnTo>
                    <a:pt x="65749" y="107279"/>
                  </a:lnTo>
                  <a:lnTo>
                    <a:pt x="83216" y="86428"/>
                  </a:lnTo>
                  <a:lnTo>
                    <a:pt x="108499" y="39323"/>
                  </a:lnTo>
                  <a:lnTo>
                    <a:pt x="119258" y="15687"/>
                  </a:lnTo>
                  <a:lnTo>
                    <a:pt x="116867" y="20327"/>
                  </a:lnTo>
                  <a:lnTo>
                    <a:pt x="115060" y="37381"/>
                  </a:lnTo>
                  <a:lnTo>
                    <a:pt x="121308" y="84188"/>
                  </a:lnTo>
                  <a:lnTo>
                    <a:pt x="127195" y="125604"/>
                  </a:lnTo>
                  <a:lnTo>
                    <a:pt x="133407" y="164686"/>
                  </a:lnTo>
                  <a:lnTo>
                    <a:pt x="138457" y="209076"/>
                  </a:lnTo>
                  <a:lnTo>
                    <a:pt x="143818" y="255160"/>
                  </a:lnTo>
                  <a:lnTo>
                    <a:pt x="143272" y="292444"/>
                  </a:lnTo>
                  <a:lnTo>
                    <a:pt x="130645" y="327480"/>
                  </a:lnTo>
                  <a:lnTo>
                    <a:pt x="119448" y="342161"/>
                  </a:lnTo>
                  <a:lnTo>
                    <a:pt x="113498" y="345935"/>
                  </a:lnTo>
                  <a:lnTo>
                    <a:pt x="101244" y="348247"/>
                  </a:lnTo>
                  <a:lnTo>
                    <a:pt x="88742" y="343160"/>
                  </a:lnTo>
                  <a:lnTo>
                    <a:pt x="82445" y="338839"/>
                  </a:lnTo>
                  <a:lnTo>
                    <a:pt x="78246" y="333843"/>
                  </a:lnTo>
                  <a:lnTo>
                    <a:pt x="71632" y="315287"/>
                  </a:lnTo>
                  <a:lnTo>
                    <a:pt x="65315" y="276245"/>
                  </a:lnTo>
                  <a:lnTo>
                    <a:pt x="63500" y="241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2269"/>
            <p:cNvSpPr/>
            <p:nvPr>
              <p:custDataLst>
                <p:tags r:id="rId30"/>
              </p:custDataLst>
            </p:nvPr>
          </p:nvSpPr>
          <p:spPr>
            <a:xfrm>
              <a:off x="6969532" y="3363151"/>
              <a:ext cx="123419" cy="123785"/>
            </a:xfrm>
            <a:custGeom>
              <a:avLst/>
              <a:gdLst/>
              <a:ahLst/>
              <a:cxnLst/>
              <a:rect l="0" t="0" r="0" b="0"/>
              <a:pathLst>
                <a:path w="123419" h="123785">
                  <a:moveTo>
                    <a:pt x="47218" y="34099"/>
                  </a:moveTo>
                  <a:lnTo>
                    <a:pt x="47218" y="34099"/>
                  </a:lnTo>
                  <a:lnTo>
                    <a:pt x="40476" y="37470"/>
                  </a:lnTo>
                  <a:lnTo>
                    <a:pt x="35285" y="42888"/>
                  </a:lnTo>
                  <a:lnTo>
                    <a:pt x="22832" y="67977"/>
                  </a:lnTo>
                  <a:lnTo>
                    <a:pt x="7276" y="112024"/>
                  </a:lnTo>
                  <a:lnTo>
                    <a:pt x="732" y="123118"/>
                  </a:lnTo>
                  <a:lnTo>
                    <a:pt x="0" y="123784"/>
                  </a:lnTo>
                  <a:lnTo>
                    <a:pt x="1067" y="120761"/>
                  </a:lnTo>
                  <a:lnTo>
                    <a:pt x="23267" y="82653"/>
                  </a:lnTo>
                  <a:lnTo>
                    <a:pt x="49993" y="38161"/>
                  </a:lnTo>
                  <a:lnTo>
                    <a:pt x="68971" y="16253"/>
                  </a:lnTo>
                  <a:lnTo>
                    <a:pt x="82991" y="5000"/>
                  </a:lnTo>
                  <a:lnTo>
                    <a:pt x="93926" y="0"/>
                  </a:lnTo>
                  <a:lnTo>
                    <a:pt x="98113" y="1488"/>
                  </a:lnTo>
                  <a:lnTo>
                    <a:pt x="101608" y="5303"/>
                  </a:lnTo>
                  <a:lnTo>
                    <a:pt x="112289" y="31703"/>
                  </a:lnTo>
                  <a:lnTo>
                    <a:pt x="123418" y="975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2270"/>
            <p:cNvSpPr/>
            <p:nvPr>
              <p:custDataLst>
                <p:tags r:id="rId31"/>
              </p:custDataLst>
            </p:nvPr>
          </p:nvSpPr>
          <p:spPr>
            <a:xfrm>
              <a:off x="7183226" y="3614295"/>
              <a:ext cx="24025" cy="177260"/>
            </a:xfrm>
            <a:custGeom>
              <a:avLst/>
              <a:gdLst/>
              <a:ahLst/>
              <a:cxnLst/>
              <a:rect l="0" t="0" r="0" b="0"/>
              <a:pathLst>
                <a:path w="24025" h="177260">
                  <a:moveTo>
                    <a:pt x="17674" y="11555"/>
                  </a:moveTo>
                  <a:lnTo>
                    <a:pt x="17674" y="11555"/>
                  </a:lnTo>
                  <a:lnTo>
                    <a:pt x="21044" y="8184"/>
                  </a:lnTo>
                  <a:lnTo>
                    <a:pt x="22699" y="4648"/>
                  </a:lnTo>
                  <a:lnTo>
                    <a:pt x="23762" y="0"/>
                  </a:lnTo>
                  <a:lnTo>
                    <a:pt x="23907" y="1245"/>
                  </a:lnTo>
                  <a:lnTo>
                    <a:pt x="24002" y="11165"/>
                  </a:lnTo>
                  <a:lnTo>
                    <a:pt x="12088" y="55317"/>
                  </a:lnTo>
                  <a:lnTo>
                    <a:pt x="5205" y="102664"/>
                  </a:lnTo>
                  <a:lnTo>
                    <a:pt x="133" y="147719"/>
                  </a:lnTo>
                  <a:lnTo>
                    <a:pt x="0" y="164500"/>
                  </a:lnTo>
                  <a:lnTo>
                    <a:pt x="2293" y="174310"/>
                  </a:lnTo>
                  <a:lnTo>
                    <a:pt x="4597" y="176503"/>
                  </a:lnTo>
                  <a:lnTo>
                    <a:pt x="7545" y="177259"/>
                  </a:lnTo>
                  <a:lnTo>
                    <a:pt x="13877" y="176218"/>
                  </a:lnTo>
                  <a:lnTo>
                    <a:pt x="24024" y="170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2271"/>
            <p:cNvSpPr/>
            <p:nvPr>
              <p:custDataLst>
                <p:tags r:id="rId32"/>
              </p:custDataLst>
            </p:nvPr>
          </p:nvSpPr>
          <p:spPr>
            <a:xfrm>
              <a:off x="7134029" y="3727450"/>
              <a:ext cx="92272" cy="12701"/>
            </a:xfrm>
            <a:custGeom>
              <a:avLst/>
              <a:gdLst/>
              <a:ahLst/>
              <a:cxnLst/>
              <a:rect l="0" t="0" r="0" b="0"/>
              <a:pathLst>
                <a:path w="92272" h="12701">
                  <a:moveTo>
                    <a:pt x="3371" y="12700"/>
                  </a:moveTo>
                  <a:lnTo>
                    <a:pt x="3371" y="12700"/>
                  </a:lnTo>
                  <a:lnTo>
                    <a:pt x="0" y="12700"/>
                  </a:lnTo>
                  <a:lnTo>
                    <a:pt x="418" y="11994"/>
                  </a:lnTo>
                  <a:lnTo>
                    <a:pt x="4645" y="9329"/>
                  </a:lnTo>
                  <a:lnTo>
                    <a:pt x="21701" y="3862"/>
                  </a:lnTo>
                  <a:lnTo>
                    <a:pt x="922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2272"/>
            <p:cNvSpPr/>
            <p:nvPr>
              <p:custDataLst>
                <p:tags r:id="rId33"/>
              </p:custDataLst>
            </p:nvPr>
          </p:nvSpPr>
          <p:spPr>
            <a:xfrm>
              <a:off x="7264400" y="3733800"/>
              <a:ext cx="38101" cy="14129"/>
            </a:xfrm>
            <a:custGeom>
              <a:avLst/>
              <a:gdLst/>
              <a:ahLst/>
              <a:cxnLst/>
              <a:rect l="0" t="0" r="0" b="0"/>
              <a:pathLst>
                <a:path w="38101" h="14129">
                  <a:moveTo>
                    <a:pt x="0" y="0"/>
                  </a:moveTo>
                  <a:lnTo>
                    <a:pt x="0" y="0"/>
                  </a:lnTo>
                  <a:lnTo>
                    <a:pt x="0" y="12209"/>
                  </a:lnTo>
                  <a:lnTo>
                    <a:pt x="1411" y="13784"/>
                  </a:lnTo>
                  <a:lnTo>
                    <a:pt x="3763" y="14128"/>
                  </a:lnTo>
                  <a:lnTo>
                    <a:pt x="13815" y="11242"/>
                  </a:lnTo>
                  <a:lnTo>
                    <a:pt x="3810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2273"/>
            <p:cNvSpPr/>
            <p:nvPr>
              <p:custDataLst>
                <p:tags r:id="rId34"/>
              </p:custDataLst>
            </p:nvPr>
          </p:nvSpPr>
          <p:spPr>
            <a:xfrm>
              <a:off x="7302500" y="3695700"/>
              <a:ext cx="1" cy="101601"/>
            </a:xfrm>
            <a:custGeom>
              <a:avLst/>
              <a:gdLst/>
              <a:ahLst/>
              <a:cxnLst/>
              <a:rect l="0" t="0" r="0" b="0"/>
              <a:pathLst>
                <a:path w="1" h="101601">
                  <a:moveTo>
                    <a:pt x="0" y="0"/>
                  </a:moveTo>
                  <a:lnTo>
                    <a:pt x="0" y="0"/>
                  </a:lnTo>
                  <a:lnTo>
                    <a:pt x="0" y="46055"/>
                  </a:lnTo>
                  <a:lnTo>
                    <a:pt x="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2274"/>
            <p:cNvSpPr/>
            <p:nvPr>
              <p:custDataLst>
                <p:tags r:id="rId35"/>
              </p:custDataLst>
            </p:nvPr>
          </p:nvSpPr>
          <p:spPr>
            <a:xfrm>
              <a:off x="7353300" y="3702050"/>
              <a:ext cx="12701" cy="69851"/>
            </a:xfrm>
            <a:custGeom>
              <a:avLst/>
              <a:gdLst/>
              <a:ahLst/>
              <a:cxnLst/>
              <a:rect l="0" t="0" r="0" b="0"/>
              <a:pathLst>
                <a:path w="12701" h="69851">
                  <a:moveTo>
                    <a:pt x="12700" y="0"/>
                  </a:moveTo>
                  <a:lnTo>
                    <a:pt x="12700" y="0"/>
                  </a:lnTo>
                  <a:lnTo>
                    <a:pt x="7674" y="22604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2275"/>
            <p:cNvSpPr/>
            <p:nvPr>
              <p:custDataLst>
                <p:tags r:id="rId36"/>
              </p:custDataLst>
            </p:nvPr>
          </p:nvSpPr>
          <p:spPr>
            <a:xfrm>
              <a:off x="7302761" y="3727450"/>
              <a:ext cx="56890" cy="11556"/>
            </a:xfrm>
            <a:custGeom>
              <a:avLst/>
              <a:gdLst/>
              <a:ahLst/>
              <a:cxnLst/>
              <a:rect l="0" t="0" r="0" b="0"/>
              <a:pathLst>
                <a:path w="56890" h="11556">
                  <a:moveTo>
                    <a:pt x="6089" y="0"/>
                  </a:moveTo>
                  <a:lnTo>
                    <a:pt x="6089" y="0"/>
                  </a:lnTo>
                  <a:lnTo>
                    <a:pt x="621" y="0"/>
                  </a:lnTo>
                  <a:lnTo>
                    <a:pt x="327" y="705"/>
                  </a:lnTo>
                  <a:lnTo>
                    <a:pt x="0" y="3371"/>
                  </a:lnTo>
                  <a:lnTo>
                    <a:pt x="1324" y="5069"/>
                  </a:lnTo>
                  <a:lnTo>
                    <a:pt x="6558" y="8838"/>
                  </a:lnTo>
                  <a:lnTo>
                    <a:pt x="14067" y="11555"/>
                  </a:lnTo>
                  <a:lnTo>
                    <a:pt x="5688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2276"/>
            <p:cNvSpPr/>
            <p:nvPr>
              <p:custDataLst>
                <p:tags r:id="rId37"/>
              </p:custDataLst>
            </p:nvPr>
          </p:nvSpPr>
          <p:spPr>
            <a:xfrm>
              <a:off x="7375216" y="3600450"/>
              <a:ext cx="9835" cy="31751"/>
            </a:xfrm>
            <a:custGeom>
              <a:avLst/>
              <a:gdLst/>
              <a:ahLst/>
              <a:cxnLst/>
              <a:rect l="0" t="0" r="0" b="0"/>
              <a:pathLst>
                <a:path w="9835" h="31751">
                  <a:moveTo>
                    <a:pt x="9834" y="0"/>
                  </a:moveTo>
                  <a:lnTo>
                    <a:pt x="9834" y="0"/>
                  </a:lnTo>
                  <a:lnTo>
                    <a:pt x="6463" y="0"/>
                  </a:lnTo>
                  <a:lnTo>
                    <a:pt x="5470" y="705"/>
                  </a:lnTo>
                  <a:lnTo>
                    <a:pt x="4808" y="1881"/>
                  </a:lnTo>
                  <a:lnTo>
                    <a:pt x="0" y="15195"/>
                  </a:lnTo>
                  <a:lnTo>
                    <a:pt x="9834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SMARTInkShape-Group486"/>
          <p:cNvGrpSpPr/>
          <p:nvPr/>
        </p:nvGrpSpPr>
        <p:grpSpPr>
          <a:xfrm>
            <a:off x="7628638" y="3616430"/>
            <a:ext cx="531113" cy="393889"/>
            <a:chOff x="7628638" y="3616430"/>
            <a:chExt cx="531113" cy="393889"/>
          </a:xfrm>
        </p:grpSpPr>
        <p:sp>
          <p:nvSpPr>
            <p:cNvPr id="178" name="SMARTInkShape-2277"/>
            <p:cNvSpPr/>
            <p:nvPr>
              <p:custDataLst>
                <p:tags r:id="rId24"/>
              </p:custDataLst>
            </p:nvPr>
          </p:nvSpPr>
          <p:spPr>
            <a:xfrm>
              <a:off x="8059032" y="3841750"/>
              <a:ext cx="100719" cy="25401"/>
            </a:xfrm>
            <a:custGeom>
              <a:avLst/>
              <a:gdLst/>
              <a:ahLst/>
              <a:cxnLst/>
              <a:rect l="0" t="0" r="0" b="0"/>
              <a:pathLst>
                <a:path w="100719" h="25401">
                  <a:moveTo>
                    <a:pt x="5468" y="25400"/>
                  </a:moveTo>
                  <a:lnTo>
                    <a:pt x="5468" y="25400"/>
                  </a:lnTo>
                  <a:lnTo>
                    <a:pt x="0" y="25400"/>
                  </a:lnTo>
                  <a:lnTo>
                    <a:pt x="23614" y="13190"/>
                  </a:lnTo>
                  <a:lnTo>
                    <a:pt x="67194" y="3337"/>
                  </a:lnTo>
                  <a:lnTo>
                    <a:pt x="1007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2278"/>
            <p:cNvSpPr/>
            <p:nvPr>
              <p:custDataLst>
                <p:tags r:id="rId25"/>
              </p:custDataLst>
            </p:nvPr>
          </p:nvSpPr>
          <p:spPr>
            <a:xfrm>
              <a:off x="8074551" y="3759200"/>
              <a:ext cx="40750" cy="153968"/>
            </a:xfrm>
            <a:custGeom>
              <a:avLst/>
              <a:gdLst/>
              <a:ahLst/>
              <a:cxnLst/>
              <a:rect l="0" t="0" r="0" b="0"/>
              <a:pathLst>
                <a:path w="40750" h="153968">
                  <a:moveTo>
                    <a:pt x="40749" y="0"/>
                  </a:moveTo>
                  <a:lnTo>
                    <a:pt x="40749" y="0"/>
                  </a:lnTo>
                  <a:lnTo>
                    <a:pt x="37378" y="0"/>
                  </a:lnTo>
                  <a:lnTo>
                    <a:pt x="33842" y="7526"/>
                  </a:lnTo>
                  <a:lnTo>
                    <a:pt x="19768" y="50198"/>
                  </a:lnTo>
                  <a:lnTo>
                    <a:pt x="7755" y="89643"/>
                  </a:lnTo>
                  <a:lnTo>
                    <a:pt x="0" y="127565"/>
                  </a:lnTo>
                  <a:lnTo>
                    <a:pt x="1000" y="140421"/>
                  </a:lnTo>
                  <a:lnTo>
                    <a:pt x="5679" y="148958"/>
                  </a:lnTo>
                  <a:lnTo>
                    <a:pt x="8902" y="152221"/>
                  </a:lnTo>
                  <a:lnTo>
                    <a:pt x="11757" y="153692"/>
                  </a:lnTo>
                  <a:lnTo>
                    <a:pt x="14365" y="153967"/>
                  </a:lnTo>
                  <a:lnTo>
                    <a:pt x="16809" y="153445"/>
                  </a:lnTo>
                  <a:lnTo>
                    <a:pt x="40749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2279"/>
            <p:cNvSpPr/>
            <p:nvPr>
              <p:custDataLst>
                <p:tags r:id="rId26"/>
              </p:custDataLst>
            </p:nvPr>
          </p:nvSpPr>
          <p:spPr>
            <a:xfrm>
              <a:off x="7856194" y="3616430"/>
              <a:ext cx="123914" cy="393889"/>
            </a:xfrm>
            <a:custGeom>
              <a:avLst/>
              <a:gdLst/>
              <a:ahLst/>
              <a:cxnLst/>
              <a:rect l="0" t="0" r="0" b="0"/>
              <a:pathLst>
                <a:path w="123914" h="393889">
                  <a:moveTo>
                    <a:pt x="24156" y="9420"/>
                  </a:moveTo>
                  <a:lnTo>
                    <a:pt x="24156" y="9420"/>
                  </a:lnTo>
                  <a:lnTo>
                    <a:pt x="15318" y="582"/>
                  </a:lnTo>
                  <a:lnTo>
                    <a:pt x="13324" y="0"/>
                  </a:lnTo>
                  <a:lnTo>
                    <a:pt x="11291" y="318"/>
                  </a:lnTo>
                  <a:lnTo>
                    <a:pt x="9228" y="1235"/>
                  </a:lnTo>
                  <a:lnTo>
                    <a:pt x="2957" y="16010"/>
                  </a:lnTo>
                  <a:lnTo>
                    <a:pt x="0" y="38262"/>
                  </a:lnTo>
                  <a:lnTo>
                    <a:pt x="5827" y="85734"/>
                  </a:lnTo>
                  <a:lnTo>
                    <a:pt x="7703" y="92046"/>
                  </a:lnTo>
                  <a:lnTo>
                    <a:pt x="11071" y="96959"/>
                  </a:lnTo>
                  <a:lnTo>
                    <a:pt x="20457" y="104301"/>
                  </a:lnTo>
                  <a:lnTo>
                    <a:pt x="25923" y="105129"/>
                  </a:lnTo>
                  <a:lnTo>
                    <a:pt x="37641" y="102287"/>
                  </a:lnTo>
                  <a:lnTo>
                    <a:pt x="52767" y="92753"/>
                  </a:lnTo>
                  <a:lnTo>
                    <a:pt x="84054" y="47796"/>
                  </a:lnTo>
                  <a:lnTo>
                    <a:pt x="89112" y="41058"/>
                  </a:lnTo>
                  <a:lnTo>
                    <a:pt x="91449" y="39684"/>
                  </a:lnTo>
                  <a:lnTo>
                    <a:pt x="93712" y="39474"/>
                  </a:lnTo>
                  <a:lnTo>
                    <a:pt x="95927" y="40039"/>
                  </a:lnTo>
                  <a:lnTo>
                    <a:pt x="97403" y="41827"/>
                  </a:lnTo>
                  <a:lnTo>
                    <a:pt x="99044" y="47577"/>
                  </a:lnTo>
                  <a:lnTo>
                    <a:pt x="102064" y="89460"/>
                  </a:lnTo>
                  <a:lnTo>
                    <a:pt x="106799" y="136534"/>
                  </a:lnTo>
                  <a:lnTo>
                    <a:pt x="111594" y="171496"/>
                  </a:lnTo>
                  <a:lnTo>
                    <a:pt x="117484" y="213449"/>
                  </a:lnTo>
                  <a:lnTo>
                    <a:pt x="123913" y="255901"/>
                  </a:lnTo>
                  <a:lnTo>
                    <a:pt x="123328" y="294824"/>
                  </a:lnTo>
                  <a:lnTo>
                    <a:pt x="116810" y="335788"/>
                  </a:lnTo>
                  <a:lnTo>
                    <a:pt x="104055" y="367648"/>
                  </a:lnTo>
                  <a:lnTo>
                    <a:pt x="92828" y="382181"/>
                  </a:lnTo>
                  <a:lnTo>
                    <a:pt x="80782" y="390286"/>
                  </a:lnTo>
                  <a:lnTo>
                    <a:pt x="68373" y="393888"/>
                  </a:lnTo>
                  <a:lnTo>
                    <a:pt x="62806" y="392732"/>
                  </a:lnTo>
                  <a:lnTo>
                    <a:pt x="52857" y="385803"/>
                  </a:lnTo>
                  <a:lnTo>
                    <a:pt x="42694" y="370002"/>
                  </a:lnTo>
                  <a:lnTo>
                    <a:pt x="43206" y="3332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2280"/>
            <p:cNvSpPr/>
            <p:nvPr>
              <p:custDataLst>
                <p:tags r:id="rId27"/>
              </p:custDataLst>
            </p:nvPr>
          </p:nvSpPr>
          <p:spPr>
            <a:xfrm>
              <a:off x="7628638" y="3733800"/>
              <a:ext cx="131063" cy="21947"/>
            </a:xfrm>
            <a:custGeom>
              <a:avLst/>
              <a:gdLst/>
              <a:ahLst/>
              <a:cxnLst/>
              <a:rect l="0" t="0" r="0" b="0"/>
              <a:pathLst>
                <a:path w="131063" h="21947">
                  <a:moveTo>
                    <a:pt x="23112" y="6350"/>
                  </a:moveTo>
                  <a:lnTo>
                    <a:pt x="23112" y="6350"/>
                  </a:lnTo>
                  <a:lnTo>
                    <a:pt x="2860" y="17181"/>
                  </a:lnTo>
                  <a:lnTo>
                    <a:pt x="0" y="21277"/>
                  </a:lnTo>
                  <a:lnTo>
                    <a:pt x="647" y="21946"/>
                  </a:lnTo>
                  <a:lnTo>
                    <a:pt x="46135" y="17400"/>
                  </a:lnTo>
                  <a:lnTo>
                    <a:pt x="13106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2281"/>
            <p:cNvSpPr/>
            <p:nvPr>
              <p:custDataLst>
                <p:tags r:id="rId28"/>
              </p:custDataLst>
            </p:nvPr>
          </p:nvSpPr>
          <p:spPr>
            <a:xfrm>
              <a:off x="7632700" y="3664833"/>
              <a:ext cx="107951" cy="5468"/>
            </a:xfrm>
            <a:custGeom>
              <a:avLst/>
              <a:gdLst/>
              <a:ahLst/>
              <a:cxnLst/>
              <a:rect l="0" t="0" r="0" b="0"/>
              <a:pathLst>
                <a:path w="107951" h="5468">
                  <a:moveTo>
                    <a:pt x="0" y="5467"/>
                  </a:moveTo>
                  <a:lnTo>
                    <a:pt x="0" y="5467"/>
                  </a:lnTo>
                  <a:lnTo>
                    <a:pt x="38974" y="4761"/>
                  </a:lnTo>
                  <a:lnTo>
                    <a:pt x="86088" y="0"/>
                  </a:lnTo>
                  <a:lnTo>
                    <a:pt x="107950" y="54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2" name="SMARTInkShape-Group487"/>
          <p:cNvGrpSpPr/>
          <p:nvPr/>
        </p:nvGrpSpPr>
        <p:grpSpPr>
          <a:xfrm>
            <a:off x="7062843" y="4190297"/>
            <a:ext cx="1719208" cy="597266"/>
            <a:chOff x="7062843" y="4190297"/>
            <a:chExt cx="1719208" cy="597266"/>
          </a:xfrm>
        </p:grpSpPr>
        <p:sp>
          <p:nvSpPr>
            <p:cNvPr id="184" name="SMARTInkShape-2282"/>
            <p:cNvSpPr/>
            <p:nvPr>
              <p:custDataLst>
                <p:tags r:id="rId6"/>
              </p:custDataLst>
            </p:nvPr>
          </p:nvSpPr>
          <p:spPr>
            <a:xfrm>
              <a:off x="8775700" y="4584700"/>
              <a:ext cx="6351" cy="101601"/>
            </a:xfrm>
            <a:custGeom>
              <a:avLst/>
              <a:gdLst/>
              <a:ahLst/>
              <a:cxnLst/>
              <a:rect l="0" t="0" r="0" b="0"/>
              <a:pathLst>
                <a:path w="6351" h="10160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4364" y="705"/>
                  </a:lnTo>
                  <a:lnTo>
                    <a:pt x="5467" y="3371"/>
                  </a:lnTo>
                  <a:lnTo>
                    <a:pt x="5469" y="25334"/>
                  </a:lnTo>
                  <a:lnTo>
                    <a:pt x="2639" y="45136"/>
                  </a:lnTo>
                  <a:lnTo>
                    <a:pt x="635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2283"/>
            <p:cNvSpPr/>
            <p:nvPr>
              <p:custDataLst>
                <p:tags r:id="rId7"/>
              </p:custDataLst>
            </p:nvPr>
          </p:nvSpPr>
          <p:spPr>
            <a:xfrm>
              <a:off x="8674100" y="4622800"/>
              <a:ext cx="12701" cy="88901"/>
            </a:xfrm>
            <a:custGeom>
              <a:avLst/>
              <a:gdLst/>
              <a:ahLst/>
              <a:cxnLst/>
              <a:rect l="0" t="0" r="0" b="0"/>
              <a:pathLst>
                <a:path w="12701" h="88901">
                  <a:moveTo>
                    <a:pt x="12700" y="0"/>
                  </a:moveTo>
                  <a:lnTo>
                    <a:pt x="12700" y="0"/>
                  </a:lnTo>
                  <a:lnTo>
                    <a:pt x="9329" y="0"/>
                  </a:lnTo>
                  <a:lnTo>
                    <a:pt x="8336" y="705"/>
                  </a:lnTo>
                  <a:lnTo>
                    <a:pt x="7673" y="1882"/>
                  </a:lnTo>
                  <a:lnTo>
                    <a:pt x="7233" y="3371"/>
                  </a:lnTo>
                  <a:lnTo>
                    <a:pt x="3240" y="8838"/>
                  </a:lnTo>
                  <a:lnTo>
                    <a:pt x="426" y="37940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2284"/>
            <p:cNvSpPr/>
            <p:nvPr>
              <p:custDataLst>
                <p:tags r:id="rId8"/>
              </p:custDataLst>
            </p:nvPr>
          </p:nvSpPr>
          <p:spPr>
            <a:xfrm>
              <a:off x="8616950" y="4654550"/>
              <a:ext cx="88901" cy="19051"/>
            </a:xfrm>
            <a:custGeom>
              <a:avLst/>
              <a:gdLst/>
              <a:ahLst/>
              <a:cxnLst/>
              <a:rect l="0" t="0" r="0" b="0"/>
              <a:pathLst>
                <a:path w="88901" h="19051">
                  <a:moveTo>
                    <a:pt x="0" y="19050"/>
                  </a:moveTo>
                  <a:lnTo>
                    <a:pt x="0" y="19050"/>
                  </a:lnTo>
                  <a:lnTo>
                    <a:pt x="3370" y="19050"/>
                  </a:lnTo>
                  <a:lnTo>
                    <a:pt x="47061" y="9590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2285"/>
            <p:cNvSpPr/>
            <p:nvPr>
              <p:custDataLst>
                <p:tags r:id="rId9"/>
              </p:custDataLst>
            </p:nvPr>
          </p:nvSpPr>
          <p:spPr>
            <a:xfrm>
              <a:off x="8524197" y="4546600"/>
              <a:ext cx="39528" cy="24172"/>
            </a:xfrm>
            <a:custGeom>
              <a:avLst/>
              <a:gdLst/>
              <a:ahLst/>
              <a:cxnLst/>
              <a:rect l="0" t="0" r="0" b="0"/>
              <a:pathLst>
                <a:path w="39528" h="24172">
                  <a:moveTo>
                    <a:pt x="29253" y="0"/>
                  </a:moveTo>
                  <a:lnTo>
                    <a:pt x="29253" y="0"/>
                  </a:lnTo>
                  <a:lnTo>
                    <a:pt x="25882" y="0"/>
                  </a:lnTo>
                  <a:lnTo>
                    <a:pt x="22346" y="1882"/>
                  </a:lnTo>
                  <a:lnTo>
                    <a:pt x="20415" y="3371"/>
                  </a:lnTo>
                  <a:lnTo>
                    <a:pt x="14506" y="5026"/>
                  </a:lnTo>
                  <a:lnTo>
                    <a:pt x="10955" y="5467"/>
                  </a:lnTo>
                  <a:lnTo>
                    <a:pt x="8588" y="6467"/>
                  </a:lnTo>
                  <a:lnTo>
                    <a:pt x="7009" y="7839"/>
                  </a:lnTo>
                  <a:lnTo>
                    <a:pt x="5957" y="9459"/>
                  </a:lnTo>
                  <a:lnTo>
                    <a:pt x="6667" y="11245"/>
                  </a:lnTo>
                  <a:lnTo>
                    <a:pt x="11218" y="15111"/>
                  </a:lnTo>
                  <a:lnTo>
                    <a:pt x="21714" y="21254"/>
                  </a:lnTo>
                  <a:lnTo>
                    <a:pt x="33760" y="24171"/>
                  </a:lnTo>
                  <a:lnTo>
                    <a:pt x="36492" y="23875"/>
                  </a:lnTo>
                  <a:lnTo>
                    <a:pt x="38313" y="22973"/>
                  </a:lnTo>
                  <a:lnTo>
                    <a:pt x="39527" y="21665"/>
                  </a:lnTo>
                  <a:lnTo>
                    <a:pt x="38925" y="19383"/>
                  </a:lnTo>
                  <a:lnTo>
                    <a:pt x="34492" y="13083"/>
                  </a:lnTo>
                  <a:lnTo>
                    <a:pt x="25937" y="9342"/>
                  </a:lnTo>
                  <a:lnTo>
                    <a:pt x="190" y="6525"/>
                  </a:lnTo>
                  <a:lnTo>
                    <a:pt x="0" y="7878"/>
                  </a:lnTo>
                  <a:lnTo>
                    <a:pt x="3853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2286"/>
            <p:cNvSpPr/>
            <p:nvPr>
              <p:custDataLst>
                <p:tags r:id="rId10"/>
              </p:custDataLst>
            </p:nvPr>
          </p:nvSpPr>
          <p:spPr>
            <a:xfrm>
              <a:off x="8539077" y="4630033"/>
              <a:ext cx="8024" cy="68968"/>
            </a:xfrm>
            <a:custGeom>
              <a:avLst/>
              <a:gdLst/>
              <a:ahLst/>
              <a:cxnLst/>
              <a:rect l="0" t="0" r="0" b="0"/>
              <a:pathLst>
                <a:path w="8024" h="68968">
                  <a:moveTo>
                    <a:pt x="8023" y="5467"/>
                  </a:moveTo>
                  <a:lnTo>
                    <a:pt x="8023" y="5467"/>
                  </a:lnTo>
                  <a:lnTo>
                    <a:pt x="8023" y="0"/>
                  </a:lnTo>
                  <a:lnTo>
                    <a:pt x="1281" y="2749"/>
                  </a:lnTo>
                  <a:lnTo>
                    <a:pt x="0" y="5772"/>
                  </a:lnTo>
                  <a:lnTo>
                    <a:pt x="1570" y="20844"/>
                  </a:lnTo>
                  <a:lnTo>
                    <a:pt x="8023" y="689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2287"/>
            <p:cNvSpPr/>
            <p:nvPr>
              <p:custDataLst>
                <p:tags r:id="rId11"/>
              </p:custDataLst>
            </p:nvPr>
          </p:nvSpPr>
          <p:spPr>
            <a:xfrm>
              <a:off x="8382261" y="4660900"/>
              <a:ext cx="94990" cy="12439"/>
            </a:xfrm>
            <a:custGeom>
              <a:avLst/>
              <a:gdLst/>
              <a:ahLst/>
              <a:cxnLst/>
              <a:rect l="0" t="0" r="0" b="0"/>
              <a:pathLst>
                <a:path w="94990" h="12439">
                  <a:moveTo>
                    <a:pt x="6089" y="6350"/>
                  </a:moveTo>
                  <a:lnTo>
                    <a:pt x="6089" y="6350"/>
                  </a:lnTo>
                  <a:lnTo>
                    <a:pt x="2718" y="6350"/>
                  </a:lnTo>
                  <a:lnTo>
                    <a:pt x="1725" y="7055"/>
                  </a:lnTo>
                  <a:lnTo>
                    <a:pt x="621" y="9721"/>
                  </a:lnTo>
                  <a:lnTo>
                    <a:pt x="0" y="11817"/>
                  </a:lnTo>
                  <a:lnTo>
                    <a:pt x="6558" y="12438"/>
                  </a:lnTo>
                  <a:lnTo>
                    <a:pt x="51761" y="2560"/>
                  </a:lnTo>
                  <a:lnTo>
                    <a:pt x="9498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2288"/>
            <p:cNvSpPr/>
            <p:nvPr>
              <p:custDataLst>
                <p:tags r:id="rId12"/>
              </p:custDataLst>
            </p:nvPr>
          </p:nvSpPr>
          <p:spPr>
            <a:xfrm>
              <a:off x="8227112" y="4610100"/>
              <a:ext cx="129489" cy="25139"/>
            </a:xfrm>
            <a:custGeom>
              <a:avLst/>
              <a:gdLst/>
              <a:ahLst/>
              <a:cxnLst/>
              <a:rect l="0" t="0" r="0" b="0"/>
              <a:pathLst>
                <a:path w="129489" h="25139">
                  <a:moveTo>
                    <a:pt x="8838" y="19050"/>
                  </a:moveTo>
                  <a:lnTo>
                    <a:pt x="8838" y="19050"/>
                  </a:lnTo>
                  <a:lnTo>
                    <a:pt x="5467" y="22421"/>
                  </a:lnTo>
                  <a:lnTo>
                    <a:pt x="1931" y="24076"/>
                  </a:lnTo>
                  <a:lnTo>
                    <a:pt x="0" y="24517"/>
                  </a:lnTo>
                  <a:lnTo>
                    <a:pt x="123" y="24811"/>
                  </a:lnTo>
                  <a:lnTo>
                    <a:pt x="4024" y="25138"/>
                  </a:lnTo>
                  <a:lnTo>
                    <a:pt x="49086" y="14554"/>
                  </a:lnTo>
                  <a:lnTo>
                    <a:pt x="1294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2289"/>
            <p:cNvSpPr/>
            <p:nvPr>
              <p:custDataLst>
                <p:tags r:id="rId13"/>
              </p:custDataLst>
            </p:nvPr>
          </p:nvSpPr>
          <p:spPr>
            <a:xfrm>
              <a:off x="8261350" y="4540511"/>
              <a:ext cx="38101" cy="161740"/>
            </a:xfrm>
            <a:custGeom>
              <a:avLst/>
              <a:gdLst/>
              <a:ahLst/>
              <a:cxnLst/>
              <a:rect l="0" t="0" r="0" b="0"/>
              <a:pathLst>
                <a:path w="38101" h="161740">
                  <a:moveTo>
                    <a:pt x="0" y="6089"/>
                  </a:moveTo>
                  <a:lnTo>
                    <a:pt x="0" y="6089"/>
                  </a:lnTo>
                  <a:lnTo>
                    <a:pt x="5467" y="622"/>
                  </a:lnTo>
                  <a:lnTo>
                    <a:pt x="9459" y="0"/>
                  </a:lnTo>
                  <a:lnTo>
                    <a:pt x="9834" y="1325"/>
                  </a:lnTo>
                  <a:lnTo>
                    <a:pt x="3156" y="48550"/>
                  </a:lnTo>
                  <a:lnTo>
                    <a:pt x="1328" y="90781"/>
                  </a:lnTo>
                  <a:lnTo>
                    <a:pt x="5548" y="136934"/>
                  </a:lnTo>
                  <a:lnTo>
                    <a:pt x="9483" y="154376"/>
                  </a:lnTo>
                  <a:lnTo>
                    <a:pt x="13152" y="160189"/>
                  </a:lnTo>
                  <a:lnTo>
                    <a:pt x="15118" y="161739"/>
                  </a:lnTo>
                  <a:lnTo>
                    <a:pt x="18545" y="161361"/>
                  </a:lnTo>
                  <a:lnTo>
                    <a:pt x="38100" y="1521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2290"/>
            <p:cNvSpPr/>
            <p:nvPr>
              <p:custDataLst>
                <p:tags r:id="rId14"/>
              </p:custDataLst>
            </p:nvPr>
          </p:nvSpPr>
          <p:spPr>
            <a:xfrm>
              <a:off x="8060539" y="4439533"/>
              <a:ext cx="117618" cy="348030"/>
            </a:xfrm>
            <a:custGeom>
              <a:avLst/>
              <a:gdLst/>
              <a:ahLst/>
              <a:cxnLst/>
              <a:rect l="0" t="0" r="0" b="0"/>
              <a:pathLst>
                <a:path w="117618" h="348030">
                  <a:moveTo>
                    <a:pt x="10311" y="5467"/>
                  </a:moveTo>
                  <a:lnTo>
                    <a:pt x="10311" y="5467"/>
                  </a:lnTo>
                  <a:lnTo>
                    <a:pt x="10310" y="0"/>
                  </a:lnTo>
                  <a:lnTo>
                    <a:pt x="10310" y="2749"/>
                  </a:lnTo>
                  <a:lnTo>
                    <a:pt x="185" y="47234"/>
                  </a:lnTo>
                  <a:lnTo>
                    <a:pt x="0" y="83437"/>
                  </a:lnTo>
                  <a:lnTo>
                    <a:pt x="4318" y="102914"/>
                  </a:lnTo>
                  <a:lnTo>
                    <a:pt x="13291" y="120979"/>
                  </a:lnTo>
                  <a:lnTo>
                    <a:pt x="24336" y="132770"/>
                  </a:lnTo>
                  <a:lnTo>
                    <a:pt x="30244" y="136902"/>
                  </a:lnTo>
                  <a:lnTo>
                    <a:pt x="36299" y="138246"/>
                  </a:lnTo>
                  <a:lnTo>
                    <a:pt x="48673" y="135976"/>
                  </a:lnTo>
                  <a:lnTo>
                    <a:pt x="76432" y="115970"/>
                  </a:lnTo>
                  <a:lnTo>
                    <a:pt x="79791" y="113002"/>
                  </a:lnTo>
                  <a:lnTo>
                    <a:pt x="99441" y="71430"/>
                  </a:lnTo>
                  <a:lnTo>
                    <a:pt x="109448" y="33862"/>
                  </a:lnTo>
                  <a:lnTo>
                    <a:pt x="108934" y="21380"/>
                  </a:lnTo>
                  <a:lnTo>
                    <a:pt x="107810" y="16075"/>
                  </a:lnTo>
                  <a:lnTo>
                    <a:pt x="106355" y="13950"/>
                  </a:lnTo>
                  <a:lnTo>
                    <a:pt x="104679" y="13944"/>
                  </a:lnTo>
                  <a:lnTo>
                    <a:pt x="102856" y="15352"/>
                  </a:lnTo>
                  <a:lnTo>
                    <a:pt x="100831" y="22560"/>
                  </a:lnTo>
                  <a:lnTo>
                    <a:pt x="100636" y="33525"/>
                  </a:lnTo>
                  <a:lnTo>
                    <a:pt x="104379" y="71086"/>
                  </a:lnTo>
                  <a:lnTo>
                    <a:pt x="107091" y="112163"/>
                  </a:lnTo>
                  <a:lnTo>
                    <a:pt x="110482" y="151145"/>
                  </a:lnTo>
                  <a:lnTo>
                    <a:pt x="114999" y="192130"/>
                  </a:lnTo>
                  <a:lnTo>
                    <a:pt x="117617" y="236523"/>
                  </a:lnTo>
                  <a:lnTo>
                    <a:pt x="116659" y="277050"/>
                  </a:lnTo>
                  <a:lnTo>
                    <a:pt x="106290" y="323383"/>
                  </a:lnTo>
                  <a:lnTo>
                    <a:pt x="103930" y="331711"/>
                  </a:lnTo>
                  <a:lnTo>
                    <a:pt x="95663" y="342846"/>
                  </a:lnTo>
                  <a:lnTo>
                    <a:pt x="90496" y="346803"/>
                  </a:lnTo>
                  <a:lnTo>
                    <a:pt x="84934" y="348029"/>
                  </a:lnTo>
                  <a:lnTo>
                    <a:pt x="73110" y="345630"/>
                  </a:lnTo>
                  <a:lnTo>
                    <a:pt x="62681" y="336097"/>
                  </a:lnTo>
                  <a:lnTo>
                    <a:pt x="54048" y="321747"/>
                  </a:lnTo>
                  <a:lnTo>
                    <a:pt x="42061" y="2848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2291"/>
            <p:cNvSpPr/>
            <p:nvPr>
              <p:custDataLst>
                <p:tags r:id="rId15"/>
              </p:custDataLst>
            </p:nvPr>
          </p:nvSpPr>
          <p:spPr>
            <a:xfrm>
              <a:off x="7769330" y="4591050"/>
              <a:ext cx="117371" cy="18450"/>
            </a:xfrm>
            <a:custGeom>
              <a:avLst/>
              <a:gdLst/>
              <a:ahLst/>
              <a:cxnLst/>
              <a:rect l="0" t="0" r="0" b="0"/>
              <a:pathLst>
                <a:path w="117371" h="18450">
                  <a:moveTo>
                    <a:pt x="9420" y="0"/>
                  </a:moveTo>
                  <a:lnTo>
                    <a:pt x="9420" y="0"/>
                  </a:lnTo>
                  <a:lnTo>
                    <a:pt x="4351" y="5775"/>
                  </a:lnTo>
                  <a:lnTo>
                    <a:pt x="582" y="12209"/>
                  </a:lnTo>
                  <a:lnTo>
                    <a:pt x="0" y="14489"/>
                  </a:lnTo>
                  <a:lnTo>
                    <a:pt x="317" y="16009"/>
                  </a:lnTo>
                  <a:lnTo>
                    <a:pt x="1235" y="17023"/>
                  </a:lnTo>
                  <a:lnTo>
                    <a:pt x="19381" y="18449"/>
                  </a:lnTo>
                  <a:lnTo>
                    <a:pt x="57213" y="12129"/>
                  </a:lnTo>
                  <a:lnTo>
                    <a:pt x="1173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2292"/>
            <p:cNvSpPr/>
            <p:nvPr>
              <p:custDataLst>
                <p:tags r:id="rId16"/>
              </p:custDataLst>
            </p:nvPr>
          </p:nvSpPr>
          <p:spPr>
            <a:xfrm>
              <a:off x="7753350" y="4521200"/>
              <a:ext cx="107951" cy="3993"/>
            </a:xfrm>
            <a:custGeom>
              <a:avLst/>
              <a:gdLst/>
              <a:ahLst/>
              <a:cxnLst/>
              <a:rect l="0" t="0" r="0" b="0"/>
              <a:pathLst>
                <a:path w="107951" h="3993">
                  <a:moveTo>
                    <a:pt x="0" y="0"/>
                  </a:moveTo>
                  <a:lnTo>
                    <a:pt x="0" y="0"/>
                  </a:lnTo>
                  <a:lnTo>
                    <a:pt x="3370" y="3371"/>
                  </a:lnTo>
                  <a:lnTo>
                    <a:pt x="4363" y="3658"/>
                  </a:lnTo>
                  <a:lnTo>
                    <a:pt x="5025" y="3144"/>
                  </a:lnTo>
                  <a:lnTo>
                    <a:pt x="5467" y="2096"/>
                  </a:lnTo>
                  <a:lnTo>
                    <a:pt x="7173" y="2103"/>
                  </a:lnTo>
                  <a:lnTo>
                    <a:pt x="12831" y="3992"/>
                  </a:lnTo>
                  <a:lnTo>
                    <a:pt x="53857" y="675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2293"/>
            <p:cNvSpPr/>
            <p:nvPr>
              <p:custDataLst>
                <p:tags r:id="rId17"/>
              </p:custDataLst>
            </p:nvPr>
          </p:nvSpPr>
          <p:spPr>
            <a:xfrm>
              <a:off x="7531100" y="4542942"/>
              <a:ext cx="11233" cy="92559"/>
            </a:xfrm>
            <a:custGeom>
              <a:avLst/>
              <a:gdLst/>
              <a:ahLst/>
              <a:cxnLst/>
              <a:rect l="0" t="0" r="0" b="0"/>
              <a:pathLst>
                <a:path w="11233" h="92559">
                  <a:moveTo>
                    <a:pt x="0" y="3658"/>
                  </a:moveTo>
                  <a:lnTo>
                    <a:pt x="0" y="3658"/>
                  </a:lnTo>
                  <a:lnTo>
                    <a:pt x="3370" y="287"/>
                  </a:lnTo>
                  <a:lnTo>
                    <a:pt x="5069" y="0"/>
                  </a:lnTo>
                  <a:lnTo>
                    <a:pt x="6907" y="513"/>
                  </a:lnTo>
                  <a:lnTo>
                    <a:pt x="8837" y="1562"/>
                  </a:lnTo>
                  <a:lnTo>
                    <a:pt x="10984" y="10252"/>
                  </a:lnTo>
                  <a:lnTo>
                    <a:pt x="11232" y="22817"/>
                  </a:lnTo>
                  <a:lnTo>
                    <a:pt x="6166" y="65181"/>
                  </a:lnTo>
                  <a:lnTo>
                    <a:pt x="0" y="925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2294"/>
            <p:cNvSpPr/>
            <p:nvPr>
              <p:custDataLst>
                <p:tags r:id="rId18"/>
              </p:custDataLst>
            </p:nvPr>
          </p:nvSpPr>
          <p:spPr>
            <a:xfrm>
              <a:off x="7467634" y="4568008"/>
              <a:ext cx="6317" cy="92893"/>
            </a:xfrm>
            <a:custGeom>
              <a:avLst/>
              <a:gdLst/>
              <a:ahLst/>
              <a:cxnLst/>
              <a:rect l="0" t="0" r="0" b="0"/>
              <a:pathLst>
                <a:path w="6317" h="92893">
                  <a:moveTo>
                    <a:pt x="6316" y="3992"/>
                  </a:moveTo>
                  <a:lnTo>
                    <a:pt x="6316" y="3992"/>
                  </a:lnTo>
                  <a:lnTo>
                    <a:pt x="6316" y="621"/>
                  </a:lnTo>
                  <a:lnTo>
                    <a:pt x="5610" y="334"/>
                  </a:lnTo>
                  <a:lnTo>
                    <a:pt x="2945" y="1896"/>
                  </a:lnTo>
                  <a:lnTo>
                    <a:pt x="1952" y="1889"/>
                  </a:lnTo>
                  <a:lnTo>
                    <a:pt x="1289" y="1179"/>
                  </a:lnTo>
                  <a:lnTo>
                    <a:pt x="848" y="0"/>
                  </a:lnTo>
                  <a:lnTo>
                    <a:pt x="0" y="46381"/>
                  </a:lnTo>
                  <a:lnTo>
                    <a:pt x="1857" y="66881"/>
                  </a:lnTo>
                  <a:lnTo>
                    <a:pt x="6316" y="928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2295"/>
            <p:cNvSpPr/>
            <p:nvPr>
              <p:custDataLst>
                <p:tags r:id="rId19"/>
              </p:custDataLst>
            </p:nvPr>
          </p:nvSpPr>
          <p:spPr>
            <a:xfrm>
              <a:off x="7419779" y="4603750"/>
              <a:ext cx="85922" cy="5468"/>
            </a:xfrm>
            <a:custGeom>
              <a:avLst/>
              <a:gdLst/>
              <a:ahLst/>
              <a:cxnLst/>
              <a:rect l="0" t="0" r="0" b="0"/>
              <a:pathLst>
                <a:path w="85922" h="5468">
                  <a:moveTo>
                    <a:pt x="3371" y="0"/>
                  </a:moveTo>
                  <a:lnTo>
                    <a:pt x="3371" y="0"/>
                  </a:lnTo>
                  <a:lnTo>
                    <a:pt x="0" y="0"/>
                  </a:lnTo>
                  <a:lnTo>
                    <a:pt x="8454" y="705"/>
                  </a:lnTo>
                  <a:lnTo>
                    <a:pt x="35791" y="5467"/>
                  </a:lnTo>
                  <a:lnTo>
                    <a:pt x="859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2296"/>
            <p:cNvSpPr/>
            <p:nvPr>
              <p:custDataLst>
                <p:tags r:id="rId20"/>
              </p:custDataLst>
            </p:nvPr>
          </p:nvSpPr>
          <p:spPr>
            <a:xfrm>
              <a:off x="7105943" y="4190297"/>
              <a:ext cx="114008" cy="148284"/>
            </a:xfrm>
            <a:custGeom>
              <a:avLst/>
              <a:gdLst/>
              <a:ahLst/>
              <a:cxnLst/>
              <a:rect l="0" t="0" r="0" b="0"/>
              <a:pathLst>
                <a:path w="114008" h="148284">
                  <a:moveTo>
                    <a:pt x="25107" y="102303"/>
                  </a:moveTo>
                  <a:lnTo>
                    <a:pt x="25107" y="102303"/>
                  </a:lnTo>
                  <a:lnTo>
                    <a:pt x="25107" y="84475"/>
                  </a:lnTo>
                  <a:lnTo>
                    <a:pt x="24401" y="84067"/>
                  </a:lnTo>
                  <a:lnTo>
                    <a:pt x="21736" y="83615"/>
                  </a:lnTo>
                  <a:lnTo>
                    <a:pt x="20038" y="84905"/>
                  </a:lnTo>
                  <a:lnTo>
                    <a:pt x="10180" y="100961"/>
                  </a:lnTo>
                  <a:lnTo>
                    <a:pt x="367" y="147989"/>
                  </a:lnTo>
                  <a:lnTo>
                    <a:pt x="147" y="148283"/>
                  </a:lnTo>
                  <a:lnTo>
                    <a:pt x="0" y="147773"/>
                  </a:lnTo>
                  <a:lnTo>
                    <a:pt x="15624" y="107133"/>
                  </a:lnTo>
                  <a:lnTo>
                    <a:pt x="29793" y="59643"/>
                  </a:lnTo>
                  <a:lnTo>
                    <a:pt x="42966" y="19245"/>
                  </a:lnTo>
                  <a:lnTo>
                    <a:pt x="50918" y="7062"/>
                  </a:lnTo>
                  <a:lnTo>
                    <a:pt x="55014" y="2826"/>
                  </a:lnTo>
                  <a:lnTo>
                    <a:pt x="58451" y="707"/>
                  </a:lnTo>
                  <a:lnTo>
                    <a:pt x="61447" y="0"/>
                  </a:lnTo>
                  <a:lnTo>
                    <a:pt x="64150" y="234"/>
                  </a:lnTo>
                  <a:lnTo>
                    <a:pt x="66657" y="1802"/>
                  </a:lnTo>
                  <a:lnTo>
                    <a:pt x="71326" y="7306"/>
                  </a:lnTo>
                  <a:lnTo>
                    <a:pt x="89811" y="53688"/>
                  </a:lnTo>
                  <a:lnTo>
                    <a:pt x="108811" y="101055"/>
                  </a:lnTo>
                  <a:lnTo>
                    <a:pt x="114007" y="1150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2297"/>
            <p:cNvSpPr/>
            <p:nvPr>
              <p:custDataLst>
                <p:tags r:id="rId21"/>
              </p:custDataLst>
            </p:nvPr>
          </p:nvSpPr>
          <p:spPr>
            <a:xfrm>
              <a:off x="7280968" y="4591050"/>
              <a:ext cx="97733" cy="30868"/>
            </a:xfrm>
            <a:custGeom>
              <a:avLst/>
              <a:gdLst/>
              <a:ahLst/>
              <a:cxnLst/>
              <a:rect l="0" t="0" r="0" b="0"/>
              <a:pathLst>
                <a:path w="97733" h="30868">
                  <a:moveTo>
                    <a:pt x="15182" y="25400"/>
                  </a:moveTo>
                  <a:lnTo>
                    <a:pt x="15182" y="25400"/>
                  </a:lnTo>
                  <a:lnTo>
                    <a:pt x="8440" y="25400"/>
                  </a:lnTo>
                  <a:lnTo>
                    <a:pt x="3249" y="27281"/>
                  </a:lnTo>
                  <a:lnTo>
                    <a:pt x="876" y="28771"/>
                  </a:lnTo>
                  <a:lnTo>
                    <a:pt x="0" y="29764"/>
                  </a:lnTo>
                  <a:lnTo>
                    <a:pt x="122" y="30426"/>
                  </a:lnTo>
                  <a:lnTo>
                    <a:pt x="908" y="30867"/>
                  </a:lnTo>
                  <a:lnTo>
                    <a:pt x="46992" y="18850"/>
                  </a:lnTo>
                  <a:lnTo>
                    <a:pt x="9773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2298"/>
            <p:cNvSpPr/>
            <p:nvPr>
              <p:custDataLst>
                <p:tags r:id="rId22"/>
              </p:custDataLst>
            </p:nvPr>
          </p:nvSpPr>
          <p:spPr>
            <a:xfrm>
              <a:off x="7297738" y="4522083"/>
              <a:ext cx="55563" cy="155532"/>
            </a:xfrm>
            <a:custGeom>
              <a:avLst/>
              <a:gdLst/>
              <a:ahLst/>
              <a:cxnLst/>
              <a:rect l="0" t="0" r="0" b="0"/>
              <a:pathLst>
                <a:path w="55563" h="155532">
                  <a:moveTo>
                    <a:pt x="30162" y="5467"/>
                  </a:moveTo>
                  <a:lnTo>
                    <a:pt x="30162" y="5467"/>
                  </a:lnTo>
                  <a:lnTo>
                    <a:pt x="30161" y="0"/>
                  </a:lnTo>
                  <a:lnTo>
                    <a:pt x="26791" y="29080"/>
                  </a:lnTo>
                  <a:lnTo>
                    <a:pt x="12270" y="73052"/>
                  </a:lnTo>
                  <a:lnTo>
                    <a:pt x="1386" y="118502"/>
                  </a:lnTo>
                  <a:lnTo>
                    <a:pt x="0" y="141186"/>
                  </a:lnTo>
                  <a:lnTo>
                    <a:pt x="2175" y="149983"/>
                  </a:lnTo>
                  <a:lnTo>
                    <a:pt x="3742" y="152611"/>
                  </a:lnTo>
                  <a:lnTo>
                    <a:pt x="5493" y="154363"/>
                  </a:lnTo>
                  <a:lnTo>
                    <a:pt x="7366" y="155531"/>
                  </a:lnTo>
                  <a:lnTo>
                    <a:pt x="15092" y="153065"/>
                  </a:lnTo>
                  <a:lnTo>
                    <a:pt x="33927" y="139985"/>
                  </a:lnTo>
                  <a:lnTo>
                    <a:pt x="55562" y="1197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2299"/>
            <p:cNvSpPr/>
            <p:nvPr>
              <p:custDataLst>
                <p:tags r:id="rId23"/>
              </p:custDataLst>
            </p:nvPr>
          </p:nvSpPr>
          <p:spPr>
            <a:xfrm>
              <a:off x="7062843" y="4388733"/>
              <a:ext cx="162284" cy="341833"/>
            </a:xfrm>
            <a:custGeom>
              <a:avLst/>
              <a:gdLst/>
              <a:ahLst/>
              <a:cxnLst/>
              <a:rect l="0" t="0" r="0" b="0"/>
              <a:pathLst>
                <a:path w="162284" h="341833">
                  <a:moveTo>
                    <a:pt x="17407" y="5467"/>
                  </a:moveTo>
                  <a:lnTo>
                    <a:pt x="17407" y="5467"/>
                  </a:lnTo>
                  <a:lnTo>
                    <a:pt x="17406" y="0"/>
                  </a:lnTo>
                  <a:lnTo>
                    <a:pt x="17406" y="2749"/>
                  </a:lnTo>
                  <a:lnTo>
                    <a:pt x="3102" y="35114"/>
                  </a:lnTo>
                  <a:lnTo>
                    <a:pt x="0" y="75999"/>
                  </a:lnTo>
                  <a:lnTo>
                    <a:pt x="2144" y="94905"/>
                  </a:lnTo>
                  <a:lnTo>
                    <a:pt x="9211" y="110834"/>
                  </a:lnTo>
                  <a:lnTo>
                    <a:pt x="24255" y="131564"/>
                  </a:lnTo>
                  <a:lnTo>
                    <a:pt x="38486" y="140039"/>
                  </a:lnTo>
                  <a:lnTo>
                    <a:pt x="53821" y="139125"/>
                  </a:lnTo>
                  <a:lnTo>
                    <a:pt x="70984" y="133310"/>
                  </a:lnTo>
                  <a:lnTo>
                    <a:pt x="105836" y="106341"/>
                  </a:lnTo>
                  <a:lnTo>
                    <a:pt x="118474" y="87802"/>
                  </a:lnTo>
                  <a:lnTo>
                    <a:pt x="133239" y="47449"/>
                  </a:lnTo>
                  <a:lnTo>
                    <a:pt x="142201" y="20580"/>
                  </a:lnTo>
                  <a:lnTo>
                    <a:pt x="142231" y="19070"/>
                  </a:lnTo>
                  <a:lnTo>
                    <a:pt x="141545" y="19474"/>
                  </a:lnTo>
                  <a:lnTo>
                    <a:pt x="140382" y="21155"/>
                  </a:lnTo>
                  <a:lnTo>
                    <a:pt x="138745" y="33633"/>
                  </a:lnTo>
                  <a:lnTo>
                    <a:pt x="145054" y="76796"/>
                  </a:lnTo>
                  <a:lnTo>
                    <a:pt x="149631" y="121313"/>
                  </a:lnTo>
                  <a:lnTo>
                    <a:pt x="157516" y="168393"/>
                  </a:lnTo>
                  <a:lnTo>
                    <a:pt x="162283" y="215842"/>
                  </a:lnTo>
                  <a:lnTo>
                    <a:pt x="161421" y="256640"/>
                  </a:lnTo>
                  <a:lnTo>
                    <a:pt x="151217" y="299517"/>
                  </a:lnTo>
                  <a:lnTo>
                    <a:pt x="136311" y="326132"/>
                  </a:lnTo>
                  <a:lnTo>
                    <a:pt x="124581" y="336838"/>
                  </a:lnTo>
                  <a:lnTo>
                    <a:pt x="118490" y="340681"/>
                  </a:lnTo>
                  <a:lnTo>
                    <a:pt x="112312" y="341832"/>
                  </a:lnTo>
                  <a:lnTo>
                    <a:pt x="99804" y="339348"/>
                  </a:lnTo>
                  <a:lnTo>
                    <a:pt x="84232" y="330015"/>
                  </a:lnTo>
                  <a:lnTo>
                    <a:pt x="76975" y="320455"/>
                  </a:lnTo>
                  <a:lnTo>
                    <a:pt x="74052" y="314943"/>
                  </a:lnTo>
                  <a:lnTo>
                    <a:pt x="72687" y="301291"/>
                  </a:lnTo>
                  <a:lnTo>
                    <a:pt x="74431" y="287933"/>
                  </a:lnTo>
                  <a:lnTo>
                    <a:pt x="80907" y="2721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38327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SMARTInkShape-Group488"/>
          <p:cNvGrpSpPr/>
          <p:nvPr/>
        </p:nvGrpSpPr>
        <p:grpSpPr>
          <a:xfrm>
            <a:off x="276019" y="530912"/>
            <a:ext cx="3248232" cy="691283"/>
            <a:chOff x="276019" y="530912"/>
            <a:chExt cx="3248232" cy="691283"/>
          </a:xfrm>
        </p:grpSpPr>
        <p:sp>
          <p:nvSpPr>
            <p:cNvPr id="2" name="SMARTInkShape-2300"/>
            <p:cNvSpPr/>
            <p:nvPr>
              <p:custDataLst>
                <p:tags r:id="rId135"/>
              </p:custDataLst>
            </p:nvPr>
          </p:nvSpPr>
          <p:spPr>
            <a:xfrm>
              <a:off x="477394" y="543901"/>
              <a:ext cx="138557" cy="188765"/>
            </a:xfrm>
            <a:custGeom>
              <a:avLst/>
              <a:gdLst/>
              <a:ahLst/>
              <a:cxnLst/>
              <a:rect l="0" t="0" r="0" b="0"/>
              <a:pathLst>
                <a:path w="138557" h="188765">
                  <a:moveTo>
                    <a:pt x="11556" y="33949"/>
                  </a:moveTo>
                  <a:lnTo>
                    <a:pt x="11556" y="33949"/>
                  </a:lnTo>
                  <a:lnTo>
                    <a:pt x="1430" y="23118"/>
                  </a:lnTo>
                  <a:lnTo>
                    <a:pt x="0" y="19022"/>
                  </a:lnTo>
                  <a:lnTo>
                    <a:pt x="1246" y="12969"/>
                  </a:lnTo>
                  <a:lnTo>
                    <a:pt x="2566" y="9379"/>
                  </a:lnTo>
                  <a:lnTo>
                    <a:pt x="9677" y="3509"/>
                  </a:lnTo>
                  <a:lnTo>
                    <a:pt x="14537" y="955"/>
                  </a:lnTo>
                  <a:lnTo>
                    <a:pt x="25581" y="0"/>
                  </a:lnTo>
                  <a:lnTo>
                    <a:pt x="38956" y="3338"/>
                  </a:lnTo>
                  <a:lnTo>
                    <a:pt x="56660" y="11878"/>
                  </a:lnTo>
                  <a:lnTo>
                    <a:pt x="68761" y="22728"/>
                  </a:lnTo>
                  <a:lnTo>
                    <a:pt x="72976" y="28585"/>
                  </a:lnTo>
                  <a:lnTo>
                    <a:pt x="78908" y="57054"/>
                  </a:lnTo>
                  <a:lnTo>
                    <a:pt x="73924" y="85559"/>
                  </a:lnTo>
                  <a:lnTo>
                    <a:pt x="49391" y="130809"/>
                  </a:lnTo>
                  <a:lnTo>
                    <a:pt x="12989" y="175456"/>
                  </a:lnTo>
                  <a:lnTo>
                    <a:pt x="11101" y="179087"/>
                  </a:lnTo>
                  <a:lnTo>
                    <a:pt x="10547" y="181508"/>
                  </a:lnTo>
                  <a:lnTo>
                    <a:pt x="10883" y="183122"/>
                  </a:lnTo>
                  <a:lnTo>
                    <a:pt x="15020" y="186796"/>
                  </a:lnTo>
                  <a:lnTo>
                    <a:pt x="18099" y="188764"/>
                  </a:lnTo>
                  <a:lnTo>
                    <a:pt x="46029" y="181420"/>
                  </a:lnTo>
                  <a:lnTo>
                    <a:pt x="85210" y="165045"/>
                  </a:lnTo>
                  <a:lnTo>
                    <a:pt x="138556" y="1418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2301"/>
            <p:cNvSpPr/>
            <p:nvPr>
              <p:custDataLst>
                <p:tags r:id="rId136"/>
              </p:custDataLst>
            </p:nvPr>
          </p:nvSpPr>
          <p:spPr>
            <a:xfrm>
              <a:off x="628650" y="530912"/>
              <a:ext cx="86703" cy="262839"/>
            </a:xfrm>
            <a:custGeom>
              <a:avLst/>
              <a:gdLst/>
              <a:ahLst/>
              <a:cxnLst/>
              <a:rect l="0" t="0" r="0" b="0"/>
              <a:pathLst>
                <a:path w="86703" h="262839">
                  <a:moveTo>
                    <a:pt x="38100" y="8838"/>
                  </a:moveTo>
                  <a:lnTo>
                    <a:pt x="38100" y="8838"/>
                  </a:lnTo>
                  <a:lnTo>
                    <a:pt x="29262" y="0"/>
                  </a:lnTo>
                  <a:lnTo>
                    <a:pt x="67563" y="47140"/>
                  </a:lnTo>
                  <a:lnTo>
                    <a:pt x="81480" y="84000"/>
                  </a:lnTo>
                  <a:lnTo>
                    <a:pt x="86702" y="112718"/>
                  </a:lnTo>
                  <a:lnTo>
                    <a:pt x="79032" y="158840"/>
                  </a:lnTo>
                  <a:lnTo>
                    <a:pt x="69357" y="186868"/>
                  </a:lnTo>
                  <a:lnTo>
                    <a:pt x="44696" y="223082"/>
                  </a:lnTo>
                  <a:lnTo>
                    <a:pt x="0" y="2628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2302"/>
            <p:cNvSpPr/>
            <p:nvPr>
              <p:custDataLst>
                <p:tags r:id="rId137"/>
              </p:custDataLst>
            </p:nvPr>
          </p:nvSpPr>
          <p:spPr>
            <a:xfrm>
              <a:off x="276019" y="555261"/>
              <a:ext cx="155782" cy="289290"/>
            </a:xfrm>
            <a:custGeom>
              <a:avLst/>
              <a:gdLst/>
              <a:ahLst/>
              <a:cxnLst/>
              <a:rect l="0" t="0" r="0" b="0"/>
              <a:pathLst>
                <a:path w="155782" h="289290">
                  <a:moveTo>
                    <a:pt x="73231" y="35289"/>
                  </a:moveTo>
                  <a:lnTo>
                    <a:pt x="73231" y="35289"/>
                  </a:lnTo>
                  <a:lnTo>
                    <a:pt x="64393" y="6678"/>
                  </a:lnTo>
                  <a:lnTo>
                    <a:pt x="60366" y="1406"/>
                  </a:lnTo>
                  <a:lnTo>
                    <a:pt x="58304" y="0"/>
                  </a:lnTo>
                  <a:lnTo>
                    <a:pt x="54813" y="1180"/>
                  </a:lnTo>
                  <a:lnTo>
                    <a:pt x="45290" y="8135"/>
                  </a:lnTo>
                  <a:lnTo>
                    <a:pt x="23340" y="48008"/>
                  </a:lnTo>
                  <a:lnTo>
                    <a:pt x="8865" y="94664"/>
                  </a:lnTo>
                  <a:lnTo>
                    <a:pt x="538" y="136372"/>
                  </a:lnTo>
                  <a:lnTo>
                    <a:pt x="0" y="160648"/>
                  </a:lnTo>
                  <a:lnTo>
                    <a:pt x="9749" y="207899"/>
                  </a:lnTo>
                  <a:lnTo>
                    <a:pt x="33333" y="246829"/>
                  </a:lnTo>
                  <a:lnTo>
                    <a:pt x="59214" y="268555"/>
                  </a:lnTo>
                  <a:lnTo>
                    <a:pt x="88912" y="282518"/>
                  </a:lnTo>
                  <a:lnTo>
                    <a:pt x="155781" y="2892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303"/>
            <p:cNvSpPr/>
            <p:nvPr>
              <p:custDataLst>
                <p:tags r:id="rId138"/>
              </p:custDataLst>
            </p:nvPr>
          </p:nvSpPr>
          <p:spPr>
            <a:xfrm>
              <a:off x="920901" y="547845"/>
              <a:ext cx="120500" cy="310794"/>
            </a:xfrm>
            <a:custGeom>
              <a:avLst/>
              <a:gdLst/>
              <a:ahLst/>
              <a:cxnLst/>
              <a:rect l="0" t="0" r="0" b="0"/>
              <a:pathLst>
                <a:path w="120500" h="310794">
                  <a:moveTo>
                    <a:pt x="120499" y="30005"/>
                  </a:moveTo>
                  <a:lnTo>
                    <a:pt x="120499" y="30005"/>
                  </a:lnTo>
                  <a:lnTo>
                    <a:pt x="117128" y="26634"/>
                  </a:lnTo>
                  <a:lnTo>
                    <a:pt x="115032" y="14425"/>
                  </a:lnTo>
                  <a:lnTo>
                    <a:pt x="112621" y="10446"/>
                  </a:lnTo>
                  <a:lnTo>
                    <a:pt x="104297" y="4144"/>
                  </a:lnTo>
                  <a:lnTo>
                    <a:pt x="87712" y="0"/>
                  </a:lnTo>
                  <a:lnTo>
                    <a:pt x="66020" y="5514"/>
                  </a:lnTo>
                  <a:lnTo>
                    <a:pt x="28855" y="30250"/>
                  </a:lnTo>
                  <a:lnTo>
                    <a:pt x="11736" y="51401"/>
                  </a:lnTo>
                  <a:lnTo>
                    <a:pt x="0" y="83382"/>
                  </a:lnTo>
                  <a:lnTo>
                    <a:pt x="151" y="105469"/>
                  </a:lnTo>
                  <a:lnTo>
                    <a:pt x="4922" y="124928"/>
                  </a:lnTo>
                  <a:lnTo>
                    <a:pt x="16247" y="144522"/>
                  </a:lnTo>
                  <a:lnTo>
                    <a:pt x="60360" y="191912"/>
                  </a:lnTo>
                  <a:lnTo>
                    <a:pt x="101646" y="238857"/>
                  </a:lnTo>
                  <a:lnTo>
                    <a:pt x="108592" y="250063"/>
                  </a:lnTo>
                  <a:lnTo>
                    <a:pt x="110444" y="255027"/>
                  </a:lnTo>
                  <a:lnTo>
                    <a:pt x="109680" y="275497"/>
                  </a:lnTo>
                  <a:lnTo>
                    <a:pt x="102991" y="289396"/>
                  </a:lnTo>
                  <a:lnTo>
                    <a:pt x="92962" y="301218"/>
                  </a:lnTo>
                  <a:lnTo>
                    <a:pt x="81449" y="308824"/>
                  </a:lnTo>
                  <a:lnTo>
                    <a:pt x="63633" y="310793"/>
                  </a:lnTo>
                  <a:lnTo>
                    <a:pt x="45130" y="308611"/>
                  </a:lnTo>
                  <a:lnTo>
                    <a:pt x="34556" y="302937"/>
                  </a:lnTo>
                  <a:lnTo>
                    <a:pt x="25249" y="284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304"/>
            <p:cNvSpPr/>
            <p:nvPr>
              <p:custDataLst>
                <p:tags r:id="rId139"/>
              </p:custDataLst>
            </p:nvPr>
          </p:nvSpPr>
          <p:spPr>
            <a:xfrm>
              <a:off x="1082865" y="738577"/>
              <a:ext cx="91886" cy="112324"/>
            </a:xfrm>
            <a:custGeom>
              <a:avLst/>
              <a:gdLst/>
              <a:ahLst/>
              <a:cxnLst/>
              <a:rect l="0" t="0" r="0" b="0"/>
              <a:pathLst>
                <a:path w="91886" h="112324">
                  <a:moveTo>
                    <a:pt x="15685" y="67873"/>
                  </a:moveTo>
                  <a:lnTo>
                    <a:pt x="15685" y="67873"/>
                  </a:lnTo>
                  <a:lnTo>
                    <a:pt x="15685" y="71531"/>
                  </a:lnTo>
                  <a:lnTo>
                    <a:pt x="15685" y="69969"/>
                  </a:lnTo>
                  <a:lnTo>
                    <a:pt x="17567" y="66923"/>
                  </a:lnTo>
                  <a:lnTo>
                    <a:pt x="30880" y="47026"/>
                  </a:lnTo>
                  <a:lnTo>
                    <a:pt x="42973" y="16836"/>
                  </a:lnTo>
                  <a:lnTo>
                    <a:pt x="43570" y="8031"/>
                  </a:lnTo>
                  <a:lnTo>
                    <a:pt x="42742" y="4695"/>
                  </a:lnTo>
                  <a:lnTo>
                    <a:pt x="40779" y="2471"/>
                  </a:lnTo>
                  <a:lnTo>
                    <a:pt x="34834" y="0"/>
                  </a:lnTo>
                  <a:lnTo>
                    <a:pt x="27488" y="783"/>
                  </a:lnTo>
                  <a:lnTo>
                    <a:pt x="23554" y="1980"/>
                  </a:lnTo>
                  <a:lnTo>
                    <a:pt x="7903" y="20519"/>
                  </a:lnTo>
                  <a:lnTo>
                    <a:pt x="1643" y="40477"/>
                  </a:lnTo>
                  <a:lnTo>
                    <a:pt x="0" y="69869"/>
                  </a:lnTo>
                  <a:lnTo>
                    <a:pt x="3070" y="84282"/>
                  </a:lnTo>
                  <a:lnTo>
                    <a:pt x="9138" y="95392"/>
                  </a:lnTo>
                  <a:lnTo>
                    <a:pt x="30600" y="109580"/>
                  </a:lnTo>
                  <a:lnTo>
                    <a:pt x="91885" y="1123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305"/>
            <p:cNvSpPr/>
            <p:nvPr>
              <p:custDataLst>
                <p:tags r:id="rId140"/>
              </p:custDataLst>
            </p:nvPr>
          </p:nvSpPr>
          <p:spPr>
            <a:xfrm>
              <a:off x="1238847" y="729123"/>
              <a:ext cx="126404" cy="101818"/>
            </a:xfrm>
            <a:custGeom>
              <a:avLst/>
              <a:gdLst/>
              <a:ahLst/>
              <a:cxnLst/>
              <a:rect l="0" t="0" r="0" b="0"/>
              <a:pathLst>
                <a:path w="126404" h="101818">
                  <a:moveTo>
                    <a:pt x="94653" y="39227"/>
                  </a:moveTo>
                  <a:lnTo>
                    <a:pt x="94653" y="39227"/>
                  </a:lnTo>
                  <a:lnTo>
                    <a:pt x="98024" y="32485"/>
                  </a:lnTo>
                  <a:lnTo>
                    <a:pt x="97797" y="25412"/>
                  </a:lnTo>
                  <a:lnTo>
                    <a:pt x="95345" y="18270"/>
                  </a:lnTo>
                  <a:lnTo>
                    <a:pt x="91903" y="12744"/>
                  </a:lnTo>
                  <a:lnTo>
                    <a:pt x="79257" y="2296"/>
                  </a:lnTo>
                  <a:lnTo>
                    <a:pt x="66173" y="0"/>
                  </a:lnTo>
                  <a:lnTo>
                    <a:pt x="38149" y="4275"/>
                  </a:lnTo>
                  <a:lnTo>
                    <a:pt x="18645" y="16641"/>
                  </a:lnTo>
                  <a:lnTo>
                    <a:pt x="6202" y="30340"/>
                  </a:lnTo>
                  <a:lnTo>
                    <a:pt x="1417" y="53449"/>
                  </a:lnTo>
                  <a:lnTo>
                    <a:pt x="0" y="75896"/>
                  </a:lnTo>
                  <a:lnTo>
                    <a:pt x="5313" y="89391"/>
                  </a:lnTo>
                  <a:lnTo>
                    <a:pt x="9693" y="95953"/>
                  </a:lnTo>
                  <a:lnTo>
                    <a:pt x="14730" y="99622"/>
                  </a:lnTo>
                  <a:lnTo>
                    <a:pt x="20204" y="101363"/>
                  </a:lnTo>
                  <a:lnTo>
                    <a:pt x="25970" y="101817"/>
                  </a:lnTo>
                  <a:lnTo>
                    <a:pt x="47570" y="95716"/>
                  </a:lnTo>
                  <a:lnTo>
                    <a:pt x="65102" y="84970"/>
                  </a:lnTo>
                  <a:lnTo>
                    <a:pt x="86885" y="59881"/>
                  </a:lnTo>
                  <a:lnTo>
                    <a:pt x="87358" y="60052"/>
                  </a:lnTo>
                  <a:lnTo>
                    <a:pt x="93995" y="74272"/>
                  </a:lnTo>
                  <a:lnTo>
                    <a:pt x="100475" y="82084"/>
                  </a:lnTo>
                  <a:lnTo>
                    <a:pt x="126403" y="900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306"/>
            <p:cNvSpPr/>
            <p:nvPr>
              <p:custDataLst>
                <p:tags r:id="rId141"/>
              </p:custDataLst>
            </p:nvPr>
          </p:nvSpPr>
          <p:spPr>
            <a:xfrm>
              <a:off x="1407641" y="719315"/>
              <a:ext cx="62544" cy="137936"/>
            </a:xfrm>
            <a:custGeom>
              <a:avLst/>
              <a:gdLst/>
              <a:ahLst/>
              <a:cxnLst/>
              <a:rect l="0" t="0" r="0" b="0"/>
              <a:pathLst>
                <a:path w="62544" h="137936">
                  <a:moveTo>
                    <a:pt x="40159" y="10935"/>
                  </a:moveTo>
                  <a:lnTo>
                    <a:pt x="40159" y="10935"/>
                  </a:lnTo>
                  <a:lnTo>
                    <a:pt x="33417" y="4193"/>
                  </a:lnTo>
                  <a:lnTo>
                    <a:pt x="26344" y="883"/>
                  </a:lnTo>
                  <a:lnTo>
                    <a:pt x="22482" y="0"/>
                  </a:lnTo>
                  <a:lnTo>
                    <a:pt x="14429" y="901"/>
                  </a:lnTo>
                  <a:lnTo>
                    <a:pt x="10305" y="2129"/>
                  </a:lnTo>
                  <a:lnTo>
                    <a:pt x="6851" y="5064"/>
                  </a:lnTo>
                  <a:lnTo>
                    <a:pt x="1131" y="13970"/>
                  </a:lnTo>
                  <a:lnTo>
                    <a:pt x="0" y="24984"/>
                  </a:lnTo>
                  <a:lnTo>
                    <a:pt x="2555" y="37640"/>
                  </a:lnTo>
                  <a:lnTo>
                    <a:pt x="19615" y="73631"/>
                  </a:lnTo>
                  <a:lnTo>
                    <a:pt x="58774" y="113768"/>
                  </a:lnTo>
                  <a:lnTo>
                    <a:pt x="62543" y="122726"/>
                  </a:lnTo>
                  <a:lnTo>
                    <a:pt x="60726" y="127090"/>
                  </a:lnTo>
                  <a:lnTo>
                    <a:pt x="51182" y="135702"/>
                  </a:lnTo>
                  <a:lnTo>
                    <a:pt x="2059" y="1379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307"/>
            <p:cNvSpPr/>
            <p:nvPr>
              <p:custDataLst>
                <p:tags r:id="rId142"/>
              </p:custDataLst>
            </p:nvPr>
          </p:nvSpPr>
          <p:spPr>
            <a:xfrm>
              <a:off x="1512014" y="755680"/>
              <a:ext cx="65667" cy="120673"/>
            </a:xfrm>
            <a:custGeom>
              <a:avLst/>
              <a:gdLst/>
              <a:ahLst/>
              <a:cxnLst/>
              <a:rect l="0" t="0" r="0" b="0"/>
              <a:pathLst>
                <a:path w="65667" h="120673">
                  <a:moveTo>
                    <a:pt x="43736" y="12670"/>
                  </a:moveTo>
                  <a:lnTo>
                    <a:pt x="43736" y="12670"/>
                  </a:lnTo>
                  <a:lnTo>
                    <a:pt x="43736" y="0"/>
                  </a:lnTo>
                  <a:lnTo>
                    <a:pt x="31803" y="6881"/>
                  </a:lnTo>
                  <a:lnTo>
                    <a:pt x="15484" y="22752"/>
                  </a:lnTo>
                  <a:lnTo>
                    <a:pt x="7426" y="33379"/>
                  </a:lnTo>
                  <a:lnTo>
                    <a:pt x="2904" y="47039"/>
                  </a:lnTo>
                  <a:lnTo>
                    <a:pt x="0" y="82175"/>
                  </a:lnTo>
                  <a:lnTo>
                    <a:pt x="3367" y="98594"/>
                  </a:lnTo>
                  <a:lnTo>
                    <a:pt x="6240" y="105936"/>
                  </a:lnTo>
                  <a:lnTo>
                    <a:pt x="15077" y="115975"/>
                  </a:lnTo>
                  <a:lnTo>
                    <a:pt x="20396" y="119640"/>
                  </a:lnTo>
                  <a:lnTo>
                    <a:pt x="26765" y="120672"/>
                  </a:lnTo>
                  <a:lnTo>
                    <a:pt x="41367" y="118056"/>
                  </a:lnTo>
                  <a:lnTo>
                    <a:pt x="53502" y="110308"/>
                  </a:lnTo>
                  <a:lnTo>
                    <a:pt x="58713" y="105279"/>
                  </a:lnTo>
                  <a:lnTo>
                    <a:pt x="64504" y="88402"/>
                  </a:lnTo>
                  <a:lnTo>
                    <a:pt x="65666" y="68201"/>
                  </a:lnTo>
                  <a:lnTo>
                    <a:pt x="61479" y="49815"/>
                  </a:lnTo>
                  <a:lnTo>
                    <a:pt x="47817" y="26969"/>
                  </a:lnTo>
                  <a:lnTo>
                    <a:pt x="40141" y="19025"/>
                  </a:lnTo>
                  <a:lnTo>
                    <a:pt x="37106" y="16907"/>
                  </a:lnTo>
                  <a:lnTo>
                    <a:pt x="35082" y="16200"/>
                  </a:lnTo>
                  <a:lnTo>
                    <a:pt x="33734" y="16434"/>
                  </a:lnTo>
                  <a:lnTo>
                    <a:pt x="32835" y="17296"/>
                  </a:lnTo>
                  <a:lnTo>
                    <a:pt x="32940" y="18576"/>
                  </a:lnTo>
                  <a:lnTo>
                    <a:pt x="37386" y="253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308"/>
            <p:cNvSpPr/>
            <p:nvPr>
              <p:custDataLst>
                <p:tags r:id="rId143"/>
              </p:custDataLst>
            </p:nvPr>
          </p:nvSpPr>
          <p:spPr>
            <a:xfrm>
              <a:off x="1651000" y="753980"/>
              <a:ext cx="82551" cy="115754"/>
            </a:xfrm>
            <a:custGeom>
              <a:avLst/>
              <a:gdLst/>
              <a:ahLst/>
              <a:cxnLst/>
              <a:rect l="0" t="0" r="0" b="0"/>
              <a:pathLst>
                <a:path w="82551" h="115754">
                  <a:moveTo>
                    <a:pt x="0" y="33420"/>
                  </a:moveTo>
                  <a:lnTo>
                    <a:pt x="0" y="33420"/>
                  </a:lnTo>
                  <a:lnTo>
                    <a:pt x="10125" y="22589"/>
                  </a:lnTo>
                  <a:lnTo>
                    <a:pt x="11555" y="18493"/>
                  </a:lnTo>
                  <a:lnTo>
                    <a:pt x="11231" y="17824"/>
                  </a:lnTo>
                  <a:lnTo>
                    <a:pt x="10310" y="18084"/>
                  </a:lnTo>
                  <a:lnTo>
                    <a:pt x="8990" y="18963"/>
                  </a:lnTo>
                  <a:lnTo>
                    <a:pt x="6698" y="44356"/>
                  </a:lnTo>
                  <a:lnTo>
                    <a:pt x="1354" y="85180"/>
                  </a:lnTo>
                  <a:lnTo>
                    <a:pt x="119" y="115645"/>
                  </a:lnTo>
                  <a:lnTo>
                    <a:pt x="79" y="115753"/>
                  </a:lnTo>
                  <a:lnTo>
                    <a:pt x="3378" y="75130"/>
                  </a:lnTo>
                  <a:lnTo>
                    <a:pt x="15902" y="29377"/>
                  </a:lnTo>
                  <a:lnTo>
                    <a:pt x="23765" y="11868"/>
                  </a:lnTo>
                  <a:lnTo>
                    <a:pt x="28544" y="6352"/>
                  </a:lnTo>
                  <a:lnTo>
                    <a:pt x="39497" y="223"/>
                  </a:lnTo>
                  <a:lnTo>
                    <a:pt x="44676" y="0"/>
                  </a:lnTo>
                  <a:lnTo>
                    <a:pt x="54193" y="3515"/>
                  </a:lnTo>
                  <a:lnTo>
                    <a:pt x="57295" y="7839"/>
                  </a:lnTo>
                  <a:lnTo>
                    <a:pt x="66054" y="49720"/>
                  </a:lnTo>
                  <a:lnTo>
                    <a:pt x="82550" y="1096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309"/>
            <p:cNvSpPr/>
            <p:nvPr>
              <p:custDataLst>
                <p:tags r:id="rId144"/>
              </p:custDataLst>
            </p:nvPr>
          </p:nvSpPr>
          <p:spPr>
            <a:xfrm>
              <a:off x="1764981" y="546982"/>
              <a:ext cx="184405" cy="296356"/>
            </a:xfrm>
            <a:custGeom>
              <a:avLst/>
              <a:gdLst/>
              <a:ahLst/>
              <a:cxnLst/>
              <a:rect l="0" t="0" r="0" b="0"/>
              <a:pathLst>
                <a:path w="184405" h="296356">
                  <a:moveTo>
                    <a:pt x="57469" y="259468"/>
                  </a:moveTo>
                  <a:lnTo>
                    <a:pt x="57469" y="259468"/>
                  </a:lnTo>
                  <a:lnTo>
                    <a:pt x="67582" y="245984"/>
                  </a:lnTo>
                  <a:lnTo>
                    <a:pt x="69855" y="239895"/>
                  </a:lnTo>
                  <a:lnTo>
                    <a:pt x="70500" y="227486"/>
                  </a:lnTo>
                  <a:lnTo>
                    <a:pt x="69684" y="223330"/>
                  </a:lnTo>
                  <a:lnTo>
                    <a:pt x="68434" y="220559"/>
                  </a:lnTo>
                  <a:lnTo>
                    <a:pt x="66896" y="218712"/>
                  </a:lnTo>
                  <a:lnTo>
                    <a:pt x="63754" y="218186"/>
                  </a:lnTo>
                  <a:lnTo>
                    <a:pt x="54618" y="219483"/>
                  </a:lnTo>
                  <a:lnTo>
                    <a:pt x="27142" y="236204"/>
                  </a:lnTo>
                  <a:lnTo>
                    <a:pt x="8502" y="253751"/>
                  </a:lnTo>
                  <a:lnTo>
                    <a:pt x="898" y="266099"/>
                  </a:lnTo>
                  <a:lnTo>
                    <a:pt x="0" y="272355"/>
                  </a:lnTo>
                  <a:lnTo>
                    <a:pt x="2764" y="284951"/>
                  </a:lnTo>
                  <a:lnTo>
                    <a:pt x="5477" y="289157"/>
                  </a:lnTo>
                  <a:lnTo>
                    <a:pt x="8696" y="291961"/>
                  </a:lnTo>
                  <a:lnTo>
                    <a:pt x="12254" y="293830"/>
                  </a:lnTo>
                  <a:lnTo>
                    <a:pt x="23733" y="294025"/>
                  </a:lnTo>
                  <a:lnTo>
                    <a:pt x="40418" y="290168"/>
                  </a:lnTo>
                  <a:lnTo>
                    <a:pt x="61427" y="279711"/>
                  </a:lnTo>
                  <a:lnTo>
                    <a:pt x="62930" y="280019"/>
                  </a:lnTo>
                  <a:lnTo>
                    <a:pt x="68416" y="283823"/>
                  </a:lnTo>
                  <a:lnTo>
                    <a:pt x="80784" y="294840"/>
                  </a:lnTo>
                  <a:lnTo>
                    <a:pt x="85000" y="296355"/>
                  </a:lnTo>
                  <a:lnTo>
                    <a:pt x="101453" y="287096"/>
                  </a:lnTo>
                  <a:lnTo>
                    <a:pt x="120831" y="264205"/>
                  </a:lnTo>
                  <a:lnTo>
                    <a:pt x="141272" y="225570"/>
                  </a:lnTo>
                  <a:lnTo>
                    <a:pt x="158898" y="184386"/>
                  </a:lnTo>
                  <a:lnTo>
                    <a:pt x="171718" y="139855"/>
                  </a:lnTo>
                  <a:lnTo>
                    <a:pt x="180691" y="97733"/>
                  </a:lnTo>
                  <a:lnTo>
                    <a:pt x="183723" y="51053"/>
                  </a:lnTo>
                  <a:lnTo>
                    <a:pt x="184404" y="5800"/>
                  </a:lnTo>
                  <a:lnTo>
                    <a:pt x="183014" y="2162"/>
                  </a:lnTo>
                  <a:lnTo>
                    <a:pt x="180677" y="441"/>
                  </a:lnTo>
                  <a:lnTo>
                    <a:pt x="177708" y="0"/>
                  </a:lnTo>
                  <a:lnTo>
                    <a:pt x="168764" y="10799"/>
                  </a:lnTo>
                  <a:lnTo>
                    <a:pt x="159145" y="30415"/>
                  </a:lnTo>
                  <a:lnTo>
                    <a:pt x="150468" y="69931"/>
                  </a:lnTo>
                  <a:lnTo>
                    <a:pt x="147584" y="114252"/>
                  </a:lnTo>
                  <a:lnTo>
                    <a:pt x="146729" y="149335"/>
                  </a:lnTo>
                  <a:lnTo>
                    <a:pt x="147181" y="192813"/>
                  </a:lnTo>
                  <a:lnTo>
                    <a:pt x="150764" y="231016"/>
                  </a:lnTo>
                  <a:lnTo>
                    <a:pt x="153551" y="256682"/>
                  </a:lnTo>
                  <a:lnTo>
                    <a:pt x="165419" y="2848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310"/>
            <p:cNvSpPr/>
            <p:nvPr>
              <p:custDataLst>
                <p:tags r:id="rId145"/>
              </p:custDataLst>
            </p:nvPr>
          </p:nvSpPr>
          <p:spPr>
            <a:xfrm>
              <a:off x="2167650" y="774700"/>
              <a:ext cx="67221" cy="113737"/>
            </a:xfrm>
            <a:custGeom>
              <a:avLst/>
              <a:gdLst/>
              <a:ahLst/>
              <a:cxnLst/>
              <a:rect l="0" t="0" r="0" b="0"/>
              <a:pathLst>
                <a:path w="67221" h="113737">
                  <a:moveTo>
                    <a:pt x="48500" y="19050"/>
                  </a:moveTo>
                  <a:lnTo>
                    <a:pt x="48500" y="19050"/>
                  </a:lnTo>
                  <a:lnTo>
                    <a:pt x="45129" y="15679"/>
                  </a:lnTo>
                  <a:lnTo>
                    <a:pt x="41593" y="14024"/>
                  </a:lnTo>
                  <a:lnTo>
                    <a:pt x="32768" y="12778"/>
                  </a:lnTo>
                  <a:lnTo>
                    <a:pt x="30957" y="14163"/>
                  </a:lnTo>
                  <a:lnTo>
                    <a:pt x="13744" y="40847"/>
                  </a:lnTo>
                  <a:lnTo>
                    <a:pt x="3081" y="67685"/>
                  </a:lnTo>
                  <a:lnTo>
                    <a:pt x="0" y="95863"/>
                  </a:lnTo>
                  <a:lnTo>
                    <a:pt x="1780" y="108693"/>
                  </a:lnTo>
                  <a:lnTo>
                    <a:pt x="5359" y="111973"/>
                  </a:lnTo>
                  <a:lnTo>
                    <a:pt x="10567" y="113454"/>
                  </a:lnTo>
                  <a:lnTo>
                    <a:pt x="16861" y="113736"/>
                  </a:lnTo>
                  <a:lnTo>
                    <a:pt x="29500" y="110286"/>
                  </a:lnTo>
                  <a:lnTo>
                    <a:pt x="48515" y="98529"/>
                  </a:lnTo>
                  <a:lnTo>
                    <a:pt x="59090" y="88241"/>
                  </a:lnTo>
                  <a:lnTo>
                    <a:pt x="63790" y="78964"/>
                  </a:lnTo>
                  <a:lnTo>
                    <a:pt x="67220" y="38668"/>
                  </a:lnTo>
                  <a:lnTo>
                    <a:pt x="65213" y="32834"/>
                  </a:lnTo>
                  <a:lnTo>
                    <a:pt x="57339" y="22589"/>
                  </a:lnTo>
                  <a:lnTo>
                    <a:pt x="36449" y="5925"/>
                  </a:lnTo>
                  <a:lnTo>
                    <a:pt x="28074" y="1756"/>
                  </a:lnTo>
                  <a:lnTo>
                    <a:pt x="29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311"/>
            <p:cNvSpPr/>
            <p:nvPr>
              <p:custDataLst>
                <p:tags r:id="rId146"/>
              </p:custDataLst>
            </p:nvPr>
          </p:nvSpPr>
          <p:spPr>
            <a:xfrm>
              <a:off x="2330450" y="612043"/>
              <a:ext cx="92411" cy="302851"/>
            </a:xfrm>
            <a:custGeom>
              <a:avLst/>
              <a:gdLst/>
              <a:ahLst/>
              <a:cxnLst/>
              <a:rect l="0" t="0" r="0" b="0"/>
              <a:pathLst>
                <a:path w="92411" h="302851">
                  <a:moveTo>
                    <a:pt x="0" y="35657"/>
                  </a:moveTo>
                  <a:lnTo>
                    <a:pt x="0" y="35657"/>
                  </a:lnTo>
                  <a:lnTo>
                    <a:pt x="4364" y="25518"/>
                  </a:lnTo>
                  <a:lnTo>
                    <a:pt x="6088" y="5803"/>
                  </a:lnTo>
                  <a:lnTo>
                    <a:pt x="5470" y="3055"/>
                  </a:lnTo>
                  <a:lnTo>
                    <a:pt x="4352" y="1222"/>
                  </a:lnTo>
                  <a:lnTo>
                    <a:pt x="2901" y="0"/>
                  </a:lnTo>
                  <a:lnTo>
                    <a:pt x="1934" y="2008"/>
                  </a:lnTo>
                  <a:lnTo>
                    <a:pt x="170" y="49047"/>
                  </a:lnTo>
                  <a:lnTo>
                    <a:pt x="1915" y="90278"/>
                  </a:lnTo>
                  <a:lnTo>
                    <a:pt x="4379" y="122022"/>
                  </a:lnTo>
                  <a:lnTo>
                    <a:pt x="5766" y="168099"/>
                  </a:lnTo>
                  <a:lnTo>
                    <a:pt x="6234" y="211945"/>
                  </a:lnTo>
                  <a:lnTo>
                    <a:pt x="6316" y="251109"/>
                  </a:lnTo>
                  <a:lnTo>
                    <a:pt x="6343" y="282043"/>
                  </a:lnTo>
                  <a:lnTo>
                    <a:pt x="7051" y="283170"/>
                  </a:lnTo>
                  <a:lnTo>
                    <a:pt x="8228" y="282510"/>
                  </a:lnTo>
                  <a:lnTo>
                    <a:pt x="9719" y="280659"/>
                  </a:lnTo>
                  <a:lnTo>
                    <a:pt x="19180" y="238558"/>
                  </a:lnTo>
                  <a:lnTo>
                    <a:pt x="37063" y="200406"/>
                  </a:lnTo>
                  <a:lnTo>
                    <a:pt x="52374" y="184974"/>
                  </a:lnTo>
                  <a:lnTo>
                    <a:pt x="58200" y="183179"/>
                  </a:lnTo>
                  <a:lnTo>
                    <a:pt x="70316" y="184948"/>
                  </a:lnTo>
                  <a:lnTo>
                    <a:pt x="80876" y="192320"/>
                  </a:lnTo>
                  <a:lnTo>
                    <a:pt x="85667" y="197249"/>
                  </a:lnTo>
                  <a:lnTo>
                    <a:pt x="90991" y="210251"/>
                  </a:lnTo>
                  <a:lnTo>
                    <a:pt x="92410" y="217670"/>
                  </a:lnTo>
                  <a:lnTo>
                    <a:pt x="88344" y="235320"/>
                  </a:lnTo>
                  <a:lnTo>
                    <a:pt x="64002" y="278608"/>
                  </a:lnTo>
                  <a:lnTo>
                    <a:pt x="45936" y="300318"/>
                  </a:lnTo>
                  <a:lnTo>
                    <a:pt x="39796" y="302409"/>
                  </a:lnTo>
                  <a:lnTo>
                    <a:pt x="23566" y="302850"/>
                  </a:lnTo>
                  <a:lnTo>
                    <a:pt x="17122" y="300569"/>
                  </a:lnTo>
                  <a:lnTo>
                    <a:pt x="0" y="2833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312"/>
            <p:cNvSpPr/>
            <p:nvPr>
              <p:custDataLst>
                <p:tags r:id="rId147"/>
              </p:custDataLst>
            </p:nvPr>
          </p:nvSpPr>
          <p:spPr>
            <a:xfrm>
              <a:off x="2457450" y="770279"/>
              <a:ext cx="63501" cy="154133"/>
            </a:xfrm>
            <a:custGeom>
              <a:avLst/>
              <a:gdLst/>
              <a:ahLst/>
              <a:cxnLst/>
              <a:rect l="0" t="0" r="0" b="0"/>
              <a:pathLst>
                <a:path w="63501" h="154133">
                  <a:moveTo>
                    <a:pt x="63500" y="29821"/>
                  </a:moveTo>
                  <a:lnTo>
                    <a:pt x="63500" y="29821"/>
                  </a:lnTo>
                  <a:lnTo>
                    <a:pt x="60129" y="16337"/>
                  </a:lnTo>
                  <a:lnTo>
                    <a:pt x="57019" y="11660"/>
                  </a:lnTo>
                  <a:lnTo>
                    <a:pt x="47920" y="4581"/>
                  </a:lnTo>
                  <a:lnTo>
                    <a:pt x="37638" y="0"/>
                  </a:lnTo>
                  <a:lnTo>
                    <a:pt x="30604" y="810"/>
                  </a:lnTo>
                  <a:lnTo>
                    <a:pt x="26752" y="2013"/>
                  </a:lnTo>
                  <a:lnTo>
                    <a:pt x="20592" y="7114"/>
                  </a:lnTo>
                  <a:lnTo>
                    <a:pt x="17961" y="10450"/>
                  </a:lnTo>
                  <a:lnTo>
                    <a:pt x="15038" y="19800"/>
                  </a:lnTo>
                  <a:lnTo>
                    <a:pt x="14444" y="31717"/>
                  </a:lnTo>
                  <a:lnTo>
                    <a:pt x="18783" y="52882"/>
                  </a:lnTo>
                  <a:lnTo>
                    <a:pt x="44929" y="92485"/>
                  </a:lnTo>
                  <a:lnTo>
                    <a:pt x="54305" y="108707"/>
                  </a:lnTo>
                  <a:lnTo>
                    <a:pt x="57532" y="123443"/>
                  </a:lnTo>
                  <a:lnTo>
                    <a:pt x="57405" y="130335"/>
                  </a:lnTo>
                  <a:lnTo>
                    <a:pt x="55203" y="136342"/>
                  </a:lnTo>
                  <a:lnTo>
                    <a:pt x="47112" y="146778"/>
                  </a:lnTo>
                  <a:lnTo>
                    <a:pt x="36461" y="152358"/>
                  </a:lnTo>
                  <a:lnTo>
                    <a:pt x="25377" y="154132"/>
                  </a:lnTo>
                  <a:lnTo>
                    <a:pt x="15747" y="152568"/>
                  </a:lnTo>
                  <a:lnTo>
                    <a:pt x="11909" y="149753"/>
                  </a:lnTo>
                  <a:lnTo>
                    <a:pt x="0" y="1314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313"/>
            <p:cNvSpPr/>
            <p:nvPr>
              <p:custDataLst>
                <p:tags r:id="rId148"/>
              </p:custDataLst>
            </p:nvPr>
          </p:nvSpPr>
          <p:spPr>
            <a:xfrm>
              <a:off x="2546350" y="786061"/>
              <a:ext cx="133351" cy="135781"/>
            </a:xfrm>
            <a:custGeom>
              <a:avLst/>
              <a:gdLst/>
              <a:ahLst/>
              <a:cxnLst/>
              <a:rect l="0" t="0" r="0" b="0"/>
              <a:pathLst>
                <a:path w="133351" h="135781">
                  <a:moveTo>
                    <a:pt x="0" y="71189"/>
                  </a:moveTo>
                  <a:lnTo>
                    <a:pt x="0" y="71189"/>
                  </a:lnTo>
                  <a:lnTo>
                    <a:pt x="3371" y="74560"/>
                  </a:lnTo>
                  <a:lnTo>
                    <a:pt x="6907" y="76215"/>
                  </a:lnTo>
                  <a:lnTo>
                    <a:pt x="8838" y="76656"/>
                  </a:lnTo>
                  <a:lnTo>
                    <a:pt x="18298" y="73906"/>
                  </a:lnTo>
                  <a:lnTo>
                    <a:pt x="63907" y="43502"/>
                  </a:lnTo>
                  <a:lnTo>
                    <a:pt x="79547" y="27960"/>
                  </a:lnTo>
                  <a:lnTo>
                    <a:pt x="91730" y="5552"/>
                  </a:lnTo>
                  <a:lnTo>
                    <a:pt x="92903" y="2031"/>
                  </a:lnTo>
                  <a:lnTo>
                    <a:pt x="91569" y="389"/>
                  </a:lnTo>
                  <a:lnTo>
                    <a:pt x="88562" y="0"/>
                  </a:lnTo>
                  <a:lnTo>
                    <a:pt x="84442" y="447"/>
                  </a:lnTo>
                  <a:lnTo>
                    <a:pt x="68529" y="7817"/>
                  </a:lnTo>
                  <a:lnTo>
                    <a:pt x="50409" y="22308"/>
                  </a:lnTo>
                  <a:lnTo>
                    <a:pt x="38376" y="40008"/>
                  </a:lnTo>
                  <a:lnTo>
                    <a:pt x="25715" y="81934"/>
                  </a:lnTo>
                  <a:lnTo>
                    <a:pt x="23493" y="93169"/>
                  </a:lnTo>
                  <a:lnTo>
                    <a:pt x="24835" y="102776"/>
                  </a:lnTo>
                  <a:lnTo>
                    <a:pt x="33850" y="119094"/>
                  </a:lnTo>
                  <a:lnTo>
                    <a:pt x="47265" y="129640"/>
                  </a:lnTo>
                  <a:lnTo>
                    <a:pt x="54793" y="133439"/>
                  </a:lnTo>
                  <a:lnTo>
                    <a:pt x="72566" y="135780"/>
                  </a:lnTo>
                  <a:lnTo>
                    <a:pt x="133350" y="1283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314"/>
            <p:cNvSpPr/>
            <p:nvPr>
              <p:custDataLst>
                <p:tags r:id="rId149"/>
              </p:custDataLst>
            </p:nvPr>
          </p:nvSpPr>
          <p:spPr>
            <a:xfrm>
              <a:off x="2711450" y="755650"/>
              <a:ext cx="133351" cy="154842"/>
            </a:xfrm>
            <a:custGeom>
              <a:avLst/>
              <a:gdLst/>
              <a:ahLst/>
              <a:cxnLst/>
              <a:rect l="0" t="0" r="0" b="0"/>
              <a:pathLst>
                <a:path w="133351" h="154842">
                  <a:moveTo>
                    <a:pt x="0" y="57150"/>
                  </a:moveTo>
                  <a:lnTo>
                    <a:pt x="0" y="57150"/>
                  </a:lnTo>
                  <a:lnTo>
                    <a:pt x="10844" y="57856"/>
                  </a:lnTo>
                  <a:lnTo>
                    <a:pt x="27437" y="63631"/>
                  </a:lnTo>
                  <a:lnTo>
                    <a:pt x="62793" y="89753"/>
                  </a:lnTo>
                  <a:lnTo>
                    <a:pt x="75598" y="104832"/>
                  </a:lnTo>
                  <a:lnTo>
                    <a:pt x="83861" y="121607"/>
                  </a:lnTo>
                  <a:lnTo>
                    <a:pt x="84779" y="135657"/>
                  </a:lnTo>
                  <a:lnTo>
                    <a:pt x="84036" y="143355"/>
                  </a:lnTo>
                  <a:lnTo>
                    <a:pt x="82130" y="148486"/>
                  </a:lnTo>
                  <a:lnTo>
                    <a:pt x="79448" y="151908"/>
                  </a:lnTo>
                  <a:lnTo>
                    <a:pt x="76248" y="154188"/>
                  </a:lnTo>
                  <a:lnTo>
                    <a:pt x="67049" y="154841"/>
                  </a:lnTo>
                  <a:lnTo>
                    <a:pt x="61633" y="154027"/>
                  </a:lnTo>
                  <a:lnTo>
                    <a:pt x="57316" y="149957"/>
                  </a:lnTo>
                  <a:lnTo>
                    <a:pt x="50639" y="136027"/>
                  </a:lnTo>
                  <a:lnTo>
                    <a:pt x="46283" y="104980"/>
                  </a:lnTo>
                  <a:lnTo>
                    <a:pt x="55106" y="65599"/>
                  </a:lnTo>
                  <a:lnTo>
                    <a:pt x="67296" y="44677"/>
                  </a:lnTo>
                  <a:lnTo>
                    <a:pt x="88004" y="20741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315"/>
            <p:cNvSpPr/>
            <p:nvPr>
              <p:custDataLst>
                <p:tags r:id="rId150"/>
              </p:custDataLst>
            </p:nvPr>
          </p:nvSpPr>
          <p:spPr>
            <a:xfrm>
              <a:off x="2882978" y="774700"/>
              <a:ext cx="120573" cy="116007"/>
            </a:xfrm>
            <a:custGeom>
              <a:avLst/>
              <a:gdLst/>
              <a:ahLst/>
              <a:cxnLst/>
              <a:rect l="0" t="0" r="0" b="0"/>
              <a:pathLst>
                <a:path w="120573" h="116007">
                  <a:moveTo>
                    <a:pt x="6272" y="0"/>
                  </a:moveTo>
                  <a:lnTo>
                    <a:pt x="6272" y="0"/>
                  </a:lnTo>
                  <a:lnTo>
                    <a:pt x="2901" y="3371"/>
                  </a:lnTo>
                  <a:lnTo>
                    <a:pt x="805" y="15580"/>
                  </a:lnTo>
                  <a:lnTo>
                    <a:pt x="0" y="55698"/>
                  </a:lnTo>
                  <a:lnTo>
                    <a:pt x="5713" y="88064"/>
                  </a:lnTo>
                  <a:lnTo>
                    <a:pt x="12138" y="104286"/>
                  </a:lnTo>
                  <a:lnTo>
                    <a:pt x="16533" y="109741"/>
                  </a:lnTo>
                  <a:lnTo>
                    <a:pt x="27060" y="115801"/>
                  </a:lnTo>
                  <a:lnTo>
                    <a:pt x="32830" y="116006"/>
                  </a:lnTo>
                  <a:lnTo>
                    <a:pt x="44887" y="112471"/>
                  </a:lnTo>
                  <a:lnTo>
                    <a:pt x="66946" y="95806"/>
                  </a:lnTo>
                  <a:lnTo>
                    <a:pt x="98786" y="51731"/>
                  </a:lnTo>
                  <a:lnTo>
                    <a:pt x="120572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316"/>
            <p:cNvSpPr/>
            <p:nvPr>
              <p:custDataLst>
                <p:tags r:id="rId151"/>
              </p:custDataLst>
            </p:nvPr>
          </p:nvSpPr>
          <p:spPr>
            <a:xfrm>
              <a:off x="3016250" y="764051"/>
              <a:ext cx="73456" cy="131300"/>
            </a:xfrm>
            <a:custGeom>
              <a:avLst/>
              <a:gdLst/>
              <a:ahLst/>
              <a:cxnLst/>
              <a:rect l="0" t="0" r="0" b="0"/>
              <a:pathLst>
                <a:path w="73456" h="131300">
                  <a:moveTo>
                    <a:pt x="0" y="23349"/>
                  </a:moveTo>
                  <a:lnTo>
                    <a:pt x="0" y="23349"/>
                  </a:lnTo>
                  <a:lnTo>
                    <a:pt x="0" y="41026"/>
                  </a:lnTo>
                  <a:lnTo>
                    <a:pt x="3763" y="49079"/>
                  </a:lnTo>
                  <a:lnTo>
                    <a:pt x="17677" y="65748"/>
                  </a:lnTo>
                  <a:lnTo>
                    <a:pt x="23849" y="70415"/>
                  </a:lnTo>
                  <a:lnTo>
                    <a:pt x="26483" y="71660"/>
                  </a:lnTo>
                  <a:lnTo>
                    <a:pt x="33172" y="71161"/>
                  </a:lnTo>
                  <a:lnTo>
                    <a:pt x="36931" y="70040"/>
                  </a:lnTo>
                  <a:lnTo>
                    <a:pt x="52335" y="58350"/>
                  </a:lnTo>
                  <a:lnTo>
                    <a:pt x="66933" y="38110"/>
                  </a:lnTo>
                  <a:lnTo>
                    <a:pt x="73455" y="17610"/>
                  </a:lnTo>
                  <a:lnTo>
                    <a:pt x="72959" y="12467"/>
                  </a:lnTo>
                  <a:lnTo>
                    <a:pt x="71217" y="8333"/>
                  </a:lnTo>
                  <a:lnTo>
                    <a:pt x="68645" y="4872"/>
                  </a:lnTo>
                  <a:lnTo>
                    <a:pt x="62024" y="1026"/>
                  </a:lnTo>
                  <a:lnTo>
                    <a:pt x="58282" y="0"/>
                  </a:lnTo>
                  <a:lnTo>
                    <a:pt x="53672" y="1433"/>
                  </a:lnTo>
                  <a:lnTo>
                    <a:pt x="42904" y="8670"/>
                  </a:lnTo>
                  <a:lnTo>
                    <a:pt x="34825" y="18942"/>
                  </a:lnTo>
                  <a:lnTo>
                    <a:pt x="20520" y="52896"/>
                  </a:lnTo>
                  <a:lnTo>
                    <a:pt x="19939" y="75992"/>
                  </a:lnTo>
                  <a:lnTo>
                    <a:pt x="31750" y="1312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317"/>
            <p:cNvSpPr/>
            <p:nvPr>
              <p:custDataLst>
                <p:tags r:id="rId152"/>
              </p:custDataLst>
            </p:nvPr>
          </p:nvSpPr>
          <p:spPr>
            <a:xfrm>
              <a:off x="863600" y="1003300"/>
              <a:ext cx="2463801" cy="218895"/>
            </a:xfrm>
            <a:custGeom>
              <a:avLst/>
              <a:gdLst/>
              <a:ahLst/>
              <a:cxnLst/>
              <a:rect l="0" t="0" r="0" b="0"/>
              <a:pathLst>
                <a:path w="2463801" h="218895">
                  <a:moveTo>
                    <a:pt x="0" y="203200"/>
                  </a:moveTo>
                  <a:lnTo>
                    <a:pt x="0" y="203200"/>
                  </a:lnTo>
                  <a:lnTo>
                    <a:pt x="0" y="206571"/>
                  </a:lnTo>
                  <a:lnTo>
                    <a:pt x="5644" y="210107"/>
                  </a:lnTo>
                  <a:lnTo>
                    <a:pt x="16620" y="213326"/>
                  </a:lnTo>
                  <a:lnTo>
                    <a:pt x="59936" y="217273"/>
                  </a:lnTo>
                  <a:lnTo>
                    <a:pt x="105013" y="218894"/>
                  </a:lnTo>
                  <a:lnTo>
                    <a:pt x="148943" y="216787"/>
                  </a:lnTo>
                  <a:lnTo>
                    <a:pt x="181908" y="215589"/>
                  </a:lnTo>
                  <a:lnTo>
                    <a:pt x="217726" y="212704"/>
                  </a:lnTo>
                  <a:lnTo>
                    <a:pt x="262337" y="209070"/>
                  </a:lnTo>
                  <a:lnTo>
                    <a:pt x="287075" y="207114"/>
                  </a:lnTo>
                  <a:lnTo>
                    <a:pt x="312033" y="205104"/>
                  </a:lnTo>
                  <a:lnTo>
                    <a:pt x="337139" y="203058"/>
                  </a:lnTo>
                  <a:lnTo>
                    <a:pt x="362343" y="200989"/>
                  </a:lnTo>
                  <a:lnTo>
                    <a:pt x="387612" y="199609"/>
                  </a:lnTo>
                  <a:lnTo>
                    <a:pt x="412925" y="198689"/>
                  </a:lnTo>
                  <a:lnTo>
                    <a:pt x="438266" y="198076"/>
                  </a:lnTo>
                  <a:lnTo>
                    <a:pt x="465039" y="196256"/>
                  </a:lnTo>
                  <a:lnTo>
                    <a:pt x="492765" y="193632"/>
                  </a:lnTo>
                  <a:lnTo>
                    <a:pt x="521127" y="190471"/>
                  </a:lnTo>
                  <a:lnTo>
                    <a:pt x="550618" y="187659"/>
                  </a:lnTo>
                  <a:lnTo>
                    <a:pt x="580862" y="185078"/>
                  </a:lnTo>
                  <a:lnTo>
                    <a:pt x="611608" y="182652"/>
                  </a:lnTo>
                  <a:lnTo>
                    <a:pt x="643394" y="180329"/>
                  </a:lnTo>
                  <a:lnTo>
                    <a:pt x="675874" y="178075"/>
                  </a:lnTo>
                  <a:lnTo>
                    <a:pt x="708816" y="175867"/>
                  </a:lnTo>
                  <a:lnTo>
                    <a:pt x="742066" y="173689"/>
                  </a:lnTo>
                  <a:lnTo>
                    <a:pt x="775522" y="171531"/>
                  </a:lnTo>
                  <a:lnTo>
                    <a:pt x="809114" y="169388"/>
                  </a:lnTo>
                  <a:lnTo>
                    <a:pt x="844210" y="166547"/>
                  </a:lnTo>
                  <a:lnTo>
                    <a:pt x="880306" y="163243"/>
                  </a:lnTo>
                  <a:lnTo>
                    <a:pt x="917071" y="159628"/>
                  </a:lnTo>
                  <a:lnTo>
                    <a:pt x="952164" y="156513"/>
                  </a:lnTo>
                  <a:lnTo>
                    <a:pt x="986142" y="153731"/>
                  </a:lnTo>
                  <a:lnTo>
                    <a:pt x="1019378" y="151171"/>
                  </a:lnTo>
                  <a:lnTo>
                    <a:pt x="1053530" y="148758"/>
                  </a:lnTo>
                  <a:lnTo>
                    <a:pt x="1088292" y="146444"/>
                  </a:lnTo>
                  <a:lnTo>
                    <a:pt x="1123461" y="144196"/>
                  </a:lnTo>
                  <a:lnTo>
                    <a:pt x="1159608" y="141992"/>
                  </a:lnTo>
                  <a:lnTo>
                    <a:pt x="1196405" y="139817"/>
                  </a:lnTo>
                  <a:lnTo>
                    <a:pt x="1233637" y="137661"/>
                  </a:lnTo>
                  <a:lnTo>
                    <a:pt x="1270452" y="135519"/>
                  </a:lnTo>
                  <a:lnTo>
                    <a:pt x="1306990" y="133385"/>
                  </a:lnTo>
                  <a:lnTo>
                    <a:pt x="1343343" y="131256"/>
                  </a:lnTo>
                  <a:lnTo>
                    <a:pt x="1379573" y="128426"/>
                  </a:lnTo>
                  <a:lnTo>
                    <a:pt x="1415721" y="125129"/>
                  </a:lnTo>
                  <a:lnTo>
                    <a:pt x="1451814" y="121519"/>
                  </a:lnTo>
                  <a:lnTo>
                    <a:pt x="1487871" y="118407"/>
                  </a:lnTo>
                  <a:lnTo>
                    <a:pt x="1523903" y="115627"/>
                  </a:lnTo>
                  <a:lnTo>
                    <a:pt x="1559919" y="113068"/>
                  </a:lnTo>
                  <a:lnTo>
                    <a:pt x="1595923" y="110656"/>
                  </a:lnTo>
                  <a:lnTo>
                    <a:pt x="1631921" y="108343"/>
                  </a:lnTo>
                  <a:lnTo>
                    <a:pt x="1667914" y="106095"/>
                  </a:lnTo>
                  <a:lnTo>
                    <a:pt x="1703198" y="103186"/>
                  </a:lnTo>
                  <a:lnTo>
                    <a:pt x="1738010" y="99835"/>
                  </a:lnTo>
                  <a:lnTo>
                    <a:pt x="1772507" y="96190"/>
                  </a:lnTo>
                  <a:lnTo>
                    <a:pt x="1806793" y="93054"/>
                  </a:lnTo>
                  <a:lnTo>
                    <a:pt x="1840940" y="90259"/>
                  </a:lnTo>
                  <a:lnTo>
                    <a:pt x="1874993" y="87689"/>
                  </a:lnTo>
                  <a:lnTo>
                    <a:pt x="1908279" y="85270"/>
                  </a:lnTo>
                  <a:lnTo>
                    <a:pt x="1941053" y="82953"/>
                  </a:lnTo>
                  <a:lnTo>
                    <a:pt x="1973485" y="80702"/>
                  </a:lnTo>
                  <a:lnTo>
                    <a:pt x="2004279" y="78496"/>
                  </a:lnTo>
                  <a:lnTo>
                    <a:pt x="2033980" y="76319"/>
                  </a:lnTo>
                  <a:lnTo>
                    <a:pt x="2062954" y="74163"/>
                  </a:lnTo>
                  <a:lnTo>
                    <a:pt x="2090030" y="72020"/>
                  </a:lnTo>
                  <a:lnTo>
                    <a:pt x="2115843" y="69885"/>
                  </a:lnTo>
                  <a:lnTo>
                    <a:pt x="2140812" y="67757"/>
                  </a:lnTo>
                  <a:lnTo>
                    <a:pt x="2165219" y="65632"/>
                  </a:lnTo>
                  <a:lnTo>
                    <a:pt x="2189251" y="63510"/>
                  </a:lnTo>
                  <a:lnTo>
                    <a:pt x="2235240" y="59271"/>
                  </a:lnTo>
                  <a:lnTo>
                    <a:pt x="2276845" y="55035"/>
                  </a:lnTo>
                  <a:lnTo>
                    <a:pt x="2312740" y="50801"/>
                  </a:lnTo>
                  <a:lnTo>
                    <a:pt x="2358834" y="44450"/>
                  </a:lnTo>
                  <a:lnTo>
                    <a:pt x="2405593" y="35983"/>
                  </a:lnTo>
                  <a:lnTo>
                    <a:pt x="2436597" y="26262"/>
                  </a:lnTo>
                  <a:lnTo>
                    <a:pt x="24638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318"/>
            <p:cNvSpPr/>
            <p:nvPr>
              <p:custDataLst>
                <p:tags r:id="rId153"/>
              </p:custDataLst>
            </p:nvPr>
          </p:nvSpPr>
          <p:spPr>
            <a:xfrm>
              <a:off x="3157725" y="620796"/>
              <a:ext cx="122707" cy="261871"/>
            </a:xfrm>
            <a:custGeom>
              <a:avLst/>
              <a:gdLst/>
              <a:ahLst/>
              <a:cxnLst/>
              <a:rect l="0" t="0" r="0" b="0"/>
              <a:pathLst>
                <a:path w="122707" h="261871">
                  <a:moveTo>
                    <a:pt x="68075" y="198354"/>
                  </a:moveTo>
                  <a:lnTo>
                    <a:pt x="68075" y="198354"/>
                  </a:lnTo>
                  <a:lnTo>
                    <a:pt x="54260" y="186420"/>
                  </a:lnTo>
                  <a:lnTo>
                    <a:pt x="50398" y="184048"/>
                  </a:lnTo>
                  <a:lnTo>
                    <a:pt x="38581" y="183294"/>
                  </a:lnTo>
                  <a:lnTo>
                    <a:pt x="25334" y="186016"/>
                  </a:lnTo>
                  <a:lnTo>
                    <a:pt x="14742" y="191930"/>
                  </a:lnTo>
                  <a:lnTo>
                    <a:pt x="7212" y="201143"/>
                  </a:lnTo>
                  <a:lnTo>
                    <a:pt x="4216" y="206563"/>
                  </a:lnTo>
                  <a:lnTo>
                    <a:pt x="0" y="231047"/>
                  </a:lnTo>
                  <a:lnTo>
                    <a:pt x="2122" y="250531"/>
                  </a:lnTo>
                  <a:lnTo>
                    <a:pt x="5056" y="255011"/>
                  </a:lnTo>
                  <a:lnTo>
                    <a:pt x="13961" y="261870"/>
                  </a:lnTo>
                  <a:lnTo>
                    <a:pt x="20710" y="261159"/>
                  </a:lnTo>
                  <a:lnTo>
                    <a:pt x="37617" y="252843"/>
                  </a:lnTo>
                  <a:lnTo>
                    <a:pt x="60226" y="232295"/>
                  </a:lnTo>
                  <a:lnTo>
                    <a:pt x="86124" y="192045"/>
                  </a:lnTo>
                  <a:lnTo>
                    <a:pt x="101017" y="164264"/>
                  </a:lnTo>
                  <a:lnTo>
                    <a:pt x="113662" y="118403"/>
                  </a:lnTo>
                  <a:lnTo>
                    <a:pt x="121485" y="72281"/>
                  </a:lnTo>
                  <a:lnTo>
                    <a:pt x="122706" y="40819"/>
                  </a:lnTo>
                  <a:lnTo>
                    <a:pt x="117991" y="15215"/>
                  </a:lnTo>
                  <a:lnTo>
                    <a:pt x="113346" y="7117"/>
                  </a:lnTo>
                  <a:lnTo>
                    <a:pt x="107428" y="2424"/>
                  </a:lnTo>
                  <a:lnTo>
                    <a:pt x="100660" y="0"/>
                  </a:lnTo>
                  <a:lnTo>
                    <a:pt x="94032" y="502"/>
                  </a:lnTo>
                  <a:lnTo>
                    <a:pt x="81022" y="6703"/>
                  </a:lnTo>
                  <a:lnTo>
                    <a:pt x="71948" y="16515"/>
                  </a:lnTo>
                  <a:lnTo>
                    <a:pt x="64858" y="31459"/>
                  </a:lnTo>
                  <a:lnTo>
                    <a:pt x="53638" y="71606"/>
                  </a:lnTo>
                  <a:lnTo>
                    <a:pt x="48018" y="102981"/>
                  </a:lnTo>
                  <a:lnTo>
                    <a:pt x="50694" y="135740"/>
                  </a:lnTo>
                  <a:lnTo>
                    <a:pt x="60338" y="178391"/>
                  </a:lnTo>
                  <a:lnTo>
                    <a:pt x="68075" y="2301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319"/>
            <p:cNvSpPr/>
            <p:nvPr>
              <p:custDataLst>
                <p:tags r:id="rId154"/>
              </p:custDataLst>
            </p:nvPr>
          </p:nvSpPr>
          <p:spPr>
            <a:xfrm>
              <a:off x="3511550" y="736600"/>
              <a:ext cx="12701" cy="63501"/>
            </a:xfrm>
            <a:custGeom>
              <a:avLst/>
              <a:gdLst/>
              <a:ahLst/>
              <a:cxnLst/>
              <a:rect l="0" t="0" r="0" b="0"/>
              <a:pathLst>
                <a:path w="12701" h="63501">
                  <a:moveTo>
                    <a:pt x="12700" y="0"/>
                  </a:moveTo>
                  <a:lnTo>
                    <a:pt x="12700" y="0"/>
                  </a:lnTo>
                  <a:lnTo>
                    <a:pt x="10819" y="18510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320"/>
            <p:cNvSpPr/>
            <p:nvPr>
              <p:custDataLst>
                <p:tags r:id="rId155"/>
              </p:custDataLst>
            </p:nvPr>
          </p:nvSpPr>
          <p:spPr>
            <a:xfrm>
              <a:off x="3516080" y="895350"/>
              <a:ext cx="8171" cy="16011"/>
            </a:xfrm>
            <a:custGeom>
              <a:avLst/>
              <a:gdLst/>
              <a:ahLst/>
              <a:cxnLst/>
              <a:rect l="0" t="0" r="0" b="0"/>
              <a:pathLst>
                <a:path w="8171" h="16011">
                  <a:moveTo>
                    <a:pt x="8170" y="0"/>
                  </a:moveTo>
                  <a:lnTo>
                    <a:pt x="8170" y="0"/>
                  </a:lnTo>
                  <a:lnTo>
                    <a:pt x="8170" y="6742"/>
                  </a:lnTo>
                  <a:lnTo>
                    <a:pt x="6759" y="8728"/>
                  </a:lnTo>
                  <a:lnTo>
                    <a:pt x="4407" y="10052"/>
                  </a:lnTo>
                  <a:lnTo>
                    <a:pt x="1428" y="10935"/>
                  </a:lnTo>
                  <a:lnTo>
                    <a:pt x="147" y="12229"/>
                  </a:lnTo>
                  <a:lnTo>
                    <a:pt x="0" y="13797"/>
                  </a:lnTo>
                  <a:lnTo>
                    <a:pt x="607" y="15548"/>
                  </a:lnTo>
                  <a:lnTo>
                    <a:pt x="1716" y="16010"/>
                  </a:lnTo>
                  <a:lnTo>
                    <a:pt x="817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SMARTInkShape-Group489"/>
          <p:cNvGrpSpPr/>
          <p:nvPr/>
        </p:nvGrpSpPr>
        <p:grpSpPr>
          <a:xfrm>
            <a:off x="4639440" y="418995"/>
            <a:ext cx="650111" cy="852506"/>
            <a:chOff x="4639440" y="418995"/>
            <a:chExt cx="650111" cy="852506"/>
          </a:xfrm>
        </p:grpSpPr>
        <p:sp>
          <p:nvSpPr>
            <p:cNvPr id="24" name="SMARTInkShape-2321"/>
            <p:cNvSpPr/>
            <p:nvPr>
              <p:custDataLst>
                <p:tags r:id="rId128"/>
              </p:custDataLst>
            </p:nvPr>
          </p:nvSpPr>
          <p:spPr>
            <a:xfrm>
              <a:off x="4674208" y="418995"/>
              <a:ext cx="170843" cy="137446"/>
            </a:xfrm>
            <a:custGeom>
              <a:avLst/>
              <a:gdLst/>
              <a:ahLst/>
              <a:cxnLst/>
              <a:rect l="0" t="0" r="0" b="0"/>
              <a:pathLst>
                <a:path w="170843" h="137446">
                  <a:moveTo>
                    <a:pt x="24792" y="31855"/>
                  </a:moveTo>
                  <a:lnTo>
                    <a:pt x="24792" y="31855"/>
                  </a:lnTo>
                  <a:lnTo>
                    <a:pt x="24792" y="26388"/>
                  </a:lnTo>
                  <a:lnTo>
                    <a:pt x="22910" y="38173"/>
                  </a:lnTo>
                  <a:lnTo>
                    <a:pt x="16953" y="83210"/>
                  </a:lnTo>
                  <a:lnTo>
                    <a:pt x="2467" y="127859"/>
                  </a:lnTo>
                  <a:lnTo>
                    <a:pt x="0" y="137445"/>
                  </a:lnTo>
                  <a:lnTo>
                    <a:pt x="10964" y="97034"/>
                  </a:lnTo>
                  <a:lnTo>
                    <a:pt x="28462" y="50367"/>
                  </a:lnTo>
                  <a:lnTo>
                    <a:pt x="51404" y="3455"/>
                  </a:lnTo>
                  <a:lnTo>
                    <a:pt x="55939" y="927"/>
                  </a:lnTo>
                  <a:lnTo>
                    <a:pt x="68503" y="0"/>
                  </a:lnTo>
                  <a:lnTo>
                    <a:pt x="94815" y="10187"/>
                  </a:lnTo>
                  <a:lnTo>
                    <a:pt x="121582" y="40095"/>
                  </a:lnTo>
                  <a:lnTo>
                    <a:pt x="145773" y="79945"/>
                  </a:lnTo>
                  <a:lnTo>
                    <a:pt x="170842" y="1334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322"/>
            <p:cNvSpPr/>
            <p:nvPr>
              <p:custDataLst>
                <p:tags r:id="rId129"/>
              </p:custDataLst>
            </p:nvPr>
          </p:nvSpPr>
          <p:spPr>
            <a:xfrm>
              <a:off x="5283200" y="1003300"/>
              <a:ext cx="6351" cy="101601"/>
            </a:xfrm>
            <a:custGeom>
              <a:avLst/>
              <a:gdLst/>
              <a:ahLst/>
              <a:cxnLst/>
              <a:rect l="0" t="0" r="0" b="0"/>
              <a:pathLst>
                <a:path w="6351" h="10160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5026" y="7526"/>
                  </a:lnTo>
                  <a:lnTo>
                    <a:pt x="4076" y="27630"/>
                  </a:lnTo>
                  <a:lnTo>
                    <a:pt x="805" y="52965"/>
                  </a:lnTo>
                  <a:lnTo>
                    <a:pt x="635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323"/>
            <p:cNvSpPr/>
            <p:nvPr>
              <p:custDataLst>
                <p:tags r:id="rId130"/>
              </p:custDataLst>
            </p:nvPr>
          </p:nvSpPr>
          <p:spPr>
            <a:xfrm>
              <a:off x="5143862" y="1028700"/>
              <a:ext cx="18689" cy="107951"/>
            </a:xfrm>
            <a:custGeom>
              <a:avLst/>
              <a:gdLst/>
              <a:ahLst/>
              <a:cxnLst/>
              <a:rect l="0" t="0" r="0" b="0"/>
              <a:pathLst>
                <a:path w="18689" h="107951">
                  <a:moveTo>
                    <a:pt x="18688" y="0"/>
                  </a:moveTo>
                  <a:lnTo>
                    <a:pt x="18688" y="0"/>
                  </a:lnTo>
                  <a:lnTo>
                    <a:pt x="18688" y="3371"/>
                  </a:lnTo>
                  <a:lnTo>
                    <a:pt x="16807" y="6907"/>
                  </a:lnTo>
                  <a:lnTo>
                    <a:pt x="13619" y="12242"/>
                  </a:lnTo>
                  <a:lnTo>
                    <a:pt x="3761" y="45618"/>
                  </a:lnTo>
                  <a:lnTo>
                    <a:pt x="0" y="88445"/>
                  </a:lnTo>
                  <a:lnTo>
                    <a:pt x="5988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324"/>
            <p:cNvSpPr/>
            <p:nvPr>
              <p:custDataLst>
                <p:tags r:id="rId131"/>
              </p:custDataLst>
            </p:nvPr>
          </p:nvSpPr>
          <p:spPr>
            <a:xfrm>
              <a:off x="4639440" y="722556"/>
              <a:ext cx="197384" cy="548945"/>
            </a:xfrm>
            <a:custGeom>
              <a:avLst/>
              <a:gdLst/>
              <a:ahLst/>
              <a:cxnLst/>
              <a:rect l="0" t="0" r="0" b="0"/>
              <a:pathLst>
                <a:path w="197384" h="548945">
                  <a:moveTo>
                    <a:pt x="15110" y="20394"/>
                  </a:moveTo>
                  <a:lnTo>
                    <a:pt x="15110" y="20394"/>
                  </a:lnTo>
                  <a:lnTo>
                    <a:pt x="15110" y="17023"/>
                  </a:lnTo>
                  <a:lnTo>
                    <a:pt x="9643" y="0"/>
                  </a:lnTo>
                  <a:lnTo>
                    <a:pt x="8643" y="448"/>
                  </a:lnTo>
                  <a:lnTo>
                    <a:pt x="0" y="21948"/>
                  </a:lnTo>
                  <a:lnTo>
                    <a:pt x="598" y="56760"/>
                  </a:lnTo>
                  <a:lnTo>
                    <a:pt x="5244" y="99451"/>
                  </a:lnTo>
                  <a:lnTo>
                    <a:pt x="13840" y="139962"/>
                  </a:lnTo>
                  <a:lnTo>
                    <a:pt x="30277" y="184653"/>
                  </a:lnTo>
                  <a:lnTo>
                    <a:pt x="45709" y="209469"/>
                  </a:lnTo>
                  <a:lnTo>
                    <a:pt x="56226" y="218022"/>
                  </a:lnTo>
                  <a:lnTo>
                    <a:pt x="78014" y="226098"/>
                  </a:lnTo>
                  <a:lnTo>
                    <a:pt x="94103" y="228235"/>
                  </a:lnTo>
                  <a:lnTo>
                    <a:pt x="108779" y="223540"/>
                  </a:lnTo>
                  <a:lnTo>
                    <a:pt x="132076" y="206650"/>
                  </a:lnTo>
                  <a:lnTo>
                    <a:pt x="145879" y="183844"/>
                  </a:lnTo>
                  <a:lnTo>
                    <a:pt x="155535" y="144632"/>
                  </a:lnTo>
                  <a:lnTo>
                    <a:pt x="159493" y="100636"/>
                  </a:lnTo>
                  <a:lnTo>
                    <a:pt x="166824" y="57736"/>
                  </a:lnTo>
                  <a:lnTo>
                    <a:pt x="167053" y="57283"/>
                  </a:lnTo>
                  <a:lnTo>
                    <a:pt x="167205" y="57687"/>
                  </a:lnTo>
                  <a:lnTo>
                    <a:pt x="169351" y="94807"/>
                  </a:lnTo>
                  <a:lnTo>
                    <a:pt x="174406" y="131577"/>
                  </a:lnTo>
                  <a:lnTo>
                    <a:pt x="182434" y="178136"/>
                  </a:lnTo>
                  <a:lnTo>
                    <a:pt x="188708" y="219219"/>
                  </a:lnTo>
                  <a:lnTo>
                    <a:pt x="192924" y="250812"/>
                  </a:lnTo>
                  <a:lnTo>
                    <a:pt x="197383" y="294688"/>
                  </a:lnTo>
                  <a:lnTo>
                    <a:pt x="196822" y="335676"/>
                  </a:lnTo>
                  <a:lnTo>
                    <a:pt x="193943" y="367247"/>
                  </a:lnTo>
                  <a:lnTo>
                    <a:pt x="188356" y="413932"/>
                  </a:lnTo>
                  <a:lnTo>
                    <a:pt x="180146" y="460184"/>
                  </a:lnTo>
                  <a:lnTo>
                    <a:pt x="170078" y="497130"/>
                  </a:lnTo>
                  <a:lnTo>
                    <a:pt x="151084" y="537427"/>
                  </a:lnTo>
                  <a:lnTo>
                    <a:pt x="145270" y="542883"/>
                  </a:lnTo>
                  <a:lnTo>
                    <a:pt x="131285" y="548944"/>
                  </a:lnTo>
                  <a:lnTo>
                    <a:pt x="123604" y="548444"/>
                  </a:lnTo>
                  <a:lnTo>
                    <a:pt x="107545" y="542244"/>
                  </a:lnTo>
                  <a:lnTo>
                    <a:pt x="94762" y="530552"/>
                  </a:lnTo>
                  <a:lnTo>
                    <a:pt x="89378" y="523482"/>
                  </a:lnTo>
                  <a:lnTo>
                    <a:pt x="78429" y="483194"/>
                  </a:lnTo>
                  <a:lnTo>
                    <a:pt x="72260" y="4394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325"/>
            <p:cNvSpPr/>
            <p:nvPr>
              <p:custDataLst>
                <p:tags r:id="rId132"/>
              </p:custDataLst>
            </p:nvPr>
          </p:nvSpPr>
          <p:spPr>
            <a:xfrm>
              <a:off x="4992613" y="939800"/>
              <a:ext cx="49288" cy="208035"/>
            </a:xfrm>
            <a:custGeom>
              <a:avLst/>
              <a:gdLst/>
              <a:ahLst/>
              <a:cxnLst/>
              <a:rect l="0" t="0" r="0" b="0"/>
              <a:pathLst>
                <a:path w="49288" h="208035">
                  <a:moveTo>
                    <a:pt x="36587" y="0"/>
                  </a:moveTo>
                  <a:lnTo>
                    <a:pt x="36587" y="0"/>
                  </a:lnTo>
                  <a:lnTo>
                    <a:pt x="36587" y="3371"/>
                  </a:lnTo>
                  <a:lnTo>
                    <a:pt x="25755" y="43046"/>
                  </a:lnTo>
                  <a:lnTo>
                    <a:pt x="15606" y="88753"/>
                  </a:lnTo>
                  <a:lnTo>
                    <a:pt x="6146" y="127662"/>
                  </a:lnTo>
                  <a:lnTo>
                    <a:pt x="0" y="166093"/>
                  </a:lnTo>
                  <a:lnTo>
                    <a:pt x="2306" y="192284"/>
                  </a:lnTo>
                  <a:lnTo>
                    <a:pt x="5594" y="201876"/>
                  </a:lnTo>
                  <a:lnTo>
                    <a:pt x="7458" y="204434"/>
                  </a:lnTo>
                  <a:lnTo>
                    <a:pt x="15174" y="207276"/>
                  </a:lnTo>
                  <a:lnTo>
                    <a:pt x="20195" y="208034"/>
                  </a:lnTo>
                  <a:lnTo>
                    <a:pt x="25659" y="205717"/>
                  </a:lnTo>
                  <a:lnTo>
                    <a:pt x="49287" y="184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326"/>
            <p:cNvSpPr/>
            <p:nvPr>
              <p:custDataLst>
                <p:tags r:id="rId133"/>
              </p:custDataLst>
            </p:nvPr>
          </p:nvSpPr>
          <p:spPr>
            <a:xfrm>
              <a:off x="4942065" y="1054100"/>
              <a:ext cx="74436" cy="6351"/>
            </a:xfrm>
            <a:custGeom>
              <a:avLst/>
              <a:gdLst/>
              <a:ahLst/>
              <a:cxnLst/>
              <a:rect l="0" t="0" r="0" b="0"/>
              <a:pathLst>
                <a:path w="74436" h="6351">
                  <a:moveTo>
                    <a:pt x="10935" y="6350"/>
                  </a:moveTo>
                  <a:lnTo>
                    <a:pt x="10935" y="6350"/>
                  </a:lnTo>
                  <a:lnTo>
                    <a:pt x="0" y="6350"/>
                  </a:lnTo>
                  <a:lnTo>
                    <a:pt x="40998" y="2979"/>
                  </a:lnTo>
                  <a:lnTo>
                    <a:pt x="744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327"/>
            <p:cNvSpPr/>
            <p:nvPr>
              <p:custDataLst>
                <p:tags r:id="rId134"/>
              </p:custDataLst>
            </p:nvPr>
          </p:nvSpPr>
          <p:spPr>
            <a:xfrm>
              <a:off x="5102029" y="1079500"/>
              <a:ext cx="92272" cy="5763"/>
            </a:xfrm>
            <a:custGeom>
              <a:avLst/>
              <a:gdLst/>
              <a:ahLst/>
              <a:cxnLst/>
              <a:rect l="0" t="0" r="0" b="0"/>
              <a:pathLst>
                <a:path w="92272" h="5763">
                  <a:moveTo>
                    <a:pt x="3371" y="0"/>
                  </a:moveTo>
                  <a:lnTo>
                    <a:pt x="3371" y="0"/>
                  </a:lnTo>
                  <a:lnTo>
                    <a:pt x="3371" y="3371"/>
                  </a:lnTo>
                  <a:lnTo>
                    <a:pt x="2665" y="4364"/>
                  </a:lnTo>
                  <a:lnTo>
                    <a:pt x="1490" y="5026"/>
                  </a:lnTo>
                  <a:lnTo>
                    <a:pt x="0" y="5467"/>
                  </a:lnTo>
                  <a:lnTo>
                    <a:pt x="418" y="5762"/>
                  </a:lnTo>
                  <a:lnTo>
                    <a:pt x="45589" y="5629"/>
                  </a:lnTo>
                  <a:lnTo>
                    <a:pt x="922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SMARTInkShape-Group490"/>
          <p:cNvGrpSpPr/>
          <p:nvPr/>
        </p:nvGrpSpPr>
        <p:grpSpPr>
          <a:xfrm>
            <a:off x="5614283" y="793750"/>
            <a:ext cx="164218" cy="106545"/>
            <a:chOff x="5614283" y="793750"/>
            <a:chExt cx="164218" cy="106545"/>
          </a:xfrm>
        </p:grpSpPr>
        <p:sp>
          <p:nvSpPr>
            <p:cNvPr id="32" name="SMARTInkShape-2328"/>
            <p:cNvSpPr/>
            <p:nvPr>
              <p:custDataLst>
                <p:tags r:id="rId126"/>
              </p:custDataLst>
            </p:nvPr>
          </p:nvSpPr>
          <p:spPr>
            <a:xfrm>
              <a:off x="5622398" y="876300"/>
              <a:ext cx="156103" cy="23995"/>
            </a:xfrm>
            <a:custGeom>
              <a:avLst/>
              <a:gdLst/>
              <a:ahLst/>
              <a:cxnLst/>
              <a:rect l="0" t="0" r="0" b="0"/>
              <a:pathLst>
                <a:path w="156103" h="23995">
                  <a:moveTo>
                    <a:pt x="16402" y="6350"/>
                  </a:moveTo>
                  <a:lnTo>
                    <a:pt x="16402" y="6350"/>
                  </a:lnTo>
                  <a:lnTo>
                    <a:pt x="3310" y="15784"/>
                  </a:lnTo>
                  <a:lnTo>
                    <a:pt x="0" y="20656"/>
                  </a:lnTo>
                  <a:lnTo>
                    <a:pt x="2645" y="22237"/>
                  </a:lnTo>
                  <a:lnTo>
                    <a:pt x="14992" y="23994"/>
                  </a:lnTo>
                  <a:lnTo>
                    <a:pt x="57437" y="15689"/>
                  </a:lnTo>
                  <a:lnTo>
                    <a:pt x="98332" y="8725"/>
                  </a:lnTo>
                  <a:lnTo>
                    <a:pt x="15610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329"/>
            <p:cNvSpPr/>
            <p:nvPr>
              <p:custDataLst>
                <p:tags r:id="rId127"/>
              </p:custDataLst>
            </p:nvPr>
          </p:nvSpPr>
          <p:spPr>
            <a:xfrm>
              <a:off x="5614283" y="793750"/>
              <a:ext cx="132468" cy="12701"/>
            </a:xfrm>
            <a:custGeom>
              <a:avLst/>
              <a:gdLst/>
              <a:ahLst/>
              <a:cxnLst/>
              <a:rect l="0" t="0" r="0" b="0"/>
              <a:pathLst>
                <a:path w="132468" h="12701">
                  <a:moveTo>
                    <a:pt x="5467" y="0"/>
                  </a:moveTo>
                  <a:lnTo>
                    <a:pt x="5467" y="0"/>
                  </a:lnTo>
                  <a:lnTo>
                    <a:pt x="2096" y="0"/>
                  </a:lnTo>
                  <a:lnTo>
                    <a:pt x="1103" y="706"/>
                  </a:lnTo>
                  <a:lnTo>
                    <a:pt x="441" y="1881"/>
                  </a:lnTo>
                  <a:lnTo>
                    <a:pt x="0" y="3371"/>
                  </a:lnTo>
                  <a:lnTo>
                    <a:pt x="1822" y="4364"/>
                  </a:lnTo>
                  <a:lnTo>
                    <a:pt x="40259" y="6176"/>
                  </a:lnTo>
                  <a:lnTo>
                    <a:pt x="83509" y="7004"/>
                  </a:lnTo>
                  <a:lnTo>
                    <a:pt x="132467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SMARTInkShape-Group491"/>
          <p:cNvGrpSpPr/>
          <p:nvPr/>
        </p:nvGrpSpPr>
        <p:grpSpPr>
          <a:xfrm>
            <a:off x="6163361" y="705994"/>
            <a:ext cx="1702329" cy="1368885"/>
            <a:chOff x="6163361" y="705994"/>
            <a:chExt cx="1702329" cy="1368885"/>
          </a:xfrm>
        </p:grpSpPr>
        <p:sp>
          <p:nvSpPr>
            <p:cNvPr id="35" name="SMARTInkShape-2330"/>
            <p:cNvSpPr/>
            <p:nvPr>
              <p:custDataLst>
                <p:tags r:id="rId107"/>
              </p:custDataLst>
            </p:nvPr>
          </p:nvSpPr>
          <p:spPr>
            <a:xfrm>
              <a:off x="7626350" y="1720850"/>
              <a:ext cx="12701" cy="82551"/>
            </a:xfrm>
            <a:custGeom>
              <a:avLst/>
              <a:gdLst/>
              <a:ahLst/>
              <a:cxnLst/>
              <a:rect l="0" t="0" r="0" b="0"/>
              <a:pathLst>
                <a:path w="12701" h="82551">
                  <a:moveTo>
                    <a:pt x="0" y="82550"/>
                  </a:moveTo>
                  <a:lnTo>
                    <a:pt x="0" y="82550"/>
                  </a:lnTo>
                  <a:lnTo>
                    <a:pt x="0" y="35784"/>
                  </a:lnTo>
                  <a:lnTo>
                    <a:pt x="0" y="30206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331"/>
            <p:cNvSpPr/>
            <p:nvPr>
              <p:custDataLst>
                <p:tags r:id="rId108"/>
              </p:custDataLst>
            </p:nvPr>
          </p:nvSpPr>
          <p:spPr>
            <a:xfrm>
              <a:off x="7607300" y="1797933"/>
              <a:ext cx="9104" cy="43568"/>
            </a:xfrm>
            <a:custGeom>
              <a:avLst/>
              <a:gdLst/>
              <a:ahLst/>
              <a:cxnLst/>
              <a:rect l="0" t="0" r="0" b="0"/>
              <a:pathLst>
                <a:path w="9104" h="43568">
                  <a:moveTo>
                    <a:pt x="0" y="5467"/>
                  </a:moveTo>
                  <a:lnTo>
                    <a:pt x="0" y="5467"/>
                  </a:lnTo>
                  <a:lnTo>
                    <a:pt x="0" y="2096"/>
                  </a:lnTo>
                  <a:lnTo>
                    <a:pt x="705" y="1103"/>
                  </a:lnTo>
                  <a:lnTo>
                    <a:pt x="1881" y="441"/>
                  </a:lnTo>
                  <a:lnTo>
                    <a:pt x="3370" y="0"/>
                  </a:lnTo>
                  <a:lnTo>
                    <a:pt x="5069" y="411"/>
                  </a:lnTo>
                  <a:lnTo>
                    <a:pt x="8837" y="2750"/>
                  </a:lnTo>
                  <a:lnTo>
                    <a:pt x="9103" y="11785"/>
                  </a:lnTo>
                  <a:lnTo>
                    <a:pt x="0" y="435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332"/>
            <p:cNvSpPr/>
            <p:nvPr>
              <p:custDataLst>
                <p:tags r:id="rId109"/>
              </p:custDataLst>
            </p:nvPr>
          </p:nvSpPr>
          <p:spPr>
            <a:xfrm>
              <a:off x="7334148" y="1618696"/>
              <a:ext cx="222215" cy="260905"/>
            </a:xfrm>
            <a:custGeom>
              <a:avLst/>
              <a:gdLst/>
              <a:ahLst/>
              <a:cxnLst/>
              <a:rect l="0" t="0" r="0" b="0"/>
              <a:pathLst>
                <a:path w="222215" h="260905">
                  <a:moveTo>
                    <a:pt x="44552" y="191054"/>
                  </a:moveTo>
                  <a:lnTo>
                    <a:pt x="44552" y="191054"/>
                  </a:lnTo>
                  <a:lnTo>
                    <a:pt x="47922" y="191054"/>
                  </a:lnTo>
                  <a:lnTo>
                    <a:pt x="56761" y="184312"/>
                  </a:lnTo>
                  <a:lnTo>
                    <a:pt x="64946" y="173377"/>
                  </a:lnTo>
                  <a:lnTo>
                    <a:pt x="68469" y="164571"/>
                  </a:lnTo>
                  <a:lnTo>
                    <a:pt x="68258" y="162110"/>
                  </a:lnTo>
                  <a:lnTo>
                    <a:pt x="66141" y="157494"/>
                  </a:lnTo>
                  <a:lnTo>
                    <a:pt x="63884" y="156686"/>
                  </a:lnTo>
                  <a:lnTo>
                    <a:pt x="57612" y="157670"/>
                  </a:lnTo>
                  <a:lnTo>
                    <a:pt x="39407" y="165562"/>
                  </a:lnTo>
                  <a:lnTo>
                    <a:pt x="19509" y="186950"/>
                  </a:lnTo>
                  <a:lnTo>
                    <a:pt x="3579" y="212259"/>
                  </a:lnTo>
                  <a:lnTo>
                    <a:pt x="0" y="229171"/>
                  </a:lnTo>
                  <a:lnTo>
                    <a:pt x="762" y="243978"/>
                  </a:lnTo>
                  <a:lnTo>
                    <a:pt x="3453" y="252911"/>
                  </a:lnTo>
                  <a:lnTo>
                    <a:pt x="7981" y="255575"/>
                  </a:lnTo>
                  <a:lnTo>
                    <a:pt x="22418" y="258536"/>
                  </a:lnTo>
                  <a:lnTo>
                    <a:pt x="29090" y="257208"/>
                  </a:lnTo>
                  <a:lnTo>
                    <a:pt x="40267" y="250089"/>
                  </a:lnTo>
                  <a:lnTo>
                    <a:pt x="62598" y="228272"/>
                  </a:lnTo>
                  <a:lnTo>
                    <a:pt x="74358" y="207401"/>
                  </a:lnTo>
                  <a:lnTo>
                    <a:pt x="75007" y="206891"/>
                  </a:lnTo>
                  <a:lnTo>
                    <a:pt x="75438" y="207256"/>
                  </a:lnTo>
                  <a:lnTo>
                    <a:pt x="76045" y="211142"/>
                  </a:lnTo>
                  <a:lnTo>
                    <a:pt x="76131" y="212912"/>
                  </a:lnTo>
                  <a:lnTo>
                    <a:pt x="79622" y="222147"/>
                  </a:lnTo>
                  <a:lnTo>
                    <a:pt x="85125" y="230449"/>
                  </a:lnTo>
                  <a:lnTo>
                    <a:pt x="94595" y="237377"/>
                  </a:lnTo>
                  <a:lnTo>
                    <a:pt x="107950" y="237983"/>
                  </a:lnTo>
                  <a:lnTo>
                    <a:pt x="116451" y="237156"/>
                  </a:lnTo>
                  <a:lnTo>
                    <a:pt x="131540" y="230594"/>
                  </a:lnTo>
                  <a:lnTo>
                    <a:pt x="160586" y="206766"/>
                  </a:lnTo>
                  <a:lnTo>
                    <a:pt x="177711" y="183793"/>
                  </a:lnTo>
                  <a:lnTo>
                    <a:pt x="197511" y="140082"/>
                  </a:lnTo>
                  <a:lnTo>
                    <a:pt x="211591" y="99611"/>
                  </a:lnTo>
                  <a:lnTo>
                    <a:pt x="220016" y="56496"/>
                  </a:lnTo>
                  <a:lnTo>
                    <a:pt x="222044" y="12964"/>
                  </a:lnTo>
                  <a:lnTo>
                    <a:pt x="222214" y="3012"/>
                  </a:lnTo>
                  <a:lnTo>
                    <a:pt x="220849" y="782"/>
                  </a:lnTo>
                  <a:lnTo>
                    <a:pt x="218528" y="0"/>
                  </a:lnTo>
                  <a:lnTo>
                    <a:pt x="215569" y="185"/>
                  </a:lnTo>
                  <a:lnTo>
                    <a:pt x="210400" y="11679"/>
                  </a:lnTo>
                  <a:lnTo>
                    <a:pt x="201333" y="53552"/>
                  </a:lnTo>
                  <a:lnTo>
                    <a:pt x="198250" y="96847"/>
                  </a:lnTo>
                  <a:lnTo>
                    <a:pt x="197209" y="138814"/>
                  </a:lnTo>
                  <a:lnTo>
                    <a:pt x="197002" y="185674"/>
                  </a:lnTo>
                  <a:lnTo>
                    <a:pt x="198369" y="229464"/>
                  </a:lnTo>
                  <a:lnTo>
                    <a:pt x="209652" y="2609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2333"/>
            <p:cNvSpPr/>
            <p:nvPr>
              <p:custDataLst>
                <p:tags r:id="rId110"/>
              </p:custDataLst>
            </p:nvPr>
          </p:nvSpPr>
          <p:spPr>
            <a:xfrm>
              <a:off x="7188200" y="1767992"/>
              <a:ext cx="94163" cy="105259"/>
            </a:xfrm>
            <a:custGeom>
              <a:avLst/>
              <a:gdLst/>
              <a:ahLst/>
              <a:cxnLst/>
              <a:rect l="0" t="0" r="0" b="0"/>
              <a:pathLst>
                <a:path w="94163" h="105259">
                  <a:moveTo>
                    <a:pt x="0" y="3658"/>
                  </a:moveTo>
                  <a:lnTo>
                    <a:pt x="0" y="3658"/>
                  </a:lnTo>
                  <a:lnTo>
                    <a:pt x="3370" y="287"/>
                  </a:lnTo>
                  <a:lnTo>
                    <a:pt x="5775" y="0"/>
                  </a:lnTo>
                  <a:lnTo>
                    <a:pt x="12209" y="1562"/>
                  </a:lnTo>
                  <a:lnTo>
                    <a:pt x="14489" y="2966"/>
                  </a:lnTo>
                  <a:lnTo>
                    <a:pt x="16009" y="4608"/>
                  </a:lnTo>
                  <a:lnTo>
                    <a:pt x="17023" y="6408"/>
                  </a:lnTo>
                  <a:lnTo>
                    <a:pt x="18872" y="41674"/>
                  </a:lnTo>
                  <a:lnTo>
                    <a:pt x="13946" y="70094"/>
                  </a:lnTo>
                  <a:lnTo>
                    <a:pt x="7489" y="87318"/>
                  </a:lnTo>
                  <a:lnTo>
                    <a:pt x="7110" y="87653"/>
                  </a:lnTo>
                  <a:lnTo>
                    <a:pt x="6687" y="84263"/>
                  </a:lnTo>
                  <a:lnTo>
                    <a:pt x="9821" y="74421"/>
                  </a:lnTo>
                  <a:lnTo>
                    <a:pt x="28046" y="40292"/>
                  </a:lnTo>
                  <a:lnTo>
                    <a:pt x="59502" y="7672"/>
                  </a:lnTo>
                  <a:lnTo>
                    <a:pt x="65067" y="5629"/>
                  </a:lnTo>
                  <a:lnTo>
                    <a:pt x="70894" y="5677"/>
                  </a:lnTo>
                  <a:lnTo>
                    <a:pt x="76896" y="7121"/>
                  </a:lnTo>
                  <a:lnTo>
                    <a:pt x="85447" y="12488"/>
                  </a:lnTo>
                  <a:lnTo>
                    <a:pt x="88714" y="15894"/>
                  </a:lnTo>
                  <a:lnTo>
                    <a:pt x="92346" y="27206"/>
                  </a:lnTo>
                  <a:lnTo>
                    <a:pt x="94162" y="64223"/>
                  </a:lnTo>
                  <a:lnTo>
                    <a:pt x="89360" y="81183"/>
                  </a:lnTo>
                  <a:lnTo>
                    <a:pt x="76200" y="1052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2334"/>
            <p:cNvSpPr/>
            <p:nvPr>
              <p:custDataLst>
                <p:tags r:id="rId111"/>
              </p:custDataLst>
            </p:nvPr>
          </p:nvSpPr>
          <p:spPr>
            <a:xfrm>
              <a:off x="7082234" y="1748358"/>
              <a:ext cx="80567" cy="76924"/>
            </a:xfrm>
            <a:custGeom>
              <a:avLst/>
              <a:gdLst/>
              <a:ahLst/>
              <a:cxnLst/>
              <a:rect l="0" t="0" r="0" b="0"/>
              <a:pathLst>
                <a:path w="80567" h="76924">
                  <a:moveTo>
                    <a:pt x="80566" y="23292"/>
                  </a:moveTo>
                  <a:lnTo>
                    <a:pt x="80566" y="23292"/>
                  </a:lnTo>
                  <a:lnTo>
                    <a:pt x="80566" y="19921"/>
                  </a:lnTo>
                  <a:lnTo>
                    <a:pt x="78685" y="16384"/>
                  </a:lnTo>
                  <a:lnTo>
                    <a:pt x="68357" y="4994"/>
                  </a:lnTo>
                  <a:lnTo>
                    <a:pt x="58912" y="1049"/>
                  </a:lnTo>
                  <a:lnTo>
                    <a:pt x="47659" y="0"/>
                  </a:lnTo>
                  <a:lnTo>
                    <a:pt x="35601" y="1887"/>
                  </a:lnTo>
                  <a:lnTo>
                    <a:pt x="23187" y="10721"/>
                  </a:lnTo>
                  <a:lnTo>
                    <a:pt x="4712" y="32646"/>
                  </a:lnTo>
                  <a:lnTo>
                    <a:pt x="992" y="43677"/>
                  </a:lnTo>
                  <a:lnTo>
                    <a:pt x="0" y="49582"/>
                  </a:lnTo>
                  <a:lnTo>
                    <a:pt x="2661" y="61788"/>
                  </a:lnTo>
                  <a:lnTo>
                    <a:pt x="5345" y="68006"/>
                  </a:lnTo>
                  <a:lnTo>
                    <a:pt x="8547" y="72151"/>
                  </a:lnTo>
                  <a:lnTo>
                    <a:pt x="15867" y="76757"/>
                  </a:lnTo>
                  <a:lnTo>
                    <a:pt x="27586" y="76923"/>
                  </a:lnTo>
                  <a:lnTo>
                    <a:pt x="34663" y="75979"/>
                  </a:lnTo>
                  <a:lnTo>
                    <a:pt x="40792" y="72528"/>
                  </a:lnTo>
                  <a:lnTo>
                    <a:pt x="55454" y="55598"/>
                  </a:lnTo>
                  <a:lnTo>
                    <a:pt x="61880" y="45646"/>
                  </a:lnTo>
                  <a:lnTo>
                    <a:pt x="67866" y="105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335"/>
            <p:cNvSpPr/>
            <p:nvPr>
              <p:custDataLst>
                <p:tags r:id="rId112"/>
              </p:custDataLst>
            </p:nvPr>
          </p:nvSpPr>
          <p:spPr>
            <a:xfrm>
              <a:off x="6974165" y="1727788"/>
              <a:ext cx="48936" cy="120063"/>
            </a:xfrm>
            <a:custGeom>
              <a:avLst/>
              <a:gdLst/>
              <a:ahLst/>
              <a:cxnLst/>
              <a:rect l="0" t="0" r="0" b="0"/>
              <a:pathLst>
                <a:path w="48936" h="120063">
                  <a:moveTo>
                    <a:pt x="48935" y="5762"/>
                  </a:moveTo>
                  <a:lnTo>
                    <a:pt x="48935" y="5762"/>
                  </a:lnTo>
                  <a:lnTo>
                    <a:pt x="48934" y="2391"/>
                  </a:lnTo>
                  <a:lnTo>
                    <a:pt x="48230" y="1398"/>
                  </a:lnTo>
                  <a:lnTo>
                    <a:pt x="47053" y="736"/>
                  </a:lnTo>
                  <a:lnTo>
                    <a:pt x="41749" y="0"/>
                  </a:lnTo>
                  <a:lnTo>
                    <a:pt x="24306" y="292"/>
                  </a:lnTo>
                  <a:lnTo>
                    <a:pt x="14235" y="2860"/>
                  </a:lnTo>
                  <a:lnTo>
                    <a:pt x="6937" y="8235"/>
                  </a:lnTo>
                  <a:lnTo>
                    <a:pt x="4002" y="11644"/>
                  </a:lnTo>
                  <a:lnTo>
                    <a:pt x="743" y="21076"/>
                  </a:lnTo>
                  <a:lnTo>
                    <a:pt x="0" y="30913"/>
                  </a:lnTo>
                  <a:lnTo>
                    <a:pt x="2021" y="37636"/>
                  </a:lnTo>
                  <a:lnTo>
                    <a:pt x="24592" y="79649"/>
                  </a:lnTo>
                  <a:lnTo>
                    <a:pt x="27532" y="90577"/>
                  </a:lnTo>
                  <a:lnTo>
                    <a:pt x="23535" y="1200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336"/>
            <p:cNvSpPr/>
            <p:nvPr>
              <p:custDataLst>
                <p:tags r:id="rId113"/>
              </p:custDataLst>
            </p:nvPr>
          </p:nvSpPr>
          <p:spPr>
            <a:xfrm>
              <a:off x="6816717" y="1741984"/>
              <a:ext cx="98434" cy="75667"/>
            </a:xfrm>
            <a:custGeom>
              <a:avLst/>
              <a:gdLst/>
              <a:ahLst/>
              <a:cxnLst/>
              <a:rect l="0" t="0" r="0" b="0"/>
              <a:pathLst>
                <a:path w="98434" h="75667">
                  <a:moveTo>
                    <a:pt x="60333" y="42366"/>
                  </a:moveTo>
                  <a:lnTo>
                    <a:pt x="60333" y="42366"/>
                  </a:lnTo>
                  <a:lnTo>
                    <a:pt x="63703" y="35624"/>
                  </a:lnTo>
                  <a:lnTo>
                    <a:pt x="62428" y="17947"/>
                  </a:lnTo>
                  <a:lnTo>
                    <a:pt x="57583" y="4949"/>
                  </a:lnTo>
                  <a:lnTo>
                    <a:pt x="54266" y="2604"/>
                  </a:lnTo>
                  <a:lnTo>
                    <a:pt x="44936" y="0"/>
                  </a:lnTo>
                  <a:lnTo>
                    <a:pt x="33735" y="2605"/>
                  </a:lnTo>
                  <a:lnTo>
                    <a:pt x="27784" y="5275"/>
                  </a:lnTo>
                  <a:lnTo>
                    <a:pt x="9296" y="22517"/>
                  </a:lnTo>
                  <a:lnTo>
                    <a:pt x="2371" y="37542"/>
                  </a:lnTo>
                  <a:lnTo>
                    <a:pt x="0" y="52217"/>
                  </a:lnTo>
                  <a:lnTo>
                    <a:pt x="1297" y="63442"/>
                  </a:lnTo>
                  <a:lnTo>
                    <a:pt x="6108" y="71254"/>
                  </a:lnTo>
                  <a:lnTo>
                    <a:pt x="9366" y="74324"/>
                  </a:lnTo>
                  <a:lnTo>
                    <a:pt x="14361" y="75666"/>
                  </a:lnTo>
                  <a:lnTo>
                    <a:pt x="33463" y="74183"/>
                  </a:lnTo>
                  <a:lnTo>
                    <a:pt x="43922" y="71088"/>
                  </a:lnTo>
                  <a:lnTo>
                    <a:pt x="64591" y="56270"/>
                  </a:lnTo>
                  <a:lnTo>
                    <a:pt x="71365" y="50208"/>
                  </a:lnTo>
                  <a:lnTo>
                    <a:pt x="72627" y="51122"/>
                  </a:lnTo>
                  <a:lnTo>
                    <a:pt x="75910" y="55900"/>
                  </a:lnTo>
                  <a:lnTo>
                    <a:pt x="78353" y="63153"/>
                  </a:lnTo>
                  <a:lnTo>
                    <a:pt x="98433" y="741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337"/>
            <p:cNvSpPr/>
            <p:nvPr>
              <p:custDataLst>
                <p:tags r:id="rId114"/>
              </p:custDataLst>
            </p:nvPr>
          </p:nvSpPr>
          <p:spPr>
            <a:xfrm>
              <a:off x="6714697" y="1715934"/>
              <a:ext cx="79804" cy="112867"/>
            </a:xfrm>
            <a:custGeom>
              <a:avLst/>
              <a:gdLst/>
              <a:ahLst/>
              <a:cxnLst/>
              <a:rect l="0" t="0" r="0" b="0"/>
              <a:pathLst>
                <a:path w="79804" h="112867">
                  <a:moveTo>
                    <a:pt x="3603" y="68416"/>
                  </a:moveTo>
                  <a:lnTo>
                    <a:pt x="3603" y="68416"/>
                  </a:lnTo>
                  <a:lnTo>
                    <a:pt x="10344" y="68416"/>
                  </a:lnTo>
                  <a:lnTo>
                    <a:pt x="15536" y="66535"/>
                  </a:lnTo>
                  <a:lnTo>
                    <a:pt x="36542" y="48022"/>
                  </a:lnTo>
                  <a:lnTo>
                    <a:pt x="45752" y="33160"/>
                  </a:lnTo>
                  <a:lnTo>
                    <a:pt x="53124" y="11196"/>
                  </a:lnTo>
                  <a:lnTo>
                    <a:pt x="52139" y="8397"/>
                  </a:lnTo>
                  <a:lnTo>
                    <a:pt x="47282" y="3406"/>
                  </a:lnTo>
                  <a:lnTo>
                    <a:pt x="40419" y="717"/>
                  </a:lnTo>
                  <a:lnTo>
                    <a:pt x="36614" y="0"/>
                  </a:lnTo>
                  <a:lnTo>
                    <a:pt x="26740" y="4848"/>
                  </a:lnTo>
                  <a:lnTo>
                    <a:pt x="11165" y="19477"/>
                  </a:lnTo>
                  <a:lnTo>
                    <a:pt x="6527" y="25207"/>
                  </a:lnTo>
                  <a:lnTo>
                    <a:pt x="1374" y="39099"/>
                  </a:lnTo>
                  <a:lnTo>
                    <a:pt x="0" y="46755"/>
                  </a:lnTo>
                  <a:lnTo>
                    <a:pt x="4118" y="64668"/>
                  </a:lnTo>
                  <a:lnTo>
                    <a:pt x="13005" y="82273"/>
                  </a:lnTo>
                  <a:lnTo>
                    <a:pt x="24009" y="94800"/>
                  </a:lnTo>
                  <a:lnTo>
                    <a:pt x="42105" y="106416"/>
                  </a:lnTo>
                  <a:lnTo>
                    <a:pt x="79803" y="1128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2338"/>
            <p:cNvSpPr/>
            <p:nvPr>
              <p:custDataLst>
                <p:tags r:id="rId115"/>
              </p:custDataLst>
            </p:nvPr>
          </p:nvSpPr>
          <p:spPr>
            <a:xfrm>
              <a:off x="6584304" y="1692079"/>
              <a:ext cx="72650" cy="169360"/>
            </a:xfrm>
            <a:custGeom>
              <a:avLst/>
              <a:gdLst/>
              <a:ahLst/>
              <a:cxnLst/>
              <a:rect l="0" t="0" r="0" b="0"/>
              <a:pathLst>
                <a:path w="72650" h="169360">
                  <a:moveTo>
                    <a:pt x="70496" y="3371"/>
                  </a:moveTo>
                  <a:lnTo>
                    <a:pt x="70496" y="3371"/>
                  </a:lnTo>
                  <a:lnTo>
                    <a:pt x="63754" y="0"/>
                  </a:lnTo>
                  <a:lnTo>
                    <a:pt x="46077" y="1275"/>
                  </a:lnTo>
                  <a:lnTo>
                    <a:pt x="34713" y="6202"/>
                  </a:lnTo>
                  <a:lnTo>
                    <a:pt x="15920" y="20864"/>
                  </a:lnTo>
                  <a:lnTo>
                    <a:pt x="2898" y="39912"/>
                  </a:lnTo>
                  <a:lnTo>
                    <a:pt x="0" y="53478"/>
                  </a:lnTo>
                  <a:lnTo>
                    <a:pt x="216" y="60059"/>
                  </a:lnTo>
                  <a:lnTo>
                    <a:pt x="6099" y="73016"/>
                  </a:lnTo>
                  <a:lnTo>
                    <a:pt x="21311" y="90329"/>
                  </a:lnTo>
                  <a:lnTo>
                    <a:pt x="62966" y="123887"/>
                  </a:lnTo>
                  <a:lnTo>
                    <a:pt x="71635" y="141934"/>
                  </a:lnTo>
                  <a:lnTo>
                    <a:pt x="72649" y="151503"/>
                  </a:lnTo>
                  <a:lnTo>
                    <a:pt x="71931" y="155042"/>
                  </a:lnTo>
                  <a:lnTo>
                    <a:pt x="63608" y="162738"/>
                  </a:lnTo>
                  <a:lnTo>
                    <a:pt x="57437" y="166765"/>
                  </a:lnTo>
                  <a:lnTo>
                    <a:pt x="46818" y="169359"/>
                  </a:lnTo>
                  <a:lnTo>
                    <a:pt x="42010" y="169063"/>
                  </a:lnTo>
                  <a:lnTo>
                    <a:pt x="19696" y="1494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339"/>
            <p:cNvSpPr/>
            <p:nvPr>
              <p:custDataLst>
                <p:tags r:id="rId116"/>
              </p:custDataLst>
            </p:nvPr>
          </p:nvSpPr>
          <p:spPr>
            <a:xfrm>
              <a:off x="6804617" y="1171854"/>
              <a:ext cx="193084" cy="104497"/>
            </a:xfrm>
            <a:custGeom>
              <a:avLst/>
              <a:gdLst/>
              <a:ahLst/>
              <a:cxnLst/>
              <a:rect l="0" t="0" r="0" b="0"/>
              <a:pathLst>
                <a:path w="193084" h="104497">
                  <a:moveTo>
                    <a:pt x="53383" y="15596"/>
                  </a:moveTo>
                  <a:lnTo>
                    <a:pt x="53383" y="15596"/>
                  </a:lnTo>
                  <a:lnTo>
                    <a:pt x="53383" y="12225"/>
                  </a:lnTo>
                  <a:lnTo>
                    <a:pt x="51502" y="8688"/>
                  </a:lnTo>
                  <a:lnTo>
                    <a:pt x="47608" y="4765"/>
                  </a:lnTo>
                  <a:lnTo>
                    <a:pt x="41174" y="669"/>
                  </a:lnTo>
                  <a:lnTo>
                    <a:pt x="37482" y="0"/>
                  </a:lnTo>
                  <a:lnTo>
                    <a:pt x="29617" y="1139"/>
                  </a:lnTo>
                  <a:lnTo>
                    <a:pt x="17256" y="9117"/>
                  </a:lnTo>
                  <a:lnTo>
                    <a:pt x="10751" y="20242"/>
                  </a:lnTo>
                  <a:lnTo>
                    <a:pt x="0" y="48402"/>
                  </a:lnTo>
                  <a:lnTo>
                    <a:pt x="965" y="57458"/>
                  </a:lnTo>
                  <a:lnTo>
                    <a:pt x="3621" y="59732"/>
                  </a:lnTo>
                  <a:lnTo>
                    <a:pt x="7508" y="60542"/>
                  </a:lnTo>
                  <a:lnTo>
                    <a:pt x="12217" y="60377"/>
                  </a:lnTo>
                  <a:lnTo>
                    <a:pt x="23092" y="54548"/>
                  </a:lnTo>
                  <a:lnTo>
                    <a:pt x="67420" y="9045"/>
                  </a:lnTo>
                  <a:lnTo>
                    <a:pt x="76320" y="2571"/>
                  </a:lnTo>
                  <a:lnTo>
                    <a:pt x="79963" y="1268"/>
                  </a:lnTo>
                  <a:lnTo>
                    <a:pt x="83097" y="1105"/>
                  </a:lnTo>
                  <a:lnTo>
                    <a:pt x="85893" y="1702"/>
                  </a:lnTo>
                  <a:lnTo>
                    <a:pt x="129376" y="40903"/>
                  </a:lnTo>
                  <a:lnTo>
                    <a:pt x="173099" y="83121"/>
                  </a:lnTo>
                  <a:lnTo>
                    <a:pt x="193083" y="1044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2340"/>
            <p:cNvSpPr/>
            <p:nvPr>
              <p:custDataLst>
                <p:tags r:id="rId117"/>
              </p:custDataLst>
            </p:nvPr>
          </p:nvSpPr>
          <p:spPr>
            <a:xfrm>
              <a:off x="6838950" y="1196492"/>
              <a:ext cx="63479" cy="346559"/>
            </a:xfrm>
            <a:custGeom>
              <a:avLst/>
              <a:gdLst/>
              <a:ahLst/>
              <a:cxnLst/>
              <a:rect l="0" t="0" r="0" b="0"/>
              <a:pathLst>
                <a:path w="63479" h="346559">
                  <a:moveTo>
                    <a:pt x="57150" y="3658"/>
                  </a:moveTo>
                  <a:lnTo>
                    <a:pt x="57150" y="3658"/>
                  </a:lnTo>
                  <a:lnTo>
                    <a:pt x="60520" y="287"/>
                  </a:lnTo>
                  <a:lnTo>
                    <a:pt x="61513" y="0"/>
                  </a:lnTo>
                  <a:lnTo>
                    <a:pt x="62175" y="513"/>
                  </a:lnTo>
                  <a:lnTo>
                    <a:pt x="62617" y="1562"/>
                  </a:lnTo>
                  <a:lnTo>
                    <a:pt x="63422" y="45569"/>
                  </a:lnTo>
                  <a:lnTo>
                    <a:pt x="63478" y="87729"/>
                  </a:lnTo>
                  <a:lnTo>
                    <a:pt x="60122" y="125856"/>
                  </a:lnTo>
                  <a:lnTo>
                    <a:pt x="51289" y="172980"/>
                  </a:lnTo>
                  <a:lnTo>
                    <a:pt x="43104" y="213675"/>
                  </a:lnTo>
                  <a:lnTo>
                    <a:pt x="29470" y="258188"/>
                  </a:lnTo>
                  <a:lnTo>
                    <a:pt x="12025" y="303755"/>
                  </a:lnTo>
                  <a:lnTo>
                    <a:pt x="0" y="3465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2341"/>
            <p:cNvSpPr/>
            <p:nvPr>
              <p:custDataLst>
                <p:tags r:id="rId118"/>
              </p:custDataLst>
            </p:nvPr>
          </p:nvSpPr>
          <p:spPr>
            <a:xfrm>
              <a:off x="6855986" y="924068"/>
              <a:ext cx="78215" cy="138542"/>
            </a:xfrm>
            <a:custGeom>
              <a:avLst/>
              <a:gdLst/>
              <a:ahLst/>
              <a:cxnLst/>
              <a:rect l="0" t="0" r="0" b="0"/>
              <a:pathLst>
                <a:path w="78215" h="138542">
                  <a:moveTo>
                    <a:pt x="78214" y="15732"/>
                  </a:moveTo>
                  <a:lnTo>
                    <a:pt x="78214" y="15732"/>
                  </a:lnTo>
                  <a:lnTo>
                    <a:pt x="69375" y="6894"/>
                  </a:lnTo>
                  <a:lnTo>
                    <a:pt x="61585" y="4748"/>
                  </a:lnTo>
                  <a:lnTo>
                    <a:pt x="53185" y="3089"/>
                  </a:lnTo>
                  <a:lnTo>
                    <a:pt x="50944" y="1659"/>
                  </a:lnTo>
                  <a:lnTo>
                    <a:pt x="49451" y="0"/>
                  </a:lnTo>
                  <a:lnTo>
                    <a:pt x="46339" y="305"/>
                  </a:lnTo>
                  <a:lnTo>
                    <a:pt x="19215" y="14174"/>
                  </a:lnTo>
                  <a:lnTo>
                    <a:pt x="7032" y="24992"/>
                  </a:lnTo>
                  <a:lnTo>
                    <a:pt x="1187" y="33018"/>
                  </a:lnTo>
                  <a:lnTo>
                    <a:pt x="0" y="43170"/>
                  </a:lnTo>
                  <a:lnTo>
                    <a:pt x="671" y="48841"/>
                  </a:lnTo>
                  <a:lnTo>
                    <a:pt x="7062" y="60786"/>
                  </a:lnTo>
                  <a:lnTo>
                    <a:pt x="25040" y="82330"/>
                  </a:lnTo>
                  <a:lnTo>
                    <a:pt x="65026" y="112327"/>
                  </a:lnTo>
                  <a:lnTo>
                    <a:pt x="68825" y="118165"/>
                  </a:lnTo>
                  <a:lnTo>
                    <a:pt x="68427" y="121415"/>
                  </a:lnTo>
                  <a:lnTo>
                    <a:pt x="64221" y="128789"/>
                  </a:lnTo>
                  <a:lnTo>
                    <a:pt x="53920" y="137503"/>
                  </a:lnTo>
                  <a:lnTo>
                    <a:pt x="49318" y="138541"/>
                  </a:lnTo>
                  <a:lnTo>
                    <a:pt x="27414" y="1363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342"/>
            <p:cNvSpPr/>
            <p:nvPr>
              <p:custDataLst>
                <p:tags r:id="rId119"/>
              </p:custDataLst>
            </p:nvPr>
          </p:nvSpPr>
          <p:spPr>
            <a:xfrm>
              <a:off x="6668382" y="1003300"/>
              <a:ext cx="100719" cy="16359"/>
            </a:xfrm>
            <a:custGeom>
              <a:avLst/>
              <a:gdLst/>
              <a:ahLst/>
              <a:cxnLst/>
              <a:rect l="0" t="0" r="0" b="0"/>
              <a:pathLst>
                <a:path w="100719" h="16359">
                  <a:moveTo>
                    <a:pt x="5468" y="12700"/>
                  </a:moveTo>
                  <a:lnTo>
                    <a:pt x="5468" y="12700"/>
                  </a:lnTo>
                  <a:lnTo>
                    <a:pt x="2097" y="12700"/>
                  </a:lnTo>
                  <a:lnTo>
                    <a:pt x="1104" y="13405"/>
                  </a:lnTo>
                  <a:lnTo>
                    <a:pt x="441" y="14581"/>
                  </a:lnTo>
                  <a:lnTo>
                    <a:pt x="0" y="16071"/>
                  </a:lnTo>
                  <a:lnTo>
                    <a:pt x="1117" y="16358"/>
                  </a:lnTo>
                  <a:lnTo>
                    <a:pt x="48355" y="8459"/>
                  </a:lnTo>
                  <a:lnTo>
                    <a:pt x="1007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2343"/>
            <p:cNvSpPr/>
            <p:nvPr>
              <p:custDataLst>
                <p:tags r:id="rId120"/>
              </p:custDataLst>
            </p:nvPr>
          </p:nvSpPr>
          <p:spPr>
            <a:xfrm>
              <a:off x="6467210" y="977900"/>
              <a:ext cx="124091" cy="19051"/>
            </a:xfrm>
            <a:custGeom>
              <a:avLst/>
              <a:gdLst/>
              <a:ahLst/>
              <a:cxnLst/>
              <a:rect l="0" t="0" r="0" b="0"/>
              <a:pathLst>
                <a:path w="124091" h="19051">
                  <a:moveTo>
                    <a:pt x="22490" y="19050"/>
                  </a:moveTo>
                  <a:lnTo>
                    <a:pt x="22490" y="19050"/>
                  </a:lnTo>
                  <a:lnTo>
                    <a:pt x="19119" y="15679"/>
                  </a:lnTo>
                  <a:lnTo>
                    <a:pt x="0" y="12961"/>
                  </a:lnTo>
                  <a:lnTo>
                    <a:pt x="38630" y="10829"/>
                  </a:lnTo>
                  <a:lnTo>
                    <a:pt x="81573" y="3864"/>
                  </a:lnTo>
                  <a:lnTo>
                    <a:pt x="12409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2344"/>
            <p:cNvSpPr/>
            <p:nvPr>
              <p:custDataLst>
                <p:tags r:id="rId121"/>
              </p:custDataLst>
            </p:nvPr>
          </p:nvSpPr>
          <p:spPr>
            <a:xfrm>
              <a:off x="6516089" y="872642"/>
              <a:ext cx="43462" cy="215774"/>
            </a:xfrm>
            <a:custGeom>
              <a:avLst/>
              <a:gdLst/>
              <a:ahLst/>
              <a:cxnLst/>
              <a:rect l="0" t="0" r="0" b="0"/>
              <a:pathLst>
                <a:path w="43462" h="215774">
                  <a:moveTo>
                    <a:pt x="24411" y="3658"/>
                  </a:moveTo>
                  <a:lnTo>
                    <a:pt x="24411" y="3658"/>
                  </a:lnTo>
                  <a:lnTo>
                    <a:pt x="24411" y="0"/>
                  </a:lnTo>
                  <a:lnTo>
                    <a:pt x="23705" y="38159"/>
                  </a:lnTo>
                  <a:lnTo>
                    <a:pt x="19342" y="78164"/>
                  </a:lnTo>
                  <a:lnTo>
                    <a:pt x="13580" y="117456"/>
                  </a:lnTo>
                  <a:lnTo>
                    <a:pt x="7193" y="161133"/>
                  </a:lnTo>
                  <a:lnTo>
                    <a:pt x="0" y="206783"/>
                  </a:lnTo>
                  <a:lnTo>
                    <a:pt x="1081" y="211042"/>
                  </a:lnTo>
                  <a:lnTo>
                    <a:pt x="3213" y="213880"/>
                  </a:lnTo>
                  <a:lnTo>
                    <a:pt x="6045" y="215773"/>
                  </a:lnTo>
                  <a:lnTo>
                    <a:pt x="10051" y="215623"/>
                  </a:lnTo>
                  <a:lnTo>
                    <a:pt x="20145" y="211694"/>
                  </a:lnTo>
                  <a:lnTo>
                    <a:pt x="43461" y="1878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2345"/>
            <p:cNvSpPr/>
            <p:nvPr>
              <p:custDataLst>
                <p:tags r:id="rId122"/>
              </p:custDataLst>
            </p:nvPr>
          </p:nvSpPr>
          <p:spPr>
            <a:xfrm>
              <a:off x="6163361" y="705994"/>
              <a:ext cx="173094" cy="534735"/>
            </a:xfrm>
            <a:custGeom>
              <a:avLst/>
              <a:gdLst/>
              <a:ahLst/>
              <a:cxnLst/>
              <a:rect l="0" t="0" r="0" b="0"/>
              <a:pathLst>
                <a:path w="173094" h="534735">
                  <a:moveTo>
                    <a:pt x="21539" y="11556"/>
                  </a:moveTo>
                  <a:lnTo>
                    <a:pt x="21539" y="11556"/>
                  </a:lnTo>
                  <a:lnTo>
                    <a:pt x="24910" y="8185"/>
                  </a:lnTo>
                  <a:lnTo>
                    <a:pt x="26565" y="4648"/>
                  </a:lnTo>
                  <a:lnTo>
                    <a:pt x="27006" y="2718"/>
                  </a:lnTo>
                  <a:lnTo>
                    <a:pt x="26595" y="1430"/>
                  </a:lnTo>
                  <a:lnTo>
                    <a:pt x="25616" y="572"/>
                  </a:lnTo>
                  <a:lnTo>
                    <a:pt x="24257" y="0"/>
                  </a:lnTo>
                  <a:lnTo>
                    <a:pt x="18983" y="5009"/>
                  </a:lnTo>
                  <a:lnTo>
                    <a:pt x="9963" y="19729"/>
                  </a:lnTo>
                  <a:lnTo>
                    <a:pt x="2822" y="45022"/>
                  </a:lnTo>
                  <a:lnTo>
                    <a:pt x="0" y="80033"/>
                  </a:lnTo>
                  <a:lnTo>
                    <a:pt x="5514" y="116512"/>
                  </a:lnTo>
                  <a:lnTo>
                    <a:pt x="13006" y="140753"/>
                  </a:lnTo>
                  <a:lnTo>
                    <a:pt x="23391" y="156231"/>
                  </a:lnTo>
                  <a:lnTo>
                    <a:pt x="36943" y="164050"/>
                  </a:lnTo>
                  <a:lnTo>
                    <a:pt x="44509" y="166136"/>
                  </a:lnTo>
                  <a:lnTo>
                    <a:pt x="78753" y="162328"/>
                  </a:lnTo>
                  <a:lnTo>
                    <a:pt x="100354" y="152179"/>
                  </a:lnTo>
                  <a:lnTo>
                    <a:pt x="124620" y="132479"/>
                  </a:lnTo>
                  <a:lnTo>
                    <a:pt x="148831" y="100118"/>
                  </a:lnTo>
                  <a:lnTo>
                    <a:pt x="164304" y="63353"/>
                  </a:lnTo>
                  <a:lnTo>
                    <a:pt x="173093" y="19500"/>
                  </a:lnTo>
                  <a:lnTo>
                    <a:pt x="172669" y="17558"/>
                  </a:lnTo>
                  <a:lnTo>
                    <a:pt x="171681" y="16968"/>
                  </a:lnTo>
                  <a:lnTo>
                    <a:pt x="170318" y="17281"/>
                  </a:lnTo>
                  <a:lnTo>
                    <a:pt x="165026" y="34576"/>
                  </a:lnTo>
                  <a:lnTo>
                    <a:pt x="162360" y="72156"/>
                  </a:lnTo>
                  <a:lnTo>
                    <a:pt x="161571" y="115668"/>
                  </a:lnTo>
                  <a:lnTo>
                    <a:pt x="164709" y="163211"/>
                  </a:lnTo>
                  <a:lnTo>
                    <a:pt x="166309" y="198197"/>
                  </a:lnTo>
                  <a:lnTo>
                    <a:pt x="167209" y="244187"/>
                  </a:lnTo>
                  <a:lnTo>
                    <a:pt x="167476" y="285095"/>
                  </a:lnTo>
                  <a:lnTo>
                    <a:pt x="167539" y="319395"/>
                  </a:lnTo>
                  <a:lnTo>
                    <a:pt x="167567" y="355807"/>
                  </a:lnTo>
                  <a:lnTo>
                    <a:pt x="167582" y="395151"/>
                  </a:lnTo>
                  <a:lnTo>
                    <a:pt x="160845" y="438167"/>
                  </a:lnTo>
                  <a:lnTo>
                    <a:pt x="153281" y="479918"/>
                  </a:lnTo>
                  <a:lnTo>
                    <a:pt x="143202" y="505616"/>
                  </a:lnTo>
                  <a:lnTo>
                    <a:pt x="124537" y="525539"/>
                  </a:lnTo>
                  <a:lnTo>
                    <a:pt x="111060" y="532798"/>
                  </a:lnTo>
                  <a:lnTo>
                    <a:pt x="104503" y="534734"/>
                  </a:lnTo>
                  <a:lnTo>
                    <a:pt x="97309" y="533203"/>
                  </a:lnTo>
                  <a:lnTo>
                    <a:pt x="81791" y="523975"/>
                  </a:lnTo>
                  <a:lnTo>
                    <a:pt x="59639" y="4814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346"/>
            <p:cNvSpPr/>
            <p:nvPr>
              <p:custDataLst>
                <p:tags r:id="rId123"/>
              </p:custDataLst>
            </p:nvPr>
          </p:nvSpPr>
          <p:spPr>
            <a:xfrm>
              <a:off x="7713218" y="1608315"/>
              <a:ext cx="64650" cy="271286"/>
            </a:xfrm>
            <a:custGeom>
              <a:avLst/>
              <a:gdLst/>
              <a:ahLst/>
              <a:cxnLst/>
              <a:rect l="0" t="0" r="0" b="0"/>
              <a:pathLst>
                <a:path w="64650" h="271286">
                  <a:moveTo>
                    <a:pt x="59182" y="10935"/>
                  </a:moveTo>
                  <a:lnTo>
                    <a:pt x="59182" y="10935"/>
                  </a:lnTo>
                  <a:lnTo>
                    <a:pt x="64649" y="0"/>
                  </a:lnTo>
                  <a:lnTo>
                    <a:pt x="63533" y="117"/>
                  </a:lnTo>
                  <a:lnTo>
                    <a:pt x="58529" y="2129"/>
                  </a:lnTo>
                  <a:lnTo>
                    <a:pt x="53482" y="11019"/>
                  </a:lnTo>
                  <a:lnTo>
                    <a:pt x="37970" y="52130"/>
                  </a:lnTo>
                  <a:lnTo>
                    <a:pt x="25958" y="92554"/>
                  </a:lnTo>
                  <a:lnTo>
                    <a:pt x="13579" y="137359"/>
                  </a:lnTo>
                  <a:lnTo>
                    <a:pt x="6551" y="174767"/>
                  </a:lnTo>
                  <a:lnTo>
                    <a:pt x="0" y="217130"/>
                  </a:lnTo>
                  <a:lnTo>
                    <a:pt x="2032" y="2712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347"/>
            <p:cNvSpPr/>
            <p:nvPr>
              <p:custDataLst>
                <p:tags r:id="rId124"/>
              </p:custDataLst>
            </p:nvPr>
          </p:nvSpPr>
          <p:spPr>
            <a:xfrm>
              <a:off x="7675183" y="1765300"/>
              <a:ext cx="78168" cy="6351"/>
            </a:xfrm>
            <a:custGeom>
              <a:avLst/>
              <a:gdLst/>
              <a:ahLst/>
              <a:cxnLst/>
              <a:rect l="0" t="0" r="0" b="0"/>
              <a:pathLst>
                <a:path w="78168" h="6351">
                  <a:moveTo>
                    <a:pt x="21017" y="6350"/>
                  </a:moveTo>
                  <a:lnTo>
                    <a:pt x="21017" y="6350"/>
                  </a:lnTo>
                  <a:lnTo>
                    <a:pt x="74" y="588"/>
                  </a:lnTo>
                  <a:lnTo>
                    <a:pt x="0" y="392"/>
                  </a:lnTo>
                  <a:lnTo>
                    <a:pt x="41556" y="15"/>
                  </a:lnTo>
                  <a:lnTo>
                    <a:pt x="781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2348"/>
            <p:cNvSpPr/>
            <p:nvPr>
              <p:custDataLst>
                <p:tags r:id="rId125"/>
              </p:custDataLst>
            </p:nvPr>
          </p:nvSpPr>
          <p:spPr>
            <a:xfrm>
              <a:off x="7727950" y="1778000"/>
              <a:ext cx="137740" cy="296879"/>
            </a:xfrm>
            <a:custGeom>
              <a:avLst/>
              <a:gdLst/>
              <a:ahLst/>
              <a:cxnLst/>
              <a:rect l="0" t="0" r="0" b="0"/>
              <a:pathLst>
                <a:path w="137740" h="296879">
                  <a:moveTo>
                    <a:pt x="88900" y="0"/>
                  </a:moveTo>
                  <a:lnTo>
                    <a:pt x="88900" y="0"/>
                  </a:lnTo>
                  <a:lnTo>
                    <a:pt x="83124" y="5069"/>
                  </a:lnTo>
                  <a:lnTo>
                    <a:pt x="68505" y="14927"/>
                  </a:lnTo>
                  <a:lnTo>
                    <a:pt x="65724" y="22862"/>
                  </a:lnTo>
                  <a:lnTo>
                    <a:pt x="65194" y="32033"/>
                  </a:lnTo>
                  <a:lnTo>
                    <a:pt x="67310" y="38461"/>
                  </a:lnTo>
                  <a:lnTo>
                    <a:pt x="69568" y="40457"/>
                  </a:lnTo>
                  <a:lnTo>
                    <a:pt x="75839" y="42675"/>
                  </a:lnTo>
                  <a:lnTo>
                    <a:pt x="79487" y="41856"/>
                  </a:lnTo>
                  <a:lnTo>
                    <a:pt x="125867" y="16873"/>
                  </a:lnTo>
                  <a:lnTo>
                    <a:pt x="133082" y="11497"/>
                  </a:lnTo>
                  <a:lnTo>
                    <a:pt x="135289" y="11193"/>
                  </a:lnTo>
                  <a:lnTo>
                    <a:pt x="136758" y="12401"/>
                  </a:lnTo>
                  <a:lnTo>
                    <a:pt x="137739" y="14617"/>
                  </a:lnTo>
                  <a:lnTo>
                    <a:pt x="130689" y="59481"/>
                  </a:lnTo>
                  <a:lnTo>
                    <a:pt x="122660" y="101198"/>
                  </a:lnTo>
                  <a:lnTo>
                    <a:pt x="110516" y="137661"/>
                  </a:lnTo>
                  <a:lnTo>
                    <a:pt x="97891" y="174609"/>
                  </a:lnTo>
                  <a:lnTo>
                    <a:pt x="87305" y="217857"/>
                  </a:lnTo>
                  <a:lnTo>
                    <a:pt x="67480" y="264092"/>
                  </a:lnTo>
                  <a:lnTo>
                    <a:pt x="51979" y="290151"/>
                  </a:lnTo>
                  <a:lnTo>
                    <a:pt x="47352" y="295034"/>
                  </a:lnTo>
                  <a:lnTo>
                    <a:pt x="41446" y="296878"/>
                  </a:lnTo>
                  <a:lnTo>
                    <a:pt x="27357" y="295164"/>
                  </a:lnTo>
                  <a:lnTo>
                    <a:pt x="0" y="273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SMARTInkShape-Group492"/>
          <p:cNvGrpSpPr/>
          <p:nvPr/>
        </p:nvGrpSpPr>
        <p:grpSpPr>
          <a:xfrm>
            <a:off x="1587500" y="2461132"/>
            <a:ext cx="4330701" cy="1526669"/>
            <a:chOff x="1587500" y="2461132"/>
            <a:chExt cx="4330701" cy="1526669"/>
          </a:xfrm>
        </p:grpSpPr>
        <p:sp>
          <p:nvSpPr>
            <p:cNvPr id="55" name="SMARTInkShape-2349"/>
            <p:cNvSpPr/>
            <p:nvPr>
              <p:custDataLst>
                <p:tags r:id="rId88"/>
              </p:custDataLst>
            </p:nvPr>
          </p:nvSpPr>
          <p:spPr>
            <a:xfrm>
              <a:off x="5911850" y="3194050"/>
              <a:ext cx="6351" cy="31751"/>
            </a:xfrm>
            <a:custGeom>
              <a:avLst/>
              <a:gdLst/>
              <a:ahLst/>
              <a:cxnLst/>
              <a:rect l="0" t="0" r="0" b="0"/>
              <a:pathLst>
                <a:path w="6351" h="31751">
                  <a:moveTo>
                    <a:pt x="6350" y="31750"/>
                  </a:moveTo>
                  <a:lnTo>
                    <a:pt x="6350" y="31750"/>
                  </a:lnTo>
                  <a:lnTo>
                    <a:pt x="5645" y="2161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2350"/>
            <p:cNvSpPr/>
            <p:nvPr>
              <p:custDataLst>
                <p:tags r:id="rId89"/>
              </p:custDataLst>
            </p:nvPr>
          </p:nvSpPr>
          <p:spPr>
            <a:xfrm>
              <a:off x="5861050" y="3314700"/>
              <a:ext cx="12701" cy="50801"/>
            </a:xfrm>
            <a:custGeom>
              <a:avLst/>
              <a:gdLst/>
              <a:ahLst/>
              <a:cxnLst/>
              <a:rect l="0" t="0" r="0" b="0"/>
              <a:pathLst>
                <a:path w="12701" h="50801">
                  <a:moveTo>
                    <a:pt x="0" y="50800"/>
                  </a:moveTo>
                  <a:lnTo>
                    <a:pt x="0" y="50800"/>
                  </a:lnTo>
                  <a:lnTo>
                    <a:pt x="3371" y="47429"/>
                  </a:lnTo>
                  <a:lnTo>
                    <a:pt x="5026" y="43893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2351"/>
            <p:cNvSpPr/>
            <p:nvPr>
              <p:custDataLst>
                <p:tags r:id="rId90"/>
              </p:custDataLst>
            </p:nvPr>
          </p:nvSpPr>
          <p:spPr>
            <a:xfrm>
              <a:off x="5842000" y="3429000"/>
              <a:ext cx="19051" cy="44451"/>
            </a:xfrm>
            <a:custGeom>
              <a:avLst/>
              <a:gdLst/>
              <a:ahLst/>
              <a:cxnLst/>
              <a:rect l="0" t="0" r="0" b="0"/>
              <a:pathLst>
                <a:path w="19051" h="44451">
                  <a:moveTo>
                    <a:pt x="0" y="44450"/>
                  </a:moveTo>
                  <a:lnTo>
                    <a:pt x="0" y="44450"/>
                  </a:lnTo>
                  <a:lnTo>
                    <a:pt x="3371" y="44450"/>
                  </a:lnTo>
                  <a:lnTo>
                    <a:pt x="6907" y="42568"/>
                  </a:lnTo>
                  <a:lnTo>
                    <a:pt x="8839" y="41079"/>
                  </a:lnTo>
                  <a:lnTo>
                    <a:pt x="10984" y="33779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2352"/>
            <p:cNvSpPr/>
            <p:nvPr>
              <p:custDataLst>
                <p:tags r:id="rId91"/>
              </p:custDataLst>
            </p:nvPr>
          </p:nvSpPr>
          <p:spPr>
            <a:xfrm>
              <a:off x="5797550" y="3524250"/>
              <a:ext cx="19051" cy="44451"/>
            </a:xfrm>
            <a:custGeom>
              <a:avLst/>
              <a:gdLst/>
              <a:ahLst/>
              <a:cxnLst/>
              <a:rect l="0" t="0" r="0" b="0"/>
              <a:pathLst>
                <a:path w="19051" h="44451">
                  <a:moveTo>
                    <a:pt x="0" y="44450"/>
                  </a:moveTo>
                  <a:lnTo>
                    <a:pt x="0" y="44450"/>
                  </a:lnTo>
                  <a:lnTo>
                    <a:pt x="0" y="41079"/>
                  </a:lnTo>
                  <a:lnTo>
                    <a:pt x="705" y="40086"/>
                  </a:lnTo>
                  <a:lnTo>
                    <a:pt x="3371" y="38983"/>
                  </a:lnTo>
                  <a:lnTo>
                    <a:pt x="4364" y="37277"/>
                  </a:lnTo>
                  <a:lnTo>
                    <a:pt x="6467" y="28841"/>
                  </a:lnTo>
                  <a:lnTo>
                    <a:pt x="10540" y="20853"/>
                  </a:lnTo>
                  <a:lnTo>
                    <a:pt x="12765" y="10569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2353"/>
            <p:cNvSpPr/>
            <p:nvPr>
              <p:custDataLst>
                <p:tags r:id="rId92"/>
              </p:custDataLst>
            </p:nvPr>
          </p:nvSpPr>
          <p:spPr>
            <a:xfrm>
              <a:off x="5791200" y="3625850"/>
              <a:ext cx="1" cy="25401"/>
            </a:xfrm>
            <a:custGeom>
              <a:avLst/>
              <a:gdLst/>
              <a:ahLst/>
              <a:cxnLst/>
              <a:rect l="0" t="0" r="0" b="0"/>
              <a:pathLst>
                <a:path w="1" h="25401">
                  <a:moveTo>
                    <a:pt x="0" y="25400"/>
                  </a:moveTo>
                  <a:lnTo>
                    <a:pt x="0" y="254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2354"/>
            <p:cNvSpPr/>
            <p:nvPr>
              <p:custDataLst>
                <p:tags r:id="rId93"/>
              </p:custDataLst>
            </p:nvPr>
          </p:nvSpPr>
          <p:spPr>
            <a:xfrm>
              <a:off x="5753100" y="3727450"/>
              <a:ext cx="19051" cy="12701"/>
            </a:xfrm>
            <a:custGeom>
              <a:avLst/>
              <a:gdLst/>
              <a:ahLst/>
              <a:cxnLst/>
              <a:rect l="0" t="0" r="0" b="0"/>
              <a:pathLst>
                <a:path w="19051" h="12701">
                  <a:moveTo>
                    <a:pt x="0" y="12700"/>
                  </a:moveTo>
                  <a:lnTo>
                    <a:pt x="0" y="12700"/>
                  </a:lnTo>
                  <a:lnTo>
                    <a:pt x="3371" y="12700"/>
                  </a:lnTo>
                  <a:lnTo>
                    <a:pt x="4364" y="11289"/>
                  </a:lnTo>
                  <a:lnTo>
                    <a:pt x="5467" y="5958"/>
                  </a:lnTo>
                  <a:lnTo>
                    <a:pt x="6467" y="4677"/>
                  </a:lnTo>
                  <a:lnTo>
                    <a:pt x="7839" y="4529"/>
                  </a:lnTo>
                  <a:lnTo>
                    <a:pt x="9459" y="5136"/>
                  </a:lnTo>
                  <a:lnTo>
                    <a:pt x="11245" y="4835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2355"/>
            <p:cNvSpPr/>
            <p:nvPr>
              <p:custDataLst>
                <p:tags r:id="rId94"/>
              </p:custDataLst>
            </p:nvPr>
          </p:nvSpPr>
          <p:spPr>
            <a:xfrm>
              <a:off x="5715000" y="3797300"/>
              <a:ext cx="6351" cy="25401"/>
            </a:xfrm>
            <a:custGeom>
              <a:avLst/>
              <a:gdLst/>
              <a:ahLst/>
              <a:cxnLst/>
              <a:rect l="0" t="0" r="0" b="0"/>
              <a:pathLst>
                <a:path w="6351" h="25401">
                  <a:moveTo>
                    <a:pt x="0" y="25400"/>
                  </a:moveTo>
                  <a:lnTo>
                    <a:pt x="0" y="25400"/>
                  </a:lnTo>
                  <a:lnTo>
                    <a:pt x="5467" y="19933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2356"/>
            <p:cNvSpPr/>
            <p:nvPr>
              <p:custDataLst>
                <p:tags r:id="rId95"/>
              </p:custDataLst>
            </p:nvPr>
          </p:nvSpPr>
          <p:spPr>
            <a:xfrm>
              <a:off x="5651500" y="3886200"/>
              <a:ext cx="19051" cy="25401"/>
            </a:xfrm>
            <a:custGeom>
              <a:avLst/>
              <a:gdLst/>
              <a:ahLst/>
              <a:cxnLst/>
              <a:rect l="0" t="0" r="0" b="0"/>
              <a:pathLst>
                <a:path w="19051" h="25401">
                  <a:moveTo>
                    <a:pt x="0" y="25400"/>
                  </a:moveTo>
                  <a:lnTo>
                    <a:pt x="0" y="25400"/>
                  </a:lnTo>
                  <a:lnTo>
                    <a:pt x="3370" y="25400"/>
                  </a:lnTo>
                  <a:lnTo>
                    <a:pt x="6907" y="23518"/>
                  </a:lnTo>
                  <a:lnTo>
                    <a:pt x="10831" y="19625"/>
                  </a:lnTo>
                  <a:lnTo>
                    <a:pt x="16301" y="10205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2357"/>
            <p:cNvSpPr/>
            <p:nvPr>
              <p:custDataLst>
                <p:tags r:id="rId96"/>
              </p:custDataLst>
            </p:nvPr>
          </p:nvSpPr>
          <p:spPr>
            <a:xfrm>
              <a:off x="5549900" y="3975100"/>
              <a:ext cx="31751" cy="6351"/>
            </a:xfrm>
            <a:custGeom>
              <a:avLst/>
              <a:gdLst/>
              <a:ahLst/>
              <a:cxnLst/>
              <a:rect l="0" t="0" r="0" b="0"/>
              <a:pathLst>
                <a:path w="31751" h="6351">
                  <a:moveTo>
                    <a:pt x="0" y="0"/>
                  </a:moveTo>
                  <a:lnTo>
                    <a:pt x="0" y="0"/>
                  </a:lnTo>
                  <a:lnTo>
                    <a:pt x="10113" y="0"/>
                  </a:lnTo>
                  <a:lnTo>
                    <a:pt x="13092" y="705"/>
                  </a:lnTo>
                  <a:lnTo>
                    <a:pt x="15078" y="1882"/>
                  </a:lnTo>
                  <a:lnTo>
                    <a:pt x="16402" y="3371"/>
                  </a:lnTo>
                  <a:lnTo>
                    <a:pt x="19754" y="5026"/>
                  </a:lnTo>
                  <a:lnTo>
                    <a:pt x="31750" y="6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2358"/>
            <p:cNvSpPr/>
            <p:nvPr>
              <p:custDataLst>
                <p:tags r:id="rId97"/>
              </p:custDataLst>
            </p:nvPr>
          </p:nvSpPr>
          <p:spPr>
            <a:xfrm>
              <a:off x="5441950" y="3981450"/>
              <a:ext cx="44451" cy="1"/>
            </a:xfrm>
            <a:custGeom>
              <a:avLst/>
              <a:gdLst/>
              <a:ahLst/>
              <a:cxnLst/>
              <a:rect l="0" t="0" r="0" b="0"/>
              <a:pathLst>
                <a:path w="44451" h="1">
                  <a:moveTo>
                    <a:pt x="0" y="0"/>
                  </a:moveTo>
                  <a:lnTo>
                    <a:pt x="0" y="0"/>
                  </a:lnTo>
                  <a:lnTo>
                    <a:pt x="44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2359"/>
            <p:cNvSpPr/>
            <p:nvPr>
              <p:custDataLst>
                <p:tags r:id="rId98"/>
              </p:custDataLst>
            </p:nvPr>
          </p:nvSpPr>
          <p:spPr>
            <a:xfrm>
              <a:off x="1587500" y="2461132"/>
              <a:ext cx="3327137" cy="1515791"/>
            </a:xfrm>
            <a:custGeom>
              <a:avLst/>
              <a:gdLst/>
              <a:ahLst/>
              <a:cxnLst/>
              <a:rect l="0" t="0" r="0" b="0"/>
              <a:pathLst>
                <a:path w="3327137" h="1515791">
                  <a:moveTo>
                    <a:pt x="0" y="663068"/>
                  </a:moveTo>
                  <a:lnTo>
                    <a:pt x="0" y="663068"/>
                  </a:lnTo>
                  <a:lnTo>
                    <a:pt x="6349" y="669417"/>
                  </a:lnTo>
                  <a:lnTo>
                    <a:pt x="6350" y="675507"/>
                  </a:lnTo>
                  <a:lnTo>
                    <a:pt x="6350" y="648221"/>
                  </a:lnTo>
                  <a:lnTo>
                    <a:pt x="8232" y="644005"/>
                  </a:lnTo>
                  <a:lnTo>
                    <a:pt x="10714" y="639779"/>
                  </a:lnTo>
                  <a:lnTo>
                    <a:pt x="12308" y="631317"/>
                  </a:lnTo>
                  <a:lnTo>
                    <a:pt x="12677" y="616501"/>
                  </a:lnTo>
                  <a:lnTo>
                    <a:pt x="14571" y="612268"/>
                  </a:lnTo>
                  <a:lnTo>
                    <a:pt x="17060" y="608035"/>
                  </a:lnTo>
                  <a:lnTo>
                    <a:pt x="18657" y="599568"/>
                  </a:lnTo>
                  <a:lnTo>
                    <a:pt x="19754" y="565571"/>
                  </a:lnTo>
                  <a:lnTo>
                    <a:pt x="24076" y="553629"/>
                  </a:lnTo>
                  <a:lnTo>
                    <a:pt x="25517" y="546695"/>
                  </a:lnTo>
                  <a:lnTo>
                    <a:pt x="29590" y="538119"/>
                  </a:lnTo>
                  <a:lnTo>
                    <a:pt x="39578" y="490559"/>
                  </a:lnTo>
                  <a:lnTo>
                    <a:pt x="43006" y="478604"/>
                  </a:lnTo>
                  <a:lnTo>
                    <a:pt x="44514" y="471017"/>
                  </a:lnTo>
                  <a:lnTo>
                    <a:pt x="48624" y="462074"/>
                  </a:lnTo>
                  <a:lnTo>
                    <a:pt x="60234" y="417511"/>
                  </a:lnTo>
                  <a:lnTo>
                    <a:pt x="73983" y="376598"/>
                  </a:lnTo>
                  <a:lnTo>
                    <a:pt x="79279" y="354218"/>
                  </a:lnTo>
                  <a:lnTo>
                    <a:pt x="101611" y="307470"/>
                  </a:lnTo>
                  <a:lnTo>
                    <a:pt x="127000" y="262626"/>
                  </a:lnTo>
                  <a:lnTo>
                    <a:pt x="144639" y="229842"/>
                  </a:lnTo>
                  <a:lnTo>
                    <a:pt x="161189" y="211597"/>
                  </a:lnTo>
                  <a:lnTo>
                    <a:pt x="191526" y="174872"/>
                  </a:lnTo>
                  <a:lnTo>
                    <a:pt x="239045" y="133475"/>
                  </a:lnTo>
                  <a:lnTo>
                    <a:pt x="285107" y="102865"/>
                  </a:lnTo>
                  <a:lnTo>
                    <a:pt x="331574" y="75623"/>
                  </a:lnTo>
                  <a:lnTo>
                    <a:pt x="376867" y="49211"/>
                  </a:lnTo>
                  <a:lnTo>
                    <a:pt x="410261" y="32872"/>
                  </a:lnTo>
                  <a:lnTo>
                    <a:pt x="447771" y="22275"/>
                  </a:lnTo>
                  <a:lnTo>
                    <a:pt x="490312" y="10673"/>
                  </a:lnTo>
                  <a:lnTo>
                    <a:pt x="528551" y="5040"/>
                  </a:lnTo>
                  <a:lnTo>
                    <a:pt x="565594" y="0"/>
                  </a:lnTo>
                  <a:lnTo>
                    <a:pt x="610124" y="780"/>
                  </a:lnTo>
                  <a:lnTo>
                    <a:pt x="648953" y="2109"/>
                  </a:lnTo>
                  <a:lnTo>
                    <a:pt x="695925" y="7627"/>
                  </a:lnTo>
                  <a:lnTo>
                    <a:pt x="733008" y="17392"/>
                  </a:lnTo>
                  <a:lnTo>
                    <a:pt x="779948" y="32701"/>
                  </a:lnTo>
                  <a:lnTo>
                    <a:pt x="825126" y="58747"/>
                  </a:lnTo>
                  <a:lnTo>
                    <a:pt x="868089" y="91427"/>
                  </a:lnTo>
                  <a:lnTo>
                    <a:pt x="912188" y="128145"/>
                  </a:lnTo>
                  <a:lnTo>
                    <a:pt x="948118" y="172251"/>
                  </a:lnTo>
                  <a:lnTo>
                    <a:pt x="973488" y="213329"/>
                  </a:lnTo>
                  <a:lnTo>
                    <a:pt x="995514" y="254112"/>
                  </a:lnTo>
                  <a:lnTo>
                    <a:pt x="1014208" y="296252"/>
                  </a:lnTo>
                  <a:lnTo>
                    <a:pt x="1027053" y="337558"/>
                  </a:lnTo>
                  <a:lnTo>
                    <a:pt x="1040029" y="378950"/>
                  </a:lnTo>
                  <a:lnTo>
                    <a:pt x="1052967" y="424991"/>
                  </a:lnTo>
                  <a:lnTo>
                    <a:pt x="1064975" y="465292"/>
                  </a:lnTo>
                  <a:lnTo>
                    <a:pt x="1074099" y="504044"/>
                  </a:lnTo>
                  <a:lnTo>
                    <a:pt x="1079138" y="541972"/>
                  </a:lnTo>
                  <a:lnTo>
                    <a:pt x="1086197" y="588034"/>
                  </a:lnTo>
                  <a:lnTo>
                    <a:pt x="1092303" y="625313"/>
                  </a:lnTo>
                  <a:lnTo>
                    <a:pt x="1097316" y="665723"/>
                  </a:lnTo>
                  <a:lnTo>
                    <a:pt x="1098184" y="700857"/>
                  </a:lnTo>
                  <a:lnTo>
                    <a:pt x="1101813" y="739176"/>
                  </a:lnTo>
                  <a:lnTo>
                    <a:pt x="1104290" y="777663"/>
                  </a:lnTo>
                  <a:lnTo>
                    <a:pt x="1105425" y="815242"/>
                  </a:lnTo>
                  <a:lnTo>
                    <a:pt x="1109890" y="860579"/>
                  </a:lnTo>
                  <a:lnTo>
                    <a:pt x="1110981" y="900657"/>
                  </a:lnTo>
                  <a:lnTo>
                    <a:pt x="1118122" y="946788"/>
                  </a:lnTo>
                  <a:lnTo>
                    <a:pt x="1122799" y="994121"/>
                  </a:lnTo>
                  <a:lnTo>
                    <a:pt x="1130706" y="1039921"/>
                  </a:lnTo>
                  <a:lnTo>
                    <a:pt x="1138847" y="1083857"/>
                  </a:lnTo>
                  <a:lnTo>
                    <a:pt x="1145140" y="1120768"/>
                  </a:lnTo>
                  <a:lnTo>
                    <a:pt x="1154844" y="1158516"/>
                  </a:lnTo>
                  <a:lnTo>
                    <a:pt x="1170060" y="1204128"/>
                  </a:lnTo>
                  <a:lnTo>
                    <a:pt x="1184355" y="1245227"/>
                  </a:lnTo>
                  <a:lnTo>
                    <a:pt x="1203845" y="1284968"/>
                  </a:lnTo>
                  <a:lnTo>
                    <a:pt x="1227012" y="1329182"/>
                  </a:lnTo>
                  <a:lnTo>
                    <a:pt x="1258311" y="1371558"/>
                  </a:lnTo>
                  <a:lnTo>
                    <a:pt x="1303912" y="1414195"/>
                  </a:lnTo>
                  <a:lnTo>
                    <a:pt x="1350980" y="1450018"/>
                  </a:lnTo>
                  <a:lnTo>
                    <a:pt x="1389478" y="1467312"/>
                  </a:lnTo>
                  <a:lnTo>
                    <a:pt x="1433300" y="1483611"/>
                  </a:lnTo>
                  <a:lnTo>
                    <a:pt x="1476865" y="1500032"/>
                  </a:lnTo>
                  <a:lnTo>
                    <a:pt x="1519128" y="1508741"/>
                  </a:lnTo>
                  <a:lnTo>
                    <a:pt x="1557286" y="1515790"/>
                  </a:lnTo>
                  <a:lnTo>
                    <a:pt x="1601047" y="1515605"/>
                  </a:lnTo>
                  <a:lnTo>
                    <a:pt x="1646390" y="1511082"/>
                  </a:lnTo>
                  <a:lnTo>
                    <a:pt x="1692867" y="1497458"/>
                  </a:lnTo>
                  <a:lnTo>
                    <a:pt x="1731060" y="1481794"/>
                  </a:lnTo>
                  <a:lnTo>
                    <a:pt x="1770322" y="1463502"/>
                  </a:lnTo>
                  <a:lnTo>
                    <a:pt x="1813809" y="1437682"/>
                  </a:lnTo>
                  <a:lnTo>
                    <a:pt x="1856040" y="1409018"/>
                  </a:lnTo>
                  <a:lnTo>
                    <a:pt x="1901530" y="1369976"/>
                  </a:lnTo>
                  <a:lnTo>
                    <a:pt x="1941683" y="1325685"/>
                  </a:lnTo>
                  <a:lnTo>
                    <a:pt x="1970900" y="1283839"/>
                  </a:lnTo>
                  <a:lnTo>
                    <a:pt x="2006044" y="1238345"/>
                  </a:lnTo>
                  <a:lnTo>
                    <a:pt x="2039625" y="1192270"/>
                  </a:lnTo>
                  <a:lnTo>
                    <a:pt x="2065904" y="1151021"/>
                  </a:lnTo>
                  <a:lnTo>
                    <a:pt x="2089576" y="1106117"/>
                  </a:lnTo>
                  <a:lnTo>
                    <a:pt x="2107892" y="1066594"/>
                  </a:lnTo>
                  <a:lnTo>
                    <a:pt x="2128443" y="1023196"/>
                  </a:lnTo>
                  <a:lnTo>
                    <a:pt x="2146653" y="986378"/>
                  </a:lnTo>
                  <a:lnTo>
                    <a:pt x="2168007" y="941656"/>
                  </a:lnTo>
                  <a:lnTo>
                    <a:pt x="2186179" y="901699"/>
                  </a:lnTo>
                  <a:lnTo>
                    <a:pt x="2203977" y="862106"/>
                  </a:lnTo>
                  <a:lnTo>
                    <a:pt x="2219520" y="822642"/>
                  </a:lnTo>
                  <a:lnTo>
                    <a:pt x="2233566" y="781921"/>
                  </a:lnTo>
                  <a:lnTo>
                    <a:pt x="2250638" y="734667"/>
                  </a:lnTo>
                  <a:lnTo>
                    <a:pt x="2265191" y="688317"/>
                  </a:lnTo>
                  <a:lnTo>
                    <a:pt x="2278440" y="647830"/>
                  </a:lnTo>
                  <a:lnTo>
                    <a:pt x="2293940" y="601183"/>
                  </a:lnTo>
                  <a:lnTo>
                    <a:pt x="2306409" y="563747"/>
                  </a:lnTo>
                  <a:lnTo>
                    <a:pt x="2325623" y="516214"/>
                  </a:lnTo>
                  <a:lnTo>
                    <a:pt x="2340230" y="478680"/>
                  </a:lnTo>
                  <a:lnTo>
                    <a:pt x="2362094" y="432346"/>
                  </a:lnTo>
                  <a:lnTo>
                    <a:pt x="2378989" y="393658"/>
                  </a:lnTo>
                  <a:lnTo>
                    <a:pt x="2396221" y="353891"/>
                  </a:lnTo>
                  <a:lnTo>
                    <a:pt x="2405543" y="336567"/>
                  </a:lnTo>
                  <a:lnTo>
                    <a:pt x="2418760" y="294863"/>
                  </a:lnTo>
                  <a:lnTo>
                    <a:pt x="2444863" y="248787"/>
                  </a:lnTo>
                  <a:lnTo>
                    <a:pt x="2474971" y="203245"/>
                  </a:lnTo>
                  <a:lnTo>
                    <a:pt x="2513443" y="156703"/>
                  </a:lnTo>
                  <a:lnTo>
                    <a:pt x="2548687" y="124785"/>
                  </a:lnTo>
                  <a:lnTo>
                    <a:pt x="2592649" y="97980"/>
                  </a:lnTo>
                  <a:lnTo>
                    <a:pt x="2639925" y="71298"/>
                  </a:lnTo>
                  <a:lnTo>
                    <a:pt x="2679081" y="58532"/>
                  </a:lnTo>
                  <a:lnTo>
                    <a:pt x="2715735" y="50500"/>
                  </a:lnTo>
                  <a:lnTo>
                    <a:pt x="2756355" y="51157"/>
                  </a:lnTo>
                  <a:lnTo>
                    <a:pt x="2795919" y="58081"/>
                  </a:lnTo>
                  <a:lnTo>
                    <a:pt x="2836892" y="68335"/>
                  </a:lnTo>
                  <a:lnTo>
                    <a:pt x="2877339" y="81125"/>
                  </a:lnTo>
                  <a:lnTo>
                    <a:pt x="2915851" y="91178"/>
                  </a:lnTo>
                  <a:lnTo>
                    <a:pt x="2946756" y="101565"/>
                  </a:lnTo>
                  <a:lnTo>
                    <a:pt x="2986271" y="126490"/>
                  </a:lnTo>
                  <a:lnTo>
                    <a:pt x="3029791" y="163032"/>
                  </a:lnTo>
                  <a:lnTo>
                    <a:pt x="3074585" y="206382"/>
                  </a:lnTo>
                  <a:lnTo>
                    <a:pt x="3106086" y="251339"/>
                  </a:lnTo>
                  <a:lnTo>
                    <a:pt x="3136424" y="296182"/>
                  </a:lnTo>
                  <a:lnTo>
                    <a:pt x="3162258" y="340666"/>
                  </a:lnTo>
                  <a:lnTo>
                    <a:pt x="3189578" y="385119"/>
                  </a:lnTo>
                  <a:lnTo>
                    <a:pt x="3217176" y="427688"/>
                  </a:lnTo>
                  <a:lnTo>
                    <a:pt x="3233832" y="468062"/>
                  </a:lnTo>
                  <a:lnTo>
                    <a:pt x="3252672" y="514035"/>
                  </a:lnTo>
                  <a:lnTo>
                    <a:pt x="3269822" y="557504"/>
                  </a:lnTo>
                  <a:lnTo>
                    <a:pt x="3282912" y="602364"/>
                  </a:lnTo>
                  <a:lnTo>
                    <a:pt x="3299861" y="646278"/>
                  </a:lnTo>
                  <a:lnTo>
                    <a:pt x="3313398" y="689292"/>
                  </a:lnTo>
                  <a:lnTo>
                    <a:pt x="3318020" y="733239"/>
                  </a:lnTo>
                  <a:lnTo>
                    <a:pt x="3320971" y="762319"/>
                  </a:lnTo>
                  <a:lnTo>
                    <a:pt x="3322896" y="765506"/>
                  </a:lnTo>
                  <a:lnTo>
                    <a:pt x="3325398" y="769273"/>
                  </a:lnTo>
                  <a:lnTo>
                    <a:pt x="3327136" y="776163"/>
                  </a:lnTo>
                  <a:lnTo>
                    <a:pt x="3326519" y="776565"/>
                  </a:lnTo>
                  <a:lnTo>
                    <a:pt x="3321050" y="7773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2360"/>
            <p:cNvSpPr/>
            <p:nvPr>
              <p:custDataLst>
                <p:tags r:id="rId99"/>
              </p:custDataLst>
            </p:nvPr>
          </p:nvSpPr>
          <p:spPr>
            <a:xfrm>
              <a:off x="4927600" y="3359150"/>
              <a:ext cx="6351" cy="25401"/>
            </a:xfrm>
            <a:custGeom>
              <a:avLst/>
              <a:gdLst/>
              <a:ahLst/>
              <a:cxnLst/>
              <a:rect l="0" t="0" r="0" b="0"/>
              <a:pathLst>
                <a:path w="6351" h="25401">
                  <a:moveTo>
                    <a:pt x="0" y="0"/>
                  </a:moveTo>
                  <a:lnTo>
                    <a:pt x="0" y="0"/>
                  </a:lnTo>
                  <a:lnTo>
                    <a:pt x="0" y="11555"/>
                  </a:lnTo>
                  <a:lnTo>
                    <a:pt x="4364" y="17543"/>
                  </a:lnTo>
                  <a:lnTo>
                    <a:pt x="6350" y="25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2361"/>
            <p:cNvSpPr/>
            <p:nvPr>
              <p:custDataLst>
                <p:tags r:id="rId100"/>
              </p:custDataLst>
            </p:nvPr>
          </p:nvSpPr>
          <p:spPr>
            <a:xfrm>
              <a:off x="4965700" y="3473450"/>
              <a:ext cx="6351" cy="38101"/>
            </a:xfrm>
            <a:custGeom>
              <a:avLst/>
              <a:gdLst/>
              <a:ahLst/>
              <a:cxnLst/>
              <a:rect l="0" t="0" r="0" b="0"/>
              <a:pathLst>
                <a:path w="6351" h="38101">
                  <a:moveTo>
                    <a:pt x="6350" y="0"/>
                  </a:moveTo>
                  <a:lnTo>
                    <a:pt x="6350" y="0"/>
                  </a:lnTo>
                  <a:lnTo>
                    <a:pt x="6350" y="27103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2362"/>
            <p:cNvSpPr/>
            <p:nvPr>
              <p:custDataLst>
                <p:tags r:id="rId101"/>
              </p:custDataLst>
            </p:nvPr>
          </p:nvSpPr>
          <p:spPr>
            <a:xfrm>
              <a:off x="4959350" y="3600450"/>
              <a:ext cx="6351" cy="25401"/>
            </a:xfrm>
            <a:custGeom>
              <a:avLst/>
              <a:gdLst/>
              <a:ahLst/>
              <a:cxnLst/>
              <a:rect l="0" t="0" r="0" b="0"/>
              <a:pathLst>
                <a:path w="6351" h="25401">
                  <a:moveTo>
                    <a:pt x="6350" y="0"/>
                  </a:moveTo>
                  <a:lnTo>
                    <a:pt x="6350" y="0"/>
                  </a:lnTo>
                  <a:lnTo>
                    <a:pt x="1324" y="11933"/>
                  </a:lnTo>
                  <a:lnTo>
                    <a:pt x="0" y="25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2363"/>
            <p:cNvSpPr/>
            <p:nvPr>
              <p:custDataLst>
                <p:tags r:id="rId102"/>
              </p:custDataLst>
            </p:nvPr>
          </p:nvSpPr>
          <p:spPr>
            <a:xfrm>
              <a:off x="4984750" y="3663950"/>
              <a:ext cx="12701" cy="57151"/>
            </a:xfrm>
            <a:custGeom>
              <a:avLst/>
              <a:gdLst/>
              <a:ahLst/>
              <a:cxnLst/>
              <a:rect l="0" t="0" r="0" b="0"/>
              <a:pathLst>
                <a:path w="12701" h="5715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882" y="6907"/>
                  </a:lnTo>
                  <a:lnTo>
                    <a:pt x="3370" y="8838"/>
                  </a:lnTo>
                  <a:lnTo>
                    <a:pt x="5026" y="14746"/>
                  </a:lnTo>
                  <a:lnTo>
                    <a:pt x="12700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2364"/>
            <p:cNvSpPr/>
            <p:nvPr>
              <p:custDataLst>
                <p:tags r:id="rId103"/>
              </p:custDataLst>
            </p:nvPr>
          </p:nvSpPr>
          <p:spPr>
            <a:xfrm>
              <a:off x="5016500" y="3784600"/>
              <a:ext cx="38101" cy="44451"/>
            </a:xfrm>
            <a:custGeom>
              <a:avLst/>
              <a:gdLst/>
              <a:ahLst/>
              <a:cxnLst/>
              <a:rect l="0" t="0" r="0" b="0"/>
              <a:pathLst>
                <a:path w="38101" h="4445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12209" y="6742"/>
                  </a:lnTo>
                  <a:lnTo>
                    <a:pt x="38100" y="44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2365"/>
            <p:cNvSpPr/>
            <p:nvPr>
              <p:custDataLst>
                <p:tags r:id="rId104"/>
              </p:custDataLst>
            </p:nvPr>
          </p:nvSpPr>
          <p:spPr>
            <a:xfrm>
              <a:off x="5111750" y="3892550"/>
              <a:ext cx="38101" cy="25401"/>
            </a:xfrm>
            <a:custGeom>
              <a:avLst/>
              <a:gdLst/>
              <a:ahLst/>
              <a:cxnLst/>
              <a:rect l="0" t="0" r="0" b="0"/>
              <a:pathLst>
                <a:path w="38101" h="25401">
                  <a:moveTo>
                    <a:pt x="0" y="0"/>
                  </a:moveTo>
                  <a:lnTo>
                    <a:pt x="0" y="0"/>
                  </a:lnTo>
                  <a:lnTo>
                    <a:pt x="14305" y="8838"/>
                  </a:lnTo>
                  <a:lnTo>
                    <a:pt x="38100" y="25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2366"/>
            <p:cNvSpPr/>
            <p:nvPr>
              <p:custDataLst>
                <p:tags r:id="rId105"/>
              </p:custDataLst>
            </p:nvPr>
          </p:nvSpPr>
          <p:spPr>
            <a:xfrm>
              <a:off x="5187950" y="3943350"/>
              <a:ext cx="69851" cy="31751"/>
            </a:xfrm>
            <a:custGeom>
              <a:avLst/>
              <a:gdLst/>
              <a:ahLst/>
              <a:cxnLst/>
              <a:rect l="0" t="0" r="0" b="0"/>
              <a:pathLst>
                <a:path w="69851" h="31751">
                  <a:moveTo>
                    <a:pt x="0" y="0"/>
                  </a:moveTo>
                  <a:lnTo>
                    <a:pt x="0" y="0"/>
                  </a:lnTo>
                  <a:lnTo>
                    <a:pt x="6985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2367"/>
            <p:cNvSpPr/>
            <p:nvPr>
              <p:custDataLst>
                <p:tags r:id="rId106"/>
              </p:custDataLst>
            </p:nvPr>
          </p:nvSpPr>
          <p:spPr>
            <a:xfrm>
              <a:off x="5353050" y="3981450"/>
              <a:ext cx="25401" cy="6351"/>
            </a:xfrm>
            <a:custGeom>
              <a:avLst/>
              <a:gdLst/>
              <a:ahLst/>
              <a:cxnLst/>
              <a:rect l="0" t="0" r="0" b="0"/>
              <a:pathLst>
                <a:path w="25401" h="6351">
                  <a:moveTo>
                    <a:pt x="0" y="6350"/>
                  </a:moveTo>
                  <a:lnTo>
                    <a:pt x="0" y="6350"/>
                  </a:lnTo>
                  <a:lnTo>
                    <a:pt x="13798" y="5644"/>
                  </a:lnTo>
                  <a:lnTo>
                    <a:pt x="25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SMARTInkShape-Group493"/>
          <p:cNvGrpSpPr/>
          <p:nvPr/>
        </p:nvGrpSpPr>
        <p:grpSpPr>
          <a:xfrm>
            <a:off x="1485900" y="3378200"/>
            <a:ext cx="1237611" cy="800101"/>
            <a:chOff x="1485900" y="3378200"/>
            <a:chExt cx="1237611" cy="800101"/>
          </a:xfrm>
        </p:grpSpPr>
        <p:sp>
          <p:nvSpPr>
            <p:cNvPr id="75" name="SMARTInkShape-2368"/>
            <p:cNvSpPr/>
            <p:nvPr>
              <p:custDataLst>
                <p:tags r:id="rId77"/>
              </p:custDataLst>
            </p:nvPr>
          </p:nvSpPr>
          <p:spPr>
            <a:xfrm>
              <a:off x="2421686" y="4038600"/>
              <a:ext cx="54815" cy="95251"/>
            </a:xfrm>
            <a:custGeom>
              <a:avLst/>
              <a:gdLst/>
              <a:ahLst/>
              <a:cxnLst/>
              <a:rect l="0" t="0" r="0" b="0"/>
              <a:pathLst>
                <a:path w="54815" h="95251">
                  <a:moveTo>
                    <a:pt x="54814" y="0"/>
                  </a:moveTo>
                  <a:lnTo>
                    <a:pt x="54814" y="0"/>
                  </a:lnTo>
                  <a:lnTo>
                    <a:pt x="51443" y="0"/>
                  </a:lnTo>
                  <a:lnTo>
                    <a:pt x="42604" y="3371"/>
                  </a:lnTo>
                  <a:lnTo>
                    <a:pt x="27677" y="15580"/>
                  </a:lnTo>
                  <a:lnTo>
                    <a:pt x="0" y="59891"/>
                  </a:lnTo>
                  <a:lnTo>
                    <a:pt x="4014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369"/>
            <p:cNvSpPr/>
            <p:nvPr>
              <p:custDataLst>
                <p:tags r:id="rId78"/>
              </p:custDataLst>
            </p:nvPr>
          </p:nvSpPr>
          <p:spPr>
            <a:xfrm>
              <a:off x="2406650" y="3960624"/>
              <a:ext cx="19051" cy="179577"/>
            </a:xfrm>
            <a:custGeom>
              <a:avLst/>
              <a:gdLst/>
              <a:ahLst/>
              <a:cxnLst/>
              <a:rect l="0" t="0" r="0" b="0"/>
              <a:pathLst>
                <a:path w="19051" h="179577">
                  <a:moveTo>
                    <a:pt x="19050" y="14476"/>
                  </a:moveTo>
                  <a:lnTo>
                    <a:pt x="19050" y="14476"/>
                  </a:lnTo>
                  <a:lnTo>
                    <a:pt x="19050" y="0"/>
                  </a:lnTo>
                  <a:lnTo>
                    <a:pt x="19050" y="3574"/>
                  </a:lnTo>
                  <a:lnTo>
                    <a:pt x="8219" y="46142"/>
                  </a:lnTo>
                  <a:lnTo>
                    <a:pt x="2749" y="83987"/>
                  </a:lnTo>
                  <a:lnTo>
                    <a:pt x="814" y="123031"/>
                  </a:lnTo>
                  <a:lnTo>
                    <a:pt x="0" y="1795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2370"/>
            <p:cNvSpPr/>
            <p:nvPr>
              <p:custDataLst>
                <p:tags r:id="rId79"/>
              </p:custDataLst>
            </p:nvPr>
          </p:nvSpPr>
          <p:spPr>
            <a:xfrm>
              <a:off x="2299583" y="4040276"/>
              <a:ext cx="52051" cy="87225"/>
            </a:xfrm>
            <a:custGeom>
              <a:avLst/>
              <a:gdLst/>
              <a:ahLst/>
              <a:cxnLst/>
              <a:rect l="0" t="0" r="0" b="0"/>
              <a:pathLst>
                <a:path w="52051" h="87225">
                  <a:moveTo>
                    <a:pt x="5467" y="55474"/>
                  </a:moveTo>
                  <a:lnTo>
                    <a:pt x="5467" y="55474"/>
                  </a:lnTo>
                  <a:lnTo>
                    <a:pt x="0" y="55474"/>
                  </a:lnTo>
                  <a:lnTo>
                    <a:pt x="2749" y="58845"/>
                  </a:lnTo>
                  <a:lnTo>
                    <a:pt x="4361" y="59132"/>
                  </a:lnTo>
                  <a:lnTo>
                    <a:pt x="6140" y="58618"/>
                  </a:lnTo>
                  <a:lnTo>
                    <a:pt x="31257" y="41352"/>
                  </a:lnTo>
                  <a:lnTo>
                    <a:pt x="50999" y="13713"/>
                  </a:lnTo>
                  <a:lnTo>
                    <a:pt x="52050" y="9994"/>
                  </a:lnTo>
                  <a:lnTo>
                    <a:pt x="52044" y="6810"/>
                  </a:lnTo>
                  <a:lnTo>
                    <a:pt x="51335" y="3981"/>
                  </a:lnTo>
                  <a:lnTo>
                    <a:pt x="49451" y="2095"/>
                  </a:lnTo>
                  <a:lnTo>
                    <a:pt x="43595" y="0"/>
                  </a:lnTo>
                  <a:lnTo>
                    <a:pt x="40764" y="852"/>
                  </a:lnTo>
                  <a:lnTo>
                    <a:pt x="35736" y="5562"/>
                  </a:lnTo>
                  <a:lnTo>
                    <a:pt x="28938" y="19519"/>
                  </a:lnTo>
                  <a:lnTo>
                    <a:pt x="24905" y="57759"/>
                  </a:lnTo>
                  <a:lnTo>
                    <a:pt x="28003" y="71830"/>
                  </a:lnTo>
                  <a:lnTo>
                    <a:pt x="43567" y="872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2371"/>
            <p:cNvSpPr/>
            <p:nvPr>
              <p:custDataLst>
                <p:tags r:id="rId80"/>
              </p:custDataLst>
            </p:nvPr>
          </p:nvSpPr>
          <p:spPr>
            <a:xfrm>
              <a:off x="2203450" y="4048527"/>
              <a:ext cx="50801" cy="85324"/>
            </a:xfrm>
            <a:custGeom>
              <a:avLst/>
              <a:gdLst/>
              <a:ahLst/>
              <a:cxnLst/>
              <a:rect l="0" t="0" r="0" b="0"/>
              <a:pathLst>
                <a:path w="50801" h="85324">
                  <a:moveTo>
                    <a:pt x="0" y="40873"/>
                  </a:moveTo>
                  <a:lnTo>
                    <a:pt x="0" y="40873"/>
                  </a:lnTo>
                  <a:lnTo>
                    <a:pt x="3371" y="40873"/>
                  </a:lnTo>
                  <a:lnTo>
                    <a:pt x="23765" y="32035"/>
                  </a:lnTo>
                  <a:lnTo>
                    <a:pt x="30082" y="26126"/>
                  </a:lnTo>
                  <a:lnTo>
                    <a:pt x="41408" y="11807"/>
                  </a:lnTo>
                  <a:lnTo>
                    <a:pt x="43098" y="7258"/>
                  </a:lnTo>
                  <a:lnTo>
                    <a:pt x="42843" y="5058"/>
                  </a:lnTo>
                  <a:lnTo>
                    <a:pt x="40678" y="731"/>
                  </a:lnTo>
                  <a:lnTo>
                    <a:pt x="38408" y="0"/>
                  </a:lnTo>
                  <a:lnTo>
                    <a:pt x="32122" y="1070"/>
                  </a:lnTo>
                  <a:lnTo>
                    <a:pt x="26506" y="5779"/>
                  </a:lnTo>
                  <a:lnTo>
                    <a:pt x="21658" y="13987"/>
                  </a:lnTo>
                  <a:lnTo>
                    <a:pt x="15668" y="34475"/>
                  </a:lnTo>
                  <a:lnTo>
                    <a:pt x="14285" y="57008"/>
                  </a:lnTo>
                  <a:lnTo>
                    <a:pt x="18030" y="72543"/>
                  </a:lnTo>
                  <a:lnTo>
                    <a:pt x="21654" y="79173"/>
                  </a:lnTo>
                  <a:lnTo>
                    <a:pt x="25725" y="81223"/>
                  </a:lnTo>
                  <a:lnTo>
                    <a:pt x="50800" y="853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2372"/>
            <p:cNvSpPr/>
            <p:nvPr>
              <p:custDataLst>
                <p:tags r:id="rId81"/>
              </p:custDataLst>
            </p:nvPr>
          </p:nvSpPr>
          <p:spPr>
            <a:xfrm>
              <a:off x="2052271" y="4064000"/>
              <a:ext cx="132130" cy="82818"/>
            </a:xfrm>
            <a:custGeom>
              <a:avLst/>
              <a:gdLst/>
              <a:ahLst/>
              <a:cxnLst/>
              <a:rect l="0" t="0" r="0" b="0"/>
              <a:pathLst>
                <a:path w="132130" h="82818">
                  <a:moveTo>
                    <a:pt x="17829" y="12700"/>
                  </a:moveTo>
                  <a:lnTo>
                    <a:pt x="17829" y="12700"/>
                  </a:lnTo>
                  <a:lnTo>
                    <a:pt x="8991" y="12700"/>
                  </a:lnTo>
                  <a:lnTo>
                    <a:pt x="6998" y="14111"/>
                  </a:lnTo>
                  <a:lnTo>
                    <a:pt x="2902" y="19442"/>
                  </a:lnTo>
                  <a:lnTo>
                    <a:pt x="0" y="27005"/>
                  </a:lnTo>
                  <a:lnTo>
                    <a:pt x="4090" y="54044"/>
                  </a:lnTo>
                  <a:lnTo>
                    <a:pt x="7724" y="65412"/>
                  </a:lnTo>
                  <a:lnTo>
                    <a:pt x="15455" y="75168"/>
                  </a:lnTo>
                  <a:lnTo>
                    <a:pt x="20479" y="79746"/>
                  </a:lnTo>
                  <a:lnTo>
                    <a:pt x="25946" y="82092"/>
                  </a:lnTo>
                  <a:lnTo>
                    <a:pt x="37664" y="82817"/>
                  </a:lnTo>
                  <a:lnTo>
                    <a:pt x="42341" y="81317"/>
                  </a:lnTo>
                  <a:lnTo>
                    <a:pt x="49420" y="75887"/>
                  </a:lnTo>
                  <a:lnTo>
                    <a:pt x="57371" y="64896"/>
                  </a:lnTo>
                  <a:lnTo>
                    <a:pt x="61848" y="41428"/>
                  </a:lnTo>
                  <a:lnTo>
                    <a:pt x="61992" y="41730"/>
                  </a:lnTo>
                  <a:lnTo>
                    <a:pt x="64144" y="60816"/>
                  </a:lnTo>
                  <a:lnTo>
                    <a:pt x="65639" y="65944"/>
                  </a:lnTo>
                  <a:lnTo>
                    <a:pt x="68047" y="69362"/>
                  </a:lnTo>
                  <a:lnTo>
                    <a:pt x="71063" y="71642"/>
                  </a:lnTo>
                  <a:lnTo>
                    <a:pt x="78177" y="74174"/>
                  </a:lnTo>
                  <a:lnTo>
                    <a:pt x="86043" y="75299"/>
                  </a:lnTo>
                  <a:lnTo>
                    <a:pt x="90116" y="73483"/>
                  </a:lnTo>
                  <a:lnTo>
                    <a:pt x="101885" y="61519"/>
                  </a:lnTo>
                  <a:lnTo>
                    <a:pt x="107634" y="52977"/>
                  </a:lnTo>
                  <a:lnTo>
                    <a:pt x="122194" y="13867"/>
                  </a:lnTo>
                  <a:lnTo>
                    <a:pt x="13212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2373"/>
            <p:cNvSpPr/>
            <p:nvPr>
              <p:custDataLst>
                <p:tags r:id="rId82"/>
              </p:custDataLst>
            </p:nvPr>
          </p:nvSpPr>
          <p:spPr>
            <a:xfrm>
              <a:off x="1885950" y="4010090"/>
              <a:ext cx="38101" cy="168211"/>
            </a:xfrm>
            <a:custGeom>
              <a:avLst/>
              <a:gdLst/>
              <a:ahLst/>
              <a:cxnLst/>
              <a:rect l="0" t="0" r="0" b="0"/>
              <a:pathLst>
                <a:path w="38101" h="168211">
                  <a:moveTo>
                    <a:pt x="0" y="9460"/>
                  </a:moveTo>
                  <a:lnTo>
                    <a:pt x="0" y="9460"/>
                  </a:lnTo>
                  <a:lnTo>
                    <a:pt x="0" y="0"/>
                  </a:lnTo>
                  <a:lnTo>
                    <a:pt x="705" y="331"/>
                  </a:lnTo>
                  <a:lnTo>
                    <a:pt x="8789" y="16646"/>
                  </a:lnTo>
                  <a:lnTo>
                    <a:pt x="14489" y="33820"/>
                  </a:lnTo>
                  <a:lnTo>
                    <a:pt x="21912" y="77354"/>
                  </a:lnTo>
                  <a:lnTo>
                    <a:pt x="30716" y="118711"/>
                  </a:lnTo>
                  <a:lnTo>
                    <a:pt x="38100" y="1682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2374"/>
            <p:cNvSpPr/>
            <p:nvPr>
              <p:custDataLst>
                <p:tags r:id="rId83"/>
              </p:custDataLst>
            </p:nvPr>
          </p:nvSpPr>
          <p:spPr>
            <a:xfrm>
              <a:off x="2711450" y="3681179"/>
              <a:ext cx="12061" cy="306622"/>
            </a:xfrm>
            <a:custGeom>
              <a:avLst/>
              <a:gdLst/>
              <a:ahLst/>
              <a:cxnLst/>
              <a:rect l="0" t="0" r="0" b="0"/>
              <a:pathLst>
                <a:path w="12061" h="306622">
                  <a:moveTo>
                    <a:pt x="0" y="8171"/>
                  </a:moveTo>
                  <a:lnTo>
                    <a:pt x="0" y="8171"/>
                  </a:lnTo>
                  <a:lnTo>
                    <a:pt x="0" y="1429"/>
                  </a:lnTo>
                  <a:lnTo>
                    <a:pt x="706" y="149"/>
                  </a:lnTo>
                  <a:lnTo>
                    <a:pt x="1881" y="0"/>
                  </a:lnTo>
                  <a:lnTo>
                    <a:pt x="3371" y="607"/>
                  </a:lnTo>
                  <a:lnTo>
                    <a:pt x="4364" y="2423"/>
                  </a:lnTo>
                  <a:lnTo>
                    <a:pt x="10540" y="48054"/>
                  </a:lnTo>
                  <a:lnTo>
                    <a:pt x="12060" y="85605"/>
                  </a:lnTo>
                  <a:lnTo>
                    <a:pt x="11805" y="125580"/>
                  </a:lnTo>
                  <a:lnTo>
                    <a:pt x="5755" y="171089"/>
                  </a:lnTo>
                  <a:lnTo>
                    <a:pt x="1705" y="210724"/>
                  </a:lnTo>
                  <a:lnTo>
                    <a:pt x="337" y="251930"/>
                  </a:lnTo>
                  <a:lnTo>
                    <a:pt x="0" y="3066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2375"/>
            <p:cNvSpPr/>
            <p:nvPr>
              <p:custDataLst>
                <p:tags r:id="rId84"/>
              </p:custDataLst>
            </p:nvPr>
          </p:nvSpPr>
          <p:spPr>
            <a:xfrm>
              <a:off x="2617345" y="3714828"/>
              <a:ext cx="72198" cy="162452"/>
            </a:xfrm>
            <a:custGeom>
              <a:avLst/>
              <a:gdLst/>
              <a:ahLst/>
              <a:cxnLst/>
              <a:rect l="0" t="0" r="0" b="0"/>
              <a:pathLst>
                <a:path w="72198" h="162452">
                  <a:moveTo>
                    <a:pt x="11555" y="6272"/>
                  </a:moveTo>
                  <a:lnTo>
                    <a:pt x="11555" y="6272"/>
                  </a:lnTo>
                  <a:lnTo>
                    <a:pt x="8184" y="2901"/>
                  </a:lnTo>
                  <a:lnTo>
                    <a:pt x="4647" y="1246"/>
                  </a:lnTo>
                  <a:lnTo>
                    <a:pt x="0" y="184"/>
                  </a:lnTo>
                  <a:lnTo>
                    <a:pt x="1245" y="38"/>
                  </a:lnTo>
                  <a:lnTo>
                    <a:pt x="2565" y="0"/>
                  </a:lnTo>
                  <a:lnTo>
                    <a:pt x="19892" y="5712"/>
                  </a:lnTo>
                  <a:lnTo>
                    <a:pt x="37544" y="17238"/>
                  </a:lnTo>
                  <a:lnTo>
                    <a:pt x="55474" y="39311"/>
                  </a:lnTo>
                  <a:lnTo>
                    <a:pt x="70769" y="78337"/>
                  </a:lnTo>
                  <a:lnTo>
                    <a:pt x="72197" y="86065"/>
                  </a:lnTo>
                  <a:lnTo>
                    <a:pt x="70022" y="102178"/>
                  </a:lnTo>
                  <a:lnTo>
                    <a:pt x="64351" y="117336"/>
                  </a:lnTo>
                  <a:lnTo>
                    <a:pt x="38294" y="162451"/>
                  </a:lnTo>
                  <a:lnTo>
                    <a:pt x="37848" y="161897"/>
                  </a:lnTo>
                  <a:lnTo>
                    <a:pt x="36955" y="1523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2376"/>
            <p:cNvSpPr/>
            <p:nvPr>
              <p:custDataLst>
                <p:tags r:id="rId85"/>
              </p:custDataLst>
            </p:nvPr>
          </p:nvSpPr>
          <p:spPr>
            <a:xfrm>
              <a:off x="1663961" y="3791052"/>
              <a:ext cx="996690" cy="88799"/>
            </a:xfrm>
            <a:custGeom>
              <a:avLst/>
              <a:gdLst/>
              <a:ahLst/>
              <a:cxnLst/>
              <a:rect l="0" t="0" r="0" b="0"/>
              <a:pathLst>
                <a:path w="996690" h="88799">
                  <a:moveTo>
                    <a:pt x="6089" y="88798"/>
                  </a:moveTo>
                  <a:lnTo>
                    <a:pt x="6089" y="88798"/>
                  </a:lnTo>
                  <a:lnTo>
                    <a:pt x="2718" y="85427"/>
                  </a:lnTo>
                  <a:lnTo>
                    <a:pt x="1063" y="81891"/>
                  </a:lnTo>
                  <a:lnTo>
                    <a:pt x="0" y="73871"/>
                  </a:lnTo>
                  <a:lnTo>
                    <a:pt x="1737" y="69699"/>
                  </a:lnTo>
                  <a:lnTo>
                    <a:pt x="3187" y="67599"/>
                  </a:lnTo>
                  <a:lnTo>
                    <a:pt x="6681" y="65265"/>
                  </a:lnTo>
                  <a:lnTo>
                    <a:pt x="11291" y="64227"/>
                  </a:lnTo>
                  <a:lnTo>
                    <a:pt x="56237" y="63412"/>
                  </a:lnTo>
                  <a:lnTo>
                    <a:pt x="97369" y="63401"/>
                  </a:lnTo>
                  <a:lnTo>
                    <a:pt x="137165" y="60028"/>
                  </a:lnTo>
                  <a:lnTo>
                    <a:pt x="182473" y="57636"/>
                  </a:lnTo>
                  <a:lnTo>
                    <a:pt x="224705" y="57222"/>
                  </a:lnTo>
                  <a:lnTo>
                    <a:pt x="263324" y="56394"/>
                  </a:lnTo>
                  <a:lnTo>
                    <a:pt x="296099" y="53700"/>
                  </a:lnTo>
                  <a:lnTo>
                    <a:pt x="329951" y="52032"/>
                  </a:lnTo>
                  <a:lnTo>
                    <a:pt x="364517" y="50586"/>
                  </a:lnTo>
                  <a:lnTo>
                    <a:pt x="401046" y="47590"/>
                  </a:lnTo>
                  <a:lnTo>
                    <a:pt x="443828" y="45308"/>
                  </a:lnTo>
                  <a:lnTo>
                    <a:pt x="475100" y="44775"/>
                  </a:lnTo>
                  <a:lnTo>
                    <a:pt x="510166" y="43832"/>
                  </a:lnTo>
                  <a:lnTo>
                    <a:pt x="546918" y="41061"/>
                  </a:lnTo>
                  <a:lnTo>
                    <a:pt x="589825" y="38905"/>
                  </a:lnTo>
                  <a:lnTo>
                    <a:pt x="634993" y="34896"/>
                  </a:lnTo>
                  <a:lnTo>
                    <a:pt x="667543" y="31210"/>
                  </a:lnTo>
                  <a:lnTo>
                    <a:pt x="710075" y="27049"/>
                  </a:lnTo>
                  <a:lnTo>
                    <a:pt x="746196" y="25817"/>
                  </a:lnTo>
                  <a:lnTo>
                    <a:pt x="789164" y="22029"/>
                  </a:lnTo>
                  <a:lnTo>
                    <a:pt x="836603" y="17473"/>
                  </a:lnTo>
                  <a:lnTo>
                    <a:pt x="872925" y="11144"/>
                  </a:lnTo>
                  <a:lnTo>
                    <a:pt x="876080" y="9512"/>
                  </a:lnTo>
                  <a:lnTo>
                    <a:pt x="878183" y="7718"/>
                  </a:lnTo>
                  <a:lnTo>
                    <a:pt x="882341" y="0"/>
                  </a:lnTo>
                  <a:lnTo>
                    <a:pt x="876299" y="5989"/>
                  </a:lnTo>
                  <a:lnTo>
                    <a:pt x="901779" y="8120"/>
                  </a:lnTo>
                  <a:lnTo>
                    <a:pt x="914240" y="11271"/>
                  </a:lnTo>
                  <a:lnTo>
                    <a:pt x="960707" y="12583"/>
                  </a:lnTo>
                  <a:lnTo>
                    <a:pt x="996689" y="125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2377"/>
            <p:cNvSpPr/>
            <p:nvPr>
              <p:custDataLst>
                <p:tags r:id="rId86"/>
              </p:custDataLst>
            </p:nvPr>
          </p:nvSpPr>
          <p:spPr>
            <a:xfrm>
              <a:off x="1566252" y="3790950"/>
              <a:ext cx="116499" cy="99383"/>
            </a:xfrm>
            <a:custGeom>
              <a:avLst/>
              <a:gdLst/>
              <a:ahLst/>
              <a:cxnLst/>
              <a:rect l="0" t="0" r="0" b="0"/>
              <a:pathLst>
                <a:path w="116499" h="99383">
                  <a:moveTo>
                    <a:pt x="91098" y="0"/>
                  </a:moveTo>
                  <a:lnTo>
                    <a:pt x="91098" y="0"/>
                  </a:lnTo>
                  <a:lnTo>
                    <a:pt x="87727" y="0"/>
                  </a:lnTo>
                  <a:lnTo>
                    <a:pt x="78888" y="3371"/>
                  </a:lnTo>
                  <a:lnTo>
                    <a:pt x="37852" y="35010"/>
                  </a:lnTo>
                  <a:lnTo>
                    <a:pt x="9593" y="65933"/>
                  </a:lnTo>
                  <a:lnTo>
                    <a:pt x="1018" y="79900"/>
                  </a:lnTo>
                  <a:lnTo>
                    <a:pt x="0" y="84311"/>
                  </a:lnTo>
                  <a:lnTo>
                    <a:pt x="751" y="92975"/>
                  </a:lnTo>
                  <a:lnTo>
                    <a:pt x="3350" y="95850"/>
                  </a:lnTo>
                  <a:lnTo>
                    <a:pt x="11882" y="99044"/>
                  </a:lnTo>
                  <a:lnTo>
                    <a:pt x="58315" y="99382"/>
                  </a:lnTo>
                  <a:lnTo>
                    <a:pt x="116498" y="88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2378"/>
            <p:cNvSpPr/>
            <p:nvPr>
              <p:custDataLst>
                <p:tags r:id="rId87"/>
              </p:custDataLst>
            </p:nvPr>
          </p:nvSpPr>
          <p:spPr>
            <a:xfrm>
              <a:off x="1485900" y="3378200"/>
              <a:ext cx="107951" cy="721272"/>
            </a:xfrm>
            <a:custGeom>
              <a:avLst/>
              <a:gdLst/>
              <a:ahLst/>
              <a:cxnLst/>
              <a:rect l="0" t="0" r="0" b="0"/>
              <a:pathLst>
                <a:path w="107951" h="721272">
                  <a:moveTo>
                    <a:pt x="107950" y="0"/>
                  </a:moveTo>
                  <a:lnTo>
                    <a:pt x="107950" y="0"/>
                  </a:lnTo>
                  <a:lnTo>
                    <a:pt x="107950" y="3371"/>
                  </a:lnTo>
                  <a:lnTo>
                    <a:pt x="104187" y="6907"/>
                  </a:lnTo>
                  <a:lnTo>
                    <a:pt x="101208" y="8838"/>
                  </a:lnTo>
                  <a:lnTo>
                    <a:pt x="97898" y="18509"/>
                  </a:lnTo>
                  <a:lnTo>
                    <a:pt x="95598" y="57209"/>
                  </a:lnTo>
                  <a:lnTo>
                    <a:pt x="95319" y="97222"/>
                  </a:lnTo>
                  <a:lnTo>
                    <a:pt x="91893" y="136248"/>
                  </a:lnTo>
                  <a:lnTo>
                    <a:pt x="86416" y="179050"/>
                  </a:lnTo>
                  <a:lnTo>
                    <a:pt x="83313" y="226625"/>
                  </a:lnTo>
                  <a:lnTo>
                    <a:pt x="82071" y="272073"/>
                  </a:lnTo>
                  <a:lnTo>
                    <a:pt x="79279" y="307188"/>
                  </a:lnTo>
                  <a:lnTo>
                    <a:pt x="77112" y="345803"/>
                  </a:lnTo>
                  <a:lnTo>
                    <a:pt x="74724" y="377116"/>
                  </a:lnTo>
                  <a:lnTo>
                    <a:pt x="70605" y="413846"/>
                  </a:lnTo>
                  <a:lnTo>
                    <a:pt x="64071" y="451337"/>
                  </a:lnTo>
                  <a:lnTo>
                    <a:pt x="55830" y="494661"/>
                  </a:lnTo>
                  <a:lnTo>
                    <a:pt x="45548" y="539953"/>
                  </a:lnTo>
                  <a:lnTo>
                    <a:pt x="37648" y="572531"/>
                  </a:lnTo>
                  <a:lnTo>
                    <a:pt x="29029" y="613198"/>
                  </a:lnTo>
                  <a:lnTo>
                    <a:pt x="19375" y="656015"/>
                  </a:lnTo>
                  <a:lnTo>
                    <a:pt x="9915" y="698440"/>
                  </a:lnTo>
                  <a:lnTo>
                    <a:pt x="1196" y="721014"/>
                  </a:lnTo>
                  <a:lnTo>
                    <a:pt x="797" y="721271"/>
                  </a:lnTo>
                  <a:lnTo>
                    <a:pt x="0" y="717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SMARTInkShape-Group494"/>
          <p:cNvGrpSpPr/>
          <p:nvPr/>
        </p:nvGrpSpPr>
        <p:grpSpPr>
          <a:xfrm>
            <a:off x="1835150" y="4411850"/>
            <a:ext cx="637903" cy="319409"/>
            <a:chOff x="1835150" y="4411850"/>
            <a:chExt cx="637903" cy="319409"/>
          </a:xfrm>
        </p:grpSpPr>
        <p:sp>
          <p:nvSpPr>
            <p:cNvPr id="87" name="SMARTInkShape-2379"/>
            <p:cNvSpPr/>
            <p:nvPr>
              <p:custDataLst>
                <p:tags r:id="rId72"/>
              </p:custDataLst>
            </p:nvPr>
          </p:nvSpPr>
          <p:spPr>
            <a:xfrm>
              <a:off x="2437799" y="4550229"/>
              <a:ext cx="35254" cy="117022"/>
            </a:xfrm>
            <a:custGeom>
              <a:avLst/>
              <a:gdLst/>
              <a:ahLst/>
              <a:cxnLst/>
              <a:rect l="0" t="0" r="0" b="0"/>
              <a:pathLst>
                <a:path w="35254" h="117022">
                  <a:moveTo>
                    <a:pt x="13301" y="21771"/>
                  </a:moveTo>
                  <a:lnTo>
                    <a:pt x="13301" y="21771"/>
                  </a:lnTo>
                  <a:lnTo>
                    <a:pt x="27606" y="7465"/>
                  </a:lnTo>
                  <a:lnTo>
                    <a:pt x="28482" y="5178"/>
                  </a:lnTo>
                  <a:lnTo>
                    <a:pt x="28361" y="2948"/>
                  </a:lnTo>
                  <a:lnTo>
                    <a:pt x="27574" y="756"/>
                  </a:lnTo>
                  <a:lnTo>
                    <a:pt x="26344" y="0"/>
                  </a:lnTo>
                  <a:lnTo>
                    <a:pt x="24819" y="201"/>
                  </a:lnTo>
                  <a:lnTo>
                    <a:pt x="6290" y="11289"/>
                  </a:lnTo>
                  <a:lnTo>
                    <a:pt x="2277" y="14783"/>
                  </a:lnTo>
                  <a:lnTo>
                    <a:pt x="307" y="19229"/>
                  </a:lnTo>
                  <a:lnTo>
                    <a:pt x="0" y="29814"/>
                  </a:lnTo>
                  <a:lnTo>
                    <a:pt x="21245" y="68883"/>
                  </a:lnTo>
                  <a:lnTo>
                    <a:pt x="33529" y="93115"/>
                  </a:lnTo>
                  <a:lnTo>
                    <a:pt x="35253" y="98967"/>
                  </a:lnTo>
                  <a:lnTo>
                    <a:pt x="34991" y="104280"/>
                  </a:lnTo>
                  <a:lnTo>
                    <a:pt x="30938" y="113945"/>
                  </a:lnTo>
                  <a:lnTo>
                    <a:pt x="28586" y="116382"/>
                  </a:lnTo>
                  <a:lnTo>
                    <a:pt x="19651" y="1170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2380"/>
            <p:cNvSpPr/>
            <p:nvPr>
              <p:custDataLst>
                <p:tags r:id="rId73"/>
              </p:custDataLst>
            </p:nvPr>
          </p:nvSpPr>
          <p:spPr>
            <a:xfrm>
              <a:off x="2202699" y="4521702"/>
              <a:ext cx="177321" cy="209557"/>
            </a:xfrm>
            <a:custGeom>
              <a:avLst/>
              <a:gdLst/>
              <a:ahLst/>
              <a:cxnLst/>
              <a:rect l="0" t="0" r="0" b="0"/>
              <a:pathLst>
                <a:path w="177321" h="209557">
                  <a:moveTo>
                    <a:pt x="19801" y="50298"/>
                  </a:moveTo>
                  <a:lnTo>
                    <a:pt x="19801" y="50298"/>
                  </a:lnTo>
                  <a:lnTo>
                    <a:pt x="25268" y="21687"/>
                  </a:lnTo>
                  <a:lnTo>
                    <a:pt x="21996" y="10771"/>
                  </a:lnTo>
                  <a:lnTo>
                    <a:pt x="19147" y="4897"/>
                  </a:lnTo>
                  <a:lnTo>
                    <a:pt x="16543" y="1686"/>
                  </a:lnTo>
                  <a:lnTo>
                    <a:pt x="14101" y="251"/>
                  </a:lnTo>
                  <a:lnTo>
                    <a:pt x="11768" y="0"/>
                  </a:lnTo>
                  <a:lnTo>
                    <a:pt x="5412" y="3484"/>
                  </a:lnTo>
                  <a:lnTo>
                    <a:pt x="1742" y="6389"/>
                  </a:lnTo>
                  <a:lnTo>
                    <a:pt x="0" y="11853"/>
                  </a:lnTo>
                  <a:lnTo>
                    <a:pt x="513" y="42395"/>
                  </a:lnTo>
                  <a:lnTo>
                    <a:pt x="4051" y="58069"/>
                  </a:lnTo>
                  <a:lnTo>
                    <a:pt x="9509" y="66217"/>
                  </a:lnTo>
                  <a:lnTo>
                    <a:pt x="15932" y="71484"/>
                  </a:lnTo>
                  <a:lnTo>
                    <a:pt x="21139" y="73825"/>
                  </a:lnTo>
                  <a:lnTo>
                    <a:pt x="23515" y="72333"/>
                  </a:lnTo>
                  <a:lnTo>
                    <a:pt x="38739" y="44168"/>
                  </a:lnTo>
                  <a:lnTo>
                    <a:pt x="42189" y="50755"/>
                  </a:lnTo>
                  <a:lnTo>
                    <a:pt x="44604" y="52720"/>
                  </a:lnTo>
                  <a:lnTo>
                    <a:pt x="59243" y="59501"/>
                  </a:lnTo>
                  <a:lnTo>
                    <a:pt x="67669" y="59563"/>
                  </a:lnTo>
                  <a:lnTo>
                    <a:pt x="114262" y="56649"/>
                  </a:lnTo>
                  <a:lnTo>
                    <a:pt x="121991" y="52885"/>
                  </a:lnTo>
                  <a:lnTo>
                    <a:pt x="129424" y="46509"/>
                  </a:lnTo>
                  <a:lnTo>
                    <a:pt x="157955" y="13805"/>
                  </a:lnTo>
                  <a:lnTo>
                    <a:pt x="158471" y="14680"/>
                  </a:lnTo>
                  <a:lnTo>
                    <a:pt x="164467" y="56832"/>
                  </a:lnTo>
                  <a:lnTo>
                    <a:pt x="172319" y="100664"/>
                  </a:lnTo>
                  <a:lnTo>
                    <a:pt x="177320" y="143084"/>
                  </a:lnTo>
                  <a:lnTo>
                    <a:pt x="176426" y="185121"/>
                  </a:lnTo>
                  <a:lnTo>
                    <a:pt x="175018" y="193096"/>
                  </a:lnTo>
                  <a:lnTo>
                    <a:pt x="171962" y="199119"/>
                  </a:lnTo>
                  <a:lnTo>
                    <a:pt x="162922" y="207693"/>
                  </a:lnTo>
                  <a:lnTo>
                    <a:pt x="158254" y="209556"/>
                  </a:lnTo>
                  <a:lnTo>
                    <a:pt x="140451" y="2026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2381"/>
            <p:cNvSpPr/>
            <p:nvPr>
              <p:custDataLst>
                <p:tags r:id="rId74"/>
              </p:custDataLst>
            </p:nvPr>
          </p:nvSpPr>
          <p:spPr>
            <a:xfrm>
              <a:off x="2056417" y="4411850"/>
              <a:ext cx="108472" cy="193102"/>
            </a:xfrm>
            <a:custGeom>
              <a:avLst/>
              <a:gdLst/>
              <a:ahLst/>
              <a:cxnLst/>
              <a:rect l="0" t="0" r="0" b="0"/>
              <a:pathLst>
                <a:path w="108472" h="193102">
                  <a:moveTo>
                    <a:pt x="77183" y="134750"/>
                  </a:moveTo>
                  <a:lnTo>
                    <a:pt x="77183" y="134750"/>
                  </a:lnTo>
                  <a:lnTo>
                    <a:pt x="73812" y="138121"/>
                  </a:lnTo>
                  <a:lnTo>
                    <a:pt x="71408" y="138408"/>
                  </a:lnTo>
                  <a:lnTo>
                    <a:pt x="61282" y="135442"/>
                  </a:lnTo>
                  <a:lnTo>
                    <a:pt x="45219" y="130000"/>
                  </a:lnTo>
                  <a:lnTo>
                    <a:pt x="36166" y="129817"/>
                  </a:lnTo>
                  <a:lnTo>
                    <a:pt x="20579" y="133680"/>
                  </a:lnTo>
                  <a:lnTo>
                    <a:pt x="13691" y="137332"/>
                  </a:lnTo>
                  <a:lnTo>
                    <a:pt x="2475" y="153467"/>
                  </a:lnTo>
                  <a:lnTo>
                    <a:pt x="0" y="164471"/>
                  </a:lnTo>
                  <a:lnTo>
                    <a:pt x="2573" y="178598"/>
                  </a:lnTo>
                  <a:lnTo>
                    <a:pt x="4159" y="183032"/>
                  </a:lnTo>
                  <a:lnTo>
                    <a:pt x="11567" y="189840"/>
                  </a:lnTo>
                  <a:lnTo>
                    <a:pt x="16506" y="192643"/>
                  </a:lnTo>
                  <a:lnTo>
                    <a:pt x="22620" y="193101"/>
                  </a:lnTo>
                  <a:lnTo>
                    <a:pt x="36940" y="189847"/>
                  </a:lnTo>
                  <a:lnTo>
                    <a:pt x="57498" y="176710"/>
                  </a:lnTo>
                  <a:lnTo>
                    <a:pt x="73624" y="152670"/>
                  </a:lnTo>
                  <a:lnTo>
                    <a:pt x="91017" y="110743"/>
                  </a:lnTo>
                  <a:lnTo>
                    <a:pt x="103669" y="63921"/>
                  </a:lnTo>
                  <a:lnTo>
                    <a:pt x="108240" y="20112"/>
                  </a:lnTo>
                  <a:lnTo>
                    <a:pt x="108471" y="11758"/>
                  </a:lnTo>
                  <a:lnTo>
                    <a:pt x="107214" y="6188"/>
                  </a:lnTo>
                  <a:lnTo>
                    <a:pt x="104964" y="2476"/>
                  </a:lnTo>
                  <a:lnTo>
                    <a:pt x="102054" y="0"/>
                  </a:lnTo>
                  <a:lnTo>
                    <a:pt x="98702" y="1172"/>
                  </a:lnTo>
                  <a:lnTo>
                    <a:pt x="91215" y="10001"/>
                  </a:lnTo>
                  <a:lnTo>
                    <a:pt x="85809" y="37580"/>
                  </a:lnTo>
                  <a:lnTo>
                    <a:pt x="84208" y="72562"/>
                  </a:lnTo>
                  <a:lnTo>
                    <a:pt x="102583" y="141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2382"/>
            <p:cNvSpPr/>
            <p:nvPr>
              <p:custDataLst>
                <p:tags r:id="rId75"/>
              </p:custDataLst>
            </p:nvPr>
          </p:nvSpPr>
          <p:spPr>
            <a:xfrm>
              <a:off x="1920392" y="4546600"/>
              <a:ext cx="92559" cy="50801"/>
            </a:xfrm>
            <a:custGeom>
              <a:avLst/>
              <a:gdLst/>
              <a:ahLst/>
              <a:cxnLst/>
              <a:rect l="0" t="0" r="0" b="0"/>
              <a:pathLst>
                <a:path w="92559" h="50801">
                  <a:moveTo>
                    <a:pt x="3658" y="50800"/>
                  </a:moveTo>
                  <a:lnTo>
                    <a:pt x="3658" y="50800"/>
                  </a:lnTo>
                  <a:lnTo>
                    <a:pt x="287" y="44058"/>
                  </a:lnTo>
                  <a:lnTo>
                    <a:pt x="0" y="41366"/>
                  </a:lnTo>
                  <a:lnTo>
                    <a:pt x="1562" y="36494"/>
                  </a:lnTo>
                  <a:lnTo>
                    <a:pt x="13150" y="26414"/>
                  </a:lnTo>
                  <a:lnTo>
                    <a:pt x="29989" y="17861"/>
                  </a:lnTo>
                  <a:lnTo>
                    <a:pt x="9255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2383"/>
            <p:cNvSpPr/>
            <p:nvPr>
              <p:custDataLst>
                <p:tags r:id="rId76"/>
              </p:custDataLst>
            </p:nvPr>
          </p:nvSpPr>
          <p:spPr>
            <a:xfrm>
              <a:off x="1835150" y="4445000"/>
              <a:ext cx="139995" cy="190501"/>
            </a:xfrm>
            <a:custGeom>
              <a:avLst/>
              <a:gdLst/>
              <a:ahLst/>
              <a:cxnLst/>
              <a:rect l="0" t="0" r="0" b="0"/>
              <a:pathLst>
                <a:path w="139995" h="19050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881" y="6907"/>
                  </a:lnTo>
                  <a:lnTo>
                    <a:pt x="3371" y="8838"/>
                  </a:lnTo>
                  <a:lnTo>
                    <a:pt x="6481" y="9420"/>
                  </a:lnTo>
                  <a:lnTo>
                    <a:pt x="52466" y="2348"/>
                  </a:lnTo>
                  <a:lnTo>
                    <a:pt x="88393" y="2345"/>
                  </a:lnTo>
                  <a:lnTo>
                    <a:pt x="105608" y="6686"/>
                  </a:lnTo>
                  <a:lnTo>
                    <a:pt x="122667" y="15672"/>
                  </a:lnTo>
                  <a:lnTo>
                    <a:pt x="134011" y="32365"/>
                  </a:lnTo>
                  <a:lnTo>
                    <a:pt x="139994" y="53191"/>
                  </a:lnTo>
                  <a:lnTo>
                    <a:pt x="138086" y="99067"/>
                  </a:lnTo>
                  <a:lnTo>
                    <a:pt x="127544" y="145157"/>
                  </a:lnTo>
                  <a:lnTo>
                    <a:pt x="114300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SMARTInkShape-Group495"/>
          <p:cNvGrpSpPr/>
          <p:nvPr/>
        </p:nvGrpSpPr>
        <p:grpSpPr>
          <a:xfrm>
            <a:off x="2660650" y="2570382"/>
            <a:ext cx="2177286" cy="801469"/>
            <a:chOff x="2660650" y="2570382"/>
            <a:chExt cx="2177286" cy="801469"/>
          </a:xfrm>
        </p:grpSpPr>
        <p:sp>
          <p:nvSpPr>
            <p:cNvPr id="93" name="SMARTInkShape-2384"/>
            <p:cNvSpPr/>
            <p:nvPr>
              <p:custDataLst>
                <p:tags r:id="rId55"/>
              </p:custDataLst>
            </p:nvPr>
          </p:nvSpPr>
          <p:spPr>
            <a:xfrm>
              <a:off x="4552950" y="3092450"/>
              <a:ext cx="6351" cy="63501"/>
            </a:xfrm>
            <a:custGeom>
              <a:avLst/>
              <a:gdLst/>
              <a:ahLst/>
              <a:cxnLst/>
              <a:rect l="0" t="0" r="0" b="0"/>
              <a:pathLst>
                <a:path w="6351" h="63501">
                  <a:moveTo>
                    <a:pt x="6350" y="0"/>
                  </a:moveTo>
                  <a:lnTo>
                    <a:pt x="6350" y="0"/>
                  </a:lnTo>
                  <a:lnTo>
                    <a:pt x="2979" y="3371"/>
                  </a:lnTo>
                  <a:lnTo>
                    <a:pt x="2692" y="5775"/>
                  </a:lnTo>
                  <a:lnTo>
                    <a:pt x="4247" y="16606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2385"/>
            <p:cNvSpPr/>
            <p:nvPr>
              <p:custDataLst>
                <p:tags r:id="rId56"/>
              </p:custDataLst>
            </p:nvPr>
          </p:nvSpPr>
          <p:spPr>
            <a:xfrm>
              <a:off x="4648200" y="3055756"/>
              <a:ext cx="60221" cy="150995"/>
            </a:xfrm>
            <a:custGeom>
              <a:avLst/>
              <a:gdLst/>
              <a:ahLst/>
              <a:cxnLst/>
              <a:rect l="0" t="0" r="0" b="0"/>
              <a:pathLst>
                <a:path w="60221" h="150995">
                  <a:moveTo>
                    <a:pt x="50800" y="17644"/>
                  </a:moveTo>
                  <a:lnTo>
                    <a:pt x="50800" y="17644"/>
                  </a:lnTo>
                  <a:lnTo>
                    <a:pt x="60220" y="1757"/>
                  </a:lnTo>
                  <a:lnTo>
                    <a:pt x="59902" y="703"/>
                  </a:lnTo>
                  <a:lnTo>
                    <a:pt x="58985" y="0"/>
                  </a:lnTo>
                  <a:lnTo>
                    <a:pt x="54203" y="1100"/>
                  </a:lnTo>
                  <a:lnTo>
                    <a:pt x="47373" y="4647"/>
                  </a:lnTo>
                  <a:lnTo>
                    <a:pt x="39634" y="10927"/>
                  </a:lnTo>
                  <a:lnTo>
                    <a:pt x="35255" y="22185"/>
                  </a:lnTo>
                  <a:lnTo>
                    <a:pt x="32442" y="49036"/>
                  </a:lnTo>
                  <a:lnTo>
                    <a:pt x="40649" y="90834"/>
                  </a:lnTo>
                  <a:lnTo>
                    <a:pt x="43324" y="112002"/>
                  </a:lnTo>
                  <a:lnTo>
                    <a:pt x="40186" y="125198"/>
                  </a:lnTo>
                  <a:lnTo>
                    <a:pt x="37374" y="131680"/>
                  </a:lnTo>
                  <a:lnTo>
                    <a:pt x="26724" y="140763"/>
                  </a:lnTo>
                  <a:lnTo>
                    <a:pt x="0" y="1509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2386"/>
            <p:cNvSpPr/>
            <p:nvPr>
              <p:custDataLst>
                <p:tags r:id="rId57"/>
              </p:custDataLst>
            </p:nvPr>
          </p:nvSpPr>
          <p:spPr>
            <a:xfrm>
              <a:off x="4480693" y="3084259"/>
              <a:ext cx="142106" cy="181818"/>
            </a:xfrm>
            <a:custGeom>
              <a:avLst/>
              <a:gdLst/>
              <a:ahLst/>
              <a:cxnLst/>
              <a:rect l="0" t="0" r="0" b="0"/>
              <a:pathLst>
                <a:path w="142106" h="181818">
                  <a:moveTo>
                    <a:pt x="46857" y="27241"/>
                  </a:moveTo>
                  <a:lnTo>
                    <a:pt x="46857" y="27241"/>
                  </a:lnTo>
                  <a:lnTo>
                    <a:pt x="46152" y="13443"/>
                  </a:lnTo>
                  <a:lnTo>
                    <a:pt x="43486" y="7468"/>
                  </a:lnTo>
                  <a:lnTo>
                    <a:pt x="36187" y="2461"/>
                  </a:lnTo>
                  <a:lnTo>
                    <a:pt x="31277" y="137"/>
                  </a:lnTo>
                  <a:lnTo>
                    <a:pt x="26592" y="0"/>
                  </a:lnTo>
                  <a:lnTo>
                    <a:pt x="17625" y="3610"/>
                  </a:lnTo>
                  <a:lnTo>
                    <a:pt x="10817" y="11799"/>
                  </a:lnTo>
                  <a:lnTo>
                    <a:pt x="697" y="34303"/>
                  </a:lnTo>
                  <a:lnTo>
                    <a:pt x="0" y="46608"/>
                  </a:lnTo>
                  <a:lnTo>
                    <a:pt x="803" y="52852"/>
                  </a:lnTo>
                  <a:lnTo>
                    <a:pt x="5457" y="61672"/>
                  </a:lnTo>
                  <a:lnTo>
                    <a:pt x="8674" y="65012"/>
                  </a:lnTo>
                  <a:lnTo>
                    <a:pt x="16011" y="68722"/>
                  </a:lnTo>
                  <a:lnTo>
                    <a:pt x="32219" y="71104"/>
                  </a:lnTo>
                  <a:lnTo>
                    <a:pt x="35687" y="69889"/>
                  </a:lnTo>
                  <a:lnTo>
                    <a:pt x="41422" y="64775"/>
                  </a:lnTo>
                  <a:lnTo>
                    <a:pt x="44442" y="59680"/>
                  </a:lnTo>
                  <a:lnTo>
                    <a:pt x="46539" y="49910"/>
                  </a:lnTo>
                  <a:lnTo>
                    <a:pt x="46645" y="50114"/>
                  </a:lnTo>
                  <a:lnTo>
                    <a:pt x="46816" y="55513"/>
                  </a:lnTo>
                  <a:lnTo>
                    <a:pt x="48720" y="59327"/>
                  </a:lnTo>
                  <a:lnTo>
                    <a:pt x="55692" y="67524"/>
                  </a:lnTo>
                  <a:lnTo>
                    <a:pt x="63483" y="69839"/>
                  </a:lnTo>
                  <a:lnTo>
                    <a:pt x="72591" y="70162"/>
                  </a:lnTo>
                  <a:lnTo>
                    <a:pt x="78991" y="67954"/>
                  </a:lnTo>
                  <a:lnTo>
                    <a:pt x="91078" y="60659"/>
                  </a:lnTo>
                  <a:lnTo>
                    <a:pt x="102470" y="58351"/>
                  </a:lnTo>
                  <a:lnTo>
                    <a:pt x="108412" y="54646"/>
                  </a:lnTo>
                  <a:lnTo>
                    <a:pt x="112550" y="53533"/>
                  </a:lnTo>
                  <a:lnTo>
                    <a:pt x="122218" y="46163"/>
                  </a:lnTo>
                  <a:lnTo>
                    <a:pt x="135367" y="26945"/>
                  </a:lnTo>
                  <a:lnTo>
                    <a:pt x="141712" y="15267"/>
                  </a:lnTo>
                  <a:lnTo>
                    <a:pt x="142091" y="57259"/>
                  </a:lnTo>
                  <a:lnTo>
                    <a:pt x="142105" y="104311"/>
                  </a:lnTo>
                  <a:lnTo>
                    <a:pt x="138736" y="149565"/>
                  </a:lnTo>
                  <a:lnTo>
                    <a:pt x="129898" y="171905"/>
                  </a:lnTo>
                  <a:lnTo>
                    <a:pt x="126206" y="176600"/>
                  </a:lnTo>
                  <a:lnTo>
                    <a:pt x="118341" y="181817"/>
                  </a:lnTo>
                  <a:lnTo>
                    <a:pt x="113563" y="181092"/>
                  </a:lnTo>
                  <a:lnTo>
                    <a:pt x="102610" y="174641"/>
                  </a:lnTo>
                  <a:lnTo>
                    <a:pt x="98842" y="169958"/>
                  </a:lnTo>
                  <a:lnTo>
                    <a:pt x="94656" y="159110"/>
                  </a:lnTo>
                  <a:lnTo>
                    <a:pt x="97657" y="1288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2387"/>
            <p:cNvSpPr/>
            <p:nvPr>
              <p:custDataLst>
                <p:tags r:id="rId58"/>
              </p:custDataLst>
            </p:nvPr>
          </p:nvSpPr>
          <p:spPr>
            <a:xfrm>
              <a:off x="4360680" y="2981856"/>
              <a:ext cx="109721" cy="165848"/>
            </a:xfrm>
            <a:custGeom>
              <a:avLst/>
              <a:gdLst/>
              <a:ahLst/>
              <a:cxnLst/>
              <a:rect l="0" t="0" r="0" b="0"/>
              <a:pathLst>
                <a:path w="109721" h="165848">
                  <a:moveTo>
                    <a:pt x="52570" y="129644"/>
                  </a:moveTo>
                  <a:lnTo>
                    <a:pt x="52570" y="129644"/>
                  </a:lnTo>
                  <a:lnTo>
                    <a:pt x="52570" y="126273"/>
                  </a:lnTo>
                  <a:lnTo>
                    <a:pt x="49199" y="117435"/>
                  </a:lnTo>
                  <a:lnTo>
                    <a:pt x="43731" y="109250"/>
                  </a:lnTo>
                  <a:lnTo>
                    <a:pt x="37823" y="106468"/>
                  </a:lnTo>
                  <a:lnTo>
                    <a:pt x="34273" y="105727"/>
                  </a:lnTo>
                  <a:lnTo>
                    <a:pt x="31200" y="105938"/>
                  </a:lnTo>
                  <a:lnTo>
                    <a:pt x="25903" y="108054"/>
                  </a:lnTo>
                  <a:lnTo>
                    <a:pt x="8026" y="124595"/>
                  </a:lnTo>
                  <a:lnTo>
                    <a:pt x="1493" y="133515"/>
                  </a:lnTo>
                  <a:lnTo>
                    <a:pt x="0" y="144064"/>
                  </a:lnTo>
                  <a:lnTo>
                    <a:pt x="1689" y="154397"/>
                  </a:lnTo>
                  <a:lnTo>
                    <a:pt x="4791" y="161342"/>
                  </a:lnTo>
                  <a:lnTo>
                    <a:pt x="8723" y="163476"/>
                  </a:lnTo>
                  <a:lnTo>
                    <a:pt x="20618" y="165847"/>
                  </a:lnTo>
                  <a:lnTo>
                    <a:pt x="37193" y="159375"/>
                  </a:lnTo>
                  <a:lnTo>
                    <a:pt x="62595" y="139864"/>
                  </a:lnTo>
                  <a:lnTo>
                    <a:pt x="81646" y="114328"/>
                  </a:lnTo>
                  <a:lnTo>
                    <a:pt x="97354" y="80836"/>
                  </a:lnTo>
                  <a:lnTo>
                    <a:pt x="102577" y="35423"/>
                  </a:lnTo>
                  <a:lnTo>
                    <a:pt x="101606" y="18624"/>
                  </a:lnTo>
                  <a:lnTo>
                    <a:pt x="96472" y="4102"/>
                  </a:lnTo>
                  <a:lnTo>
                    <a:pt x="93126" y="794"/>
                  </a:lnTo>
                  <a:lnTo>
                    <a:pt x="89486" y="0"/>
                  </a:lnTo>
                  <a:lnTo>
                    <a:pt x="85647" y="881"/>
                  </a:lnTo>
                  <a:lnTo>
                    <a:pt x="77619" y="13149"/>
                  </a:lnTo>
                  <a:lnTo>
                    <a:pt x="70758" y="34124"/>
                  </a:lnTo>
                  <a:lnTo>
                    <a:pt x="67601" y="74844"/>
                  </a:lnTo>
                  <a:lnTo>
                    <a:pt x="69364" y="96351"/>
                  </a:lnTo>
                  <a:lnTo>
                    <a:pt x="91195" y="143748"/>
                  </a:lnTo>
                  <a:lnTo>
                    <a:pt x="109720" y="1613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2388"/>
            <p:cNvSpPr/>
            <p:nvPr>
              <p:custDataLst>
                <p:tags r:id="rId59"/>
              </p:custDataLst>
            </p:nvPr>
          </p:nvSpPr>
          <p:spPr>
            <a:xfrm>
              <a:off x="4170130" y="3111500"/>
              <a:ext cx="135171" cy="31751"/>
            </a:xfrm>
            <a:custGeom>
              <a:avLst/>
              <a:gdLst/>
              <a:ahLst/>
              <a:cxnLst/>
              <a:rect l="0" t="0" r="0" b="0"/>
              <a:pathLst>
                <a:path w="135171" h="31751">
                  <a:moveTo>
                    <a:pt x="8170" y="31750"/>
                  </a:moveTo>
                  <a:lnTo>
                    <a:pt x="8170" y="31750"/>
                  </a:lnTo>
                  <a:lnTo>
                    <a:pt x="1428" y="28379"/>
                  </a:lnTo>
                  <a:lnTo>
                    <a:pt x="147" y="26681"/>
                  </a:lnTo>
                  <a:lnTo>
                    <a:pt x="0" y="24843"/>
                  </a:lnTo>
                  <a:lnTo>
                    <a:pt x="607" y="22912"/>
                  </a:lnTo>
                  <a:lnTo>
                    <a:pt x="5044" y="18885"/>
                  </a:lnTo>
                  <a:lnTo>
                    <a:pt x="8203" y="16823"/>
                  </a:lnTo>
                  <a:lnTo>
                    <a:pt x="53964" y="9691"/>
                  </a:lnTo>
                  <a:lnTo>
                    <a:pt x="13517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2389"/>
            <p:cNvSpPr/>
            <p:nvPr>
              <p:custDataLst>
                <p:tags r:id="rId60"/>
              </p:custDataLst>
            </p:nvPr>
          </p:nvSpPr>
          <p:spPr>
            <a:xfrm>
              <a:off x="4122033" y="3017733"/>
              <a:ext cx="106365" cy="157268"/>
            </a:xfrm>
            <a:custGeom>
              <a:avLst/>
              <a:gdLst/>
              <a:ahLst/>
              <a:cxnLst/>
              <a:rect l="0" t="0" r="0" b="0"/>
              <a:pathLst>
                <a:path w="106365" h="157268">
                  <a:moveTo>
                    <a:pt x="5467" y="23917"/>
                  </a:moveTo>
                  <a:lnTo>
                    <a:pt x="5467" y="23917"/>
                  </a:lnTo>
                  <a:lnTo>
                    <a:pt x="2096" y="23917"/>
                  </a:lnTo>
                  <a:lnTo>
                    <a:pt x="1103" y="23211"/>
                  </a:lnTo>
                  <a:lnTo>
                    <a:pt x="441" y="22036"/>
                  </a:lnTo>
                  <a:lnTo>
                    <a:pt x="0" y="20546"/>
                  </a:lnTo>
                  <a:lnTo>
                    <a:pt x="3271" y="15128"/>
                  </a:lnTo>
                  <a:lnTo>
                    <a:pt x="6120" y="11708"/>
                  </a:lnTo>
                  <a:lnTo>
                    <a:pt x="23613" y="3523"/>
                  </a:lnTo>
                  <a:lnTo>
                    <a:pt x="39928" y="0"/>
                  </a:lnTo>
                  <a:lnTo>
                    <a:pt x="66811" y="3879"/>
                  </a:lnTo>
                  <a:lnTo>
                    <a:pt x="77651" y="7485"/>
                  </a:lnTo>
                  <a:lnTo>
                    <a:pt x="95059" y="20224"/>
                  </a:lnTo>
                  <a:lnTo>
                    <a:pt x="101730" y="33329"/>
                  </a:lnTo>
                  <a:lnTo>
                    <a:pt x="106364" y="74415"/>
                  </a:lnTo>
                  <a:lnTo>
                    <a:pt x="105046" y="116599"/>
                  </a:lnTo>
                  <a:lnTo>
                    <a:pt x="100717" y="1572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2390"/>
            <p:cNvSpPr/>
            <p:nvPr>
              <p:custDataLst>
                <p:tags r:id="rId61"/>
              </p:custDataLst>
            </p:nvPr>
          </p:nvSpPr>
          <p:spPr>
            <a:xfrm>
              <a:off x="4767030" y="3207273"/>
              <a:ext cx="70906" cy="132828"/>
            </a:xfrm>
            <a:custGeom>
              <a:avLst/>
              <a:gdLst/>
              <a:ahLst/>
              <a:cxnLst/>
              <a:rect l="0" t="0" r="0" b="0"/>
              <a:pathLst>
                <a:path w="70906" h="132828">
                  <a:moveTo>
                    <a:pt x="8170" y="12177"/>
                  </a:moveTo>
                  <a:lnTo>
                    <a:pt x="8170" y="12177"/>
                  </a:lnTo>
                  <a:lnTo>
                    <a:pt x="148" y="3449"/>
                  </a:lnTo>
                  <a:lnTo>
                    <a:pt x="0" y="2125"/>
                  </a:lnTo>
                  <a:lnTo>
                    <a:pt x="607" y="1242"/>
                  </a:lnTo>
                  <a:lnTo>
                    <a:pt x="5044" y="261"/>
                  </a:lnTo>
                  <a:lnTo>
                    <a:pt x="8203" y="0"/>
                  </a:lnTo>
                  <a:lnTo>
                    <a:pt x="19390" y="3003"/>
                  </a:lnTo>
                  <a:lnTo>
                    <a:pt x="35013" y="11732"/>
                  </a:lnTo>
                  <a:lnTo>
                    <a:pt x="49676" y="26627"/>
                  </a:lnTo>
                  <a:lnTo>
                    <a:pt x="65862" y="54281"/>
                  </a:lnTo>
                  <a:lnTo>
                    <a:pt x="69949" y="71533"/>
                  </a:lnTo>
                  <a:lnTo>
                    <a:pt x="70905" y="86064"/>
                  </a:lnTo>
                  <a:lnTo>
                    <a:pt x="65686" y="101931"/>
                  </a:lnTo>
                  <a:lnTo>
                    <a:pt x="46270" y="1328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2391"/>
            <p:cNvSpPr/>
            <p:nvPr>
              <p:custDataLst>
                <p:tags r:id="rId62"/>
              </p:custDataLst>
            </p:nvPr>
          </p:nvSpPr>
          <p:spPr>
            <a:xfrm>
              <a:off x="3912053" y="3270250"/>
              <a:ext cx="920294" cy="37994"/>
            </a:xfrm>
            <a:custGeom>
              <a:avLst/>
              <a:gdLst/>
              <a:ahLst/>
              <a:cxnLst/>
              <a:rect l="0" t="0" r="0" b="0"/>
              <a:pathLst>
                <a:path w="920294" h="37994">
                  <a:moveTo>
                    <a:pt x="31297" y="19050"/>
                  </a:moveTo>
                  <a:lnTo>
                    <a:pt x="31297" y="19050"/>
                  </a:lnTo>
                  <a:lnTo>
                    <a:pt x="10574" y="20932"/>
                  </a:lnTo>
                  <a:lnTo>
                    <a:pt x="4782" y="22421"/>
                  </a:lnTo>
                  <a:lnTo>
                    <a:pt x="1626" y="24119"/>
                  </a:lnTo>
                  <a:lnTo>
                    <a:pt x="227" y="25957"/>
                  </a:lnTo>
                  <a:lnTo>
                    <a:pt x="0" y="27888"/>
                  </a:lnTo>
                  <a:lnTo>
                    <a:pt x="2671" y="29881"/>
                  </a:lnTo>
                  <a:lnTo>
                    <a:pt x="19914" y="35351"/>
                  </a:lnTo>
                  <a:lnTo>
                    <a:pt x="56670" y="37557"/>
                  </a:lnTo>
                  <a:lnTo>
                    <a:pt x="104121" y="37993"/>
                  </a:lnTo>
                  <a:lnTo>
                    <a:pt x="135395" y="36170"/>
                  </a:lnTo>
                  <a:lnTo>
                    <a:pt x="169990" y="33715"/>
                  </a:lnTo>
                  <a:lnTo>
                    <a:pt x="213972" y="31626"/>
                  </a:lnTo>
                  <a:lnTo>
                    <a:pt x="257970" y="27558"/>
                  </a:lnTo>
                  <a:lnTo>
                    <a:pt x="301581" y="26039"/>
                  </a:lnTo>
                  <a:lnTo>
                    <a:pt x="342333" y="25590"/>
                  </a:lnTo>
                  <a:lnTo>
                    <a:pt x="384668" y="24750"/>
                  </a:lnTo>
                  <a:lnTo>
                    <a:pt x="424336" y="21053"/>
                  </a:lnTo>
                  <a:lnTo>
                    <a:pt x="462901" y="19643"/>
                  </a:lnTo>
                  <a:lnTo>
                    <a:pt x="501139" y="19226"/>
                  </a:lnTo>
                  <a:lnTo>
                    <a:pt x="538574" y="19102"/>
                  </a:lnTo>
                  <a:lnTo>
                    <a:pt x="575850" y="19066"/>
                  </a:lnTo>
                  <a:lnTo>
                    <a:pt x="610812" y="19057"/>
                  </a:lnTo>
                  <a:lnTo>
                    <a:pt x="653306" y="19052"/>
                  </a:lnTo>
                  <a:lnTo>
                    <a:pt x="686393" y="19051"/>
                  </a:lnTo>
                  <a:lnTo>
                    <a:pt x="723206" y="19050"/>
                  </a:lnTo>
                  <a:lnTo>
                    <a:pt x="758383" y="19050"/>
                  </a:lnTo>
                  <a:lnTo>
                    <a:pt x="803726" y="14686"/>
                  </a:lnTo>
                  <a:lnTo>
                    <a:pt x="845608" y="13092"/>
                  </a:lnTo>
                  <a:lnTo>
                    <a:pt x="893148" y="12734"/>
                  </a:lnTo>
                  <a:lnTo>
                    <a:pt x="916580" y="12707"/>
                  </a:lnTo>
                  <a:lnTo>
                    <a:pt x="919230" y="11999"/>
                  </a:lnTo>
                  <a:lnTo>
                    <a:pt x="920292" y="10821"/>
                  </a:lnTo>
                  <a:lnTo>
                    <a:pt x="920293" y="9331"/>
                  </a:lnTo>
                  <a:lnTo>
                    <a:pt x="91394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2392"/>
            <p:cNvSpPr/>
            <p:nvPr>
              <p:custDataLst>
                <p:tags r:id="rId63"/>
              </p:custDataLst>
            </p:nvPr>
          </p:nvSpPr>
          <p:spPr>
            <a:xfrm>
              <a:off x="3873219" y="3225800"/>
              <a:ext cx="70132" cy="86893"/>
            </a:xfrm>
            <a:custGeom>
              <a:avLst/>
              <a:gdLst/>
              <a:ahLst/>
              <a:cxnLst/>
              <a:rect l="0" t="0" r="0" b="0"/>
              <a:pathLst>
                <a:path w="70132" h="86893">
                  <a:moveTo>
                    <a:pt x="70131" y="0"/>
                  </a:moveTo>
                  <a:lnTo>
                    <a:pt x="70131" y="0"/>
                  </a:lnTo>
                  <a:lnTo>
                    <a:pt x="49083" y="12209"/>
                  </a:lnTo>
                  <a:lnTo>
                    <a:pt x="6528" y="58302"/>
                  </a:lnTo>
                  <a:lnTo>
                    <a:pt x="0" y="70362"/>
                  </a:lnTo>
                  <a:lnTo>
                    <a:pt x="93" y="75130"/>
                  </a:lnTo>
                  <a:lnTo>
                    <a:pt x="2272" y="79015"/>
                  </a:lnTo>
                  <a:lnTo>
                    <a:pt x="5842" y="82309"/>
                  </a:lnTo>
                  <a:lnTo>
                    <a:pt x="17334" y="85971"/>
                  </a:lnTo>
                  <a:lnTo>
                    <a:pt x="30438" y="86892"/>
                  </a:lnTo>
                  <a:lnTo>
                    <a:pt x="51081" y="82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2393"/>
            <p:cNvSpPr/>
            <p:nvPr>
              <p:custDataLst>
                <p:tags r:id="rId64"/>
              </p:custDataLst>
            </p:nvPr>
          </p:nvSpPr>
          <p:spPr>
            <a:xfrm>
              <a:off x="3854450" y="3136900"/>
              <a:ext cx="12701" cy="234951"/>
            </a:xfrm>
            <a:custGeom>
              <a:avLst/>
              <a:gdLst/>
              <a:ahLst/>
              <a:cxnLst/>
              <a:rect l="0" t="0" r="0" b="0"/>
              <a:pathLst>
                <a:path w="12701" h="234951">
                  <a:moveTo>
                    <a:pt x="0" y="0"/>
                  </a:moveTo>
                  <a:lnTo>
                    <a:pt x="0" y="0"/>
                  </a:lnTo>
                  <a:lnTo>
                    <a:pt x="705" y="40385"/>
                  </a:lnTo>
                  <a:lnTo>
                    <a:pt x="5069" y="80718"/>
                  </a:lnTo>
                  <a:lnTo>
                    <a:pt x="10984" y="127344"/>
                  </a:lnTo>
                  <a:lnTo>
                    <a:pt x="12361" y="164305"/>
                  </a:lnTo>
                  <a:lnTo>
                    <a:pt x="12633" y="207825"/>
                  </a:lnTo>
                  <a:lnTo>
                    <a:pt x="12700" y="2349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2394"/>
            <p:cNvSpPr/>
            <p:nvPr>
              <p:custDataLst>
                <p:tags r:id="rId65"/>
              </p:custDataLst>
            </p:nvPr>
          </p:nvSpPr>
          <p:spPr>
            <a:xfrm>
              <a:off x="3600450" y="2649617"/>
              <a:ext cx="49134" cy="169784"/>
            </a:xfrm>
            <a:custGeom>
              <a:avLst/>
              <a:gdLst/>
              <a:ahLst/>
              <a:cxnLst/>
              <a:rect l="0" t="0" r="0" b="0"/>
              <a:pathLst>
                <a:path w="49134" h="169784">
                  <a:moveTo>
                    <a:pt x="25400" y="23733"/>
                  </a:moveTo>
                  <a:lnTo>
                    <a:pt x="25400" y="23733"/>
                  </a:lnTo>
                  <a:lnTo>
                    <a:pt x="49133" y="0"/>
                  </a:lnTo>
                  <a:lnTo>
                    <a:pt x="32977" y="16156"/>
                  </a:lnTo>
                  <a:lnTo>
                    <a:pt x="24273" y="38343"/>
                  </a:lnTo>
                  <a:lnTo>
                    <a:pt x="23253" y="53510"/>
                  </a:lnTo>
                  <a:lnTo>
                    <a:pt x="28347" y="90606"/>
                  </a:lnTo>
                  <a:lnTo>
                    <a:pt x="27371" y="122961"/>
                  </a:lnTo>
                  <a:lnTo>
                    <a:pt x="0" y="1697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2395"/>
            <p:cNvSpPr/>
            <p:nvPr>
              <p:custDataLst>
                <p:tags r:id="rId66"/>
              </p:custDataLst>
            </p:nvPr>
          </p:nvSpPr>
          <p:spPr>
            <a:xfrm>
              <a:off x="3299965" y="2570382"/>
              <a:ext cx="261503" cy="286980"/>
            </a:xfrm>
            <a:custGeom>
              <a:avLst/>
              <a:gdLst/>
              <a:ahLst/>
              <a:cxnLst/>
              <a:rect l="0" t="0" r="0" b="0"/>
              <a:pathLst>
                <a:path w="261503" h="286980">
                  <a:moveTo>
                    <a:pt x="59185" y="141068"/>
                  </a:moveTo>
                  <a:lnTo>
                    <a:pt x="59185" y="141068"/>
                  </a:lnTo>
                  <a:lnTo>
                    <a:pt x="53410" y="135998"/>
                  </a:lnTo>
                  <a:lnTo>
                    <a:pt x="43284" y="130943"/>
                  </a:lnTo>
                  <a:lnTo>
                    <a:pt x="23059" y="128707"/>
                  </a:lnTo>
                  <a:lnTo>
                    <a:pt x="14671" y="132282"/>
                  </a:lnTo>
                  <a:lnTo>
                    <a:pt x="10459" y="135210"/>
                  </a:lnTo>
                  <a:lnTo>
                    <a:pt x="3897" y="144109"/>
                  </a:lnTo>
                  <a:lnTo>
                    <a:pt x="1160" y="149445"/>
                  </a:lnTo>
                  <a:lnTo>
                    <a:pt x="0" y="161019"/>
                  </a:lnTo>
                  <a:lnTo>
                    <a:pt x="678" y="167069"/>
                  </a:lnTo>
                  <a:lnTo>
                    <a:pt x="3953" y="172513"/>
                  </a:lnTo>
                  <a:lnTo>
                    <a:pt x="15117" y="182325"/>
                  </a:lnTo>
                  <a:lnTo>
                    <a:pt x="25723" y="187627"/>
                  </a:lnTo>
                  <a:lnTo>
                    <a:pt x="30527" y="189040"/>
                  </a:lnTo>
                  <a:lnTo>
                    <a:pt x="41509" y="186848"/>
                  </a:lnTo>
                  <a:lnTo>
                    <a:pt x="47401" y="184288"/>
                  </a:lnTo>
                  <a:lnTo>
                    <a:pt x="65806" y="163830"/>
                  </a:lnTo>
                  <a:lnTo>
                    <a:pt x="80850" y="120243"/>
                  </a:lnTo>
                  <a:lnTo>
                    <a:pt x="86853" y="74630"/>
                  </a:lnTo>
                  <a:lnTo>
                    <a:pt x="81662" y="27913"/>
                  </a:lnTo>
                  <a:lnTo>
                    <a:pt x="79251" y="2491"/>
                  </a:lnTo>
                  <a:lnTo>
                    <a:pt x="77501" y="0"/>
                  </a:lnTo>
                  <a:lnTo>
                    <a:pt x="74924" y="456"/>
                  </a:lnTo>
                  <a:lnTo>
                    <a:pt x="71794" y="2877"/>
                  </a:lnTo>
                  <a:lnTo>
                    <a:pt x="64018" y="19767"/>
                  </a:lnTo>
                  <a:lnTo>
                    <a:pt x="60617" y="56130"/>
                  </a:lnTo>
                  <a:lnTo>
                    <a:pt x="66351" y="95910"/>
                  </a:lnTo>
                  <a:lnTo>
                    <a:pt x="76566" y="127000"/>
                  </a:lnTo>
                  <a:lnTo>
                    <a:pt x="108811" y="169966"/>
                  </a:lnTo>
                  <a:lnTo>
                    <a:pt x="113435" y="175150"/>
                  </a:lnTo>
                  <a:lnTo>
                    <a:pt x="133428" y="185817"/>
                  </a:lnTo>
                  <a:lnTo>
                    <a:pt x="145334" y="187297"/>
                  </a:lnTo>
                  <a:lnTo>
                    <a:pt x="150484" y="186704"/>
                  </a:lnTo>
                  <a:lnTo>
                    <a:pt x="154623" y="184192"/>
                  </a:lnTo>
                  <a:lnTo>
                    <a:pt x="161104" y="175757"/>
                  </a:lnTo>
                  <a:lnTo>
                    <a:pt x="165348" y="155736"/>
                  </a:lnTo>
                  <a:lnTo>
                    <a:pt x="162578" y="141943"/>
                  </a:lnTo>
                  <a:lnTo>
                    <a:pt x="156643" y="130168"/>
                  </a:lnTo>
                  <a:lnTo>
                    <a:pt x="149301" y="122583"/>
                  </a:lnTo>
                  <a:lnTo>
                    <a:pt x="146074" y="121689"/>
                  </a:lnTo>
                  <a:lnTo>
                    <a:pt x="143217" y="122504"/>
                  </a:lnTo>
                  <a:lnTo>
                    <a:pt x="140606" y="124459"/>
                  </a:lnTo>
                  <a:lnTo>
                    <a:pt x="138866" y="127173"/>
                  </a:lnTo>
                  <a:lnTo>
                    <a:pt x="136416" y="137735"/>
                  </a:lnTo>
                  <a:lnTo>
                    <a:pt x="136397" y="149802"/>
                  </a:lnTo>
                  <a:lnTo>
                    <a:pt x="138892" y="158120"/>
                  </a:lnTo>
                  <a:lnTo>
                    <a:pt x="144234" y="164639"/>
                  </a:lnTo>
                  <a:lnTo>
                    <a:pt x="147634" y="167365"/>
                  </a:lnTo>
                  <a:lnTo>
                    <a:pt x="150607" y="168477"/>
                  </a:lnTo>
                  <a:lnTo>
                    <a:pt x="153294" y="168513"/>
                  </a:lnTo>
                  <a:lnTo>
                    <a:pt x="158161" y="166671"/>
                  </a:lnTo>
                  <a:lnTo>
                    <a:pt x="164868" y="162373"/>
                  </a:lnTo>
                  <a:lnTo>
                    <a:pt x="172211" y="160415"/>
                  </a:lnTo>
                  <a:lnTo>
                    <a:pt x="172636" y="161022"/>
                  </a:lnTo>
                  <a:lnTo>
                    <a:pt x="173373" y="168982"/>
                  </a:lnTo>
                  <a:lnTo>
                    <a:pt x="174822" y="170261"/>
                  </a:lnTo>
                  <a:lnTo>
                    <a:pt x="182897" y="172060"/>
                  </a:lnTo>
                  <a:lnTo>
                    <a:pt x="194497" y="172718"/>
                  </a:lnTo>
                  <a:lnTo>
                    <a:pt x="204327" y="169417"/>
                  </a:lnTo>
                  <a:lnTo>
                    <a:pt x="215221" y="161981"/>
                  </a:lnTo>
                  <a:lnTo>
                    <a:pt x="247958" y="133224"/>
                  </a:lnTo>
                  <a:lnTo>
                    <a:pt x="254439" y="124232"/>
                  </a:lnTo>
                  <a:lnTo>
                    <a:pt x="254971" y="124905"/>
                  </a:lnTo>
                  <a:lnTo>
                    <a:pt x="257854" y="163531"/>
                  </a:lnTo>
                  <a:lnTo>
                    <a:pt x="261490" y="206496"/>
                  </a:lnTo>
                  <a:lnTo>
                    <a:pt x="261502" y="249268"/>
                  </a:lnTo>
                  <a:lnTo>
                    <a:pt x="256557" y="271905"/>
                  </a:lnTo>
                  <a:lnTo>
                    <a:pt x="250152" y="282944"/>
                  </a:lnTo>
                  <a:lnTo>
                    <a:pt x="245763" y="285746"/>
                  </a:lnTo>
                  <a:lnTo>
                    <a:pt x="235242" y="286979"/>
                  </a:lnTo>
                  <a:lnTo>
                    <a:pt x="230178" y="284203"/>
                  </a:lnTo>
                  <a:lnTo>
                    <a:pt x="220790" y="273593"/>
                  </a:lnTo>
                  <a:lnTo>
                    <a:pt x="219132" y="265401"/>
                  </a:lnTo>
                  <a:lnTo>
                    <a:pt x="224285" y="2236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2396"/>
            <p:cNvSpPr/>
            <p:nvPr>
              <p:custDataLst>
                <p:tags r:id="rId67"/>
              </p:custDataLst>
            </p:nvPr>
          </p:nvSpPr>
          <p:spPr>
            <a:xfrm>
              <a:off x="3017133" y="2587952"/>
              <a:ext cx="227718" cy="200007"/>
            </a:xfrm>
            <a:custGeom>
              <a:avLst/>
              <a:gdLst/>
              <a:ahLst/>
              <a:cxnLst/>
              <a:rect l="0" t="0" r="0" b="0"/>
              <a:pathLst>
                <a:path w="227718" h="200007">
                  <a:moveTo>
                    <a:pt x="5467" y="15548"/>
                  </a:moveTo>
                  <a:lnTo>
                    <a:pt x="5467" y="15548"/>
                  </a:lnTo>
                  <a:lnTo>
                    <a:pt x="0" y="15548"/>
                  </a:lnTo>
                  <a:lnTo>
                    <a:pt x="2750" y="8806"/>
                  </a:lnTo>
                  <a:lnTo>
                    <a:pt x="5772" y="6820"/>
                  </a:lnTo>
                  <a:lnTo>
                    <a:pt x="41856" y="0"/>
                  </a:lnTo>
                  <a:lnTo>
                    <a:pt x="76692" y="4278"/>
                  </a:lnTo>
                  <a:lnTo>
                    <a:pt x="116249" y="18365"/>
                  </a:lnTo>
                  <a:lnTo>
                    <a:pt x="133961" y="26442"/>
                  </a:lnTo>
                  <a:lnTo>
                    <a:pt x="147477" y="44144"/>
                  </a:lnTo>
                  <a:lnTo>
                    <a:pt x="156777" y="67063"/>
                  </a:lnTo>
                  <a:lnTo>
                    <a:pt x="161307" y="100505"/>
                  </a:lnTo>
                  <a:lnTo>
                    <a:pt x="158494" y="136911"/>
                  </a:lnTo>
                  <a:lnTo>
                    <a:pt x="151223" y="179613"/>
                  </a:lnTo>
                  <a:lnTo>
                    <a:pt x="146448" y="191477"/>
                  </a:lnTo>
                  <a:lnTo>
                    <a:pt x="139621" y="199101"/>
                  </a:lnTo>
                  <a:lnTo>
                    <a:pt x="136531" y="200006"/>
                  </a:lnTo>
                  <a:lnTo>
                    <a:pt x="133765" y="199198"/>
                  </a:lnTo>
                  <a:lnTo>
                    <a:pt x="131216" y="197248"/>
                  </a:lnTo>
                  <a:lnTo>
                    <a:pt x="99767" y="151419"/>
                  </a:lnTo>
                  <a:lnTo>
                    <a:pt x="92596" y="135063"/>
                  </a:lnTo>
                  <a:lnTo>
                    <a:pt x="93186" y="130503"/>
                  </a:lnTo>
                  <a:lnTo>
                    <a:pt x="95697" y="126757"/>
                  </a:lnTo>
                  <a:lnTo>
                    <a:pt x="104835" y="120713"/>
                  </a:lnTo>
                  <a:lnTo>
                    <a:pt x="127259" y="114049"/>
                  </a:lnTo>
                  <a:lnTo>
                    <a:pt x="174140" y="111226"/>
                  </a:lnTo>
                  <a:lnTo>
                    <a:pt x="227717" y="1107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2397"/>
            <p:cNvSpPr/>
            <p:nvPr>
              <p:custDataLst>
                <p:tags r:id="rId68"/>
              </p:custDataLst>
            </p:nvPr>
          </p:nvSpPr>
          <p:spPr>
            <a:xfrm>
              <a:off x="3761223" y="2871240"/>
              <a:ext cx="95525" cy="176761"/>
            </a:xfrm>
            <a:custGeom>
              <a:avLst/>
              <a:gdLst/>
              <a:ahLst/>
              <a:cxnLst/>
              <a:rect l="0" t="0" r="0" b="0"/>
              <a:pathLst>
                <a:path w="95525" h="176761">
                  <a:moveTo>
                    <a:pt x="61477" y="43410"/>
                  </a:moveTo>
                  <a:lnTo>
                    <a:pt x="61477" y="43410"/>
                  </a:lnTo>
                  <a:lnTo>
                    <a:pt x="30381" y="22440"/>
                  </a:lnTo>
                  <a:lnTo>
                    <a:pt x="8219" y="4225"/>
                  </a:lnTo>
                  <a:lnTo>
                    <a:pt x="0" y="0"/>
                  </a:lnTo>
                  <a:lnTo>
                    <a:pt x="31" y="359"/>
                  </a:lnTo>
                  <a:lnTo>
                    <a:pt x="26618" y="25681"/>
                  </a:lnTo>
                  <a:lnTo>
                    <a:pt x="68883" y="63689"/>
                  </a:lnTo>
                  <a:lnTo>
                    <a:pt x="85073" y="81168"/>
                  </a:lnTo>
                  <a:lnTo>
                    <a:pt x="95524" y="107841"/>
                  </a:lnTo>
                  <a:lnTo>
                    <a:pt x="92131" y="123786"/>
                  </a:lnTo>
                  <a:lnTo>
                    <a:pt x="82862" y="140516"/>
                  </a:lnTo>
                  <a:lnTo>
                    <a:pt x="69335" y="152655"/>
                  </a:lnTo>
                  <a:lnTo>
                    <a:pt x="10677" y="1767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2398"/>
            <p:cNvSpPr/>
            <p:nvPr>
              <p:custDataLst>
                <p:tags r:id="rId69"/>
              </p:custDataLst>
            </p:nvPr>
          </p:nvSpPr>
          <p:spPr>
            <a:xfrm>
              <a:off x="2759943" y="2959276"/>
              <a:ext cx="1054465" cy="31459"/>
            </a:xfrm>
            <a:custGeom>
              <a:avLst/>
              <a:gdLst/>
              <a:ahLst/>
              <a:cxnLst/>
              <a:rect l="0" t="0" r="0" b="0"/>
              <a:pathLst>
                <a:path w="1054465" h="31459">
                  <a:moveTo>
                    <a:pt x="21357" y="25224"/>
                  </a:moveTo>
                  <a:lnTo>
                    <a:pt x="21357" y="25224"/>
                  </a:lnTo>
                  <a:lnTo>
                    <a:pt x="963" y="25224"/>
                  </a:lnTo>
                  <a:lnTo>
                    <a:pt x="0" y="25930"/>
                  </a:lnTo>
                  <a:lnTo>
                    <a:pt x="63" y="27106"/>
                  </a:lnTo>
                  <a:lnTo>
                    <a:pt x="811" y="28595"/>
                  </a:lnTo>
                  <a:lnTo>
                    <a:pt x="28771" y="30986"/>
                  </a:lnTo>
                  <a:lnTo>
                    <a:pt x="74745" y="31458"/>
                  </a:lnTo>
                  <a:lnTo>
                    <a:pt x="118373" y="28180"/>
                  </a:lnTo>
                  <a:lnTo>
                    <a:pt x="155230" y="26099"/>
                  </a:lnTo>
                  <a:lnTo>
                    <a:pt x="192962" y="25483"/>
                  </a:lnTo>
                  <a:lnTo>
                    <a:pt x="234324" y="21930"/>
                  </a:lnTo>
                  <a:lnTo>
                    <a:pt x="277859" y="19779"/>
                  </a:lnTo>
                  <a:lnTo>
                    <a:pt x="325409" y="19142"/>
                  </a:lnTo>
                  <a:lnTo>
                    <a:pt x="371875" y="18953"/>
                  </a:lnTo>
                  <a:lnTo>
                    <a:pt x="403861" y="17028"/>
                  </a:lnTo>
                  <a:lnTo>
                    <a:pt x="436187" y="14526"/>
                  </a:lnTo>
                  <a:lnTo>
                    <a:pt x="482152" y="13117"/>
                  </a:lnTo>
                  <a:lnTo>
                    <a:pt x="527756" y="12700"/>
                  </a:lnTo>
                  <a:lnTo>
                    <a:pt x="575293" y="12576"/>
                  </a:lnTo>
                  <a:lnTo>
                    <a:pt x="617521" y="11834"/>
                  </a:lnTo>
                  <a:lnTo>
                    <a:pt x="660294" y="8165"/>
                  </a:lnTo>
                  <a:lnTo>
                    <a:pt x="700798" y="6764"/>
                  </a:lnTo>
                  <a:lnTo>
                    <a:pt x="745882" y="6349"/>
                  </a:lnTo>
                  <a:lnTo>
                    <a:pt x="783164" y="6251"/>
                  </a:lnTo>
                  <a:lnTo>
                    <a:pt x="821371" y="4327"/>
                  </a:lnTo>
                  <a:lnTo>
                    <a:pt x="855991" y="1825"/>
                  </a:lnTo>
                  <a:lnTo>
                    <a:pt x="892759" y="417"/>
                  </a:lnTo>
                  <a:lnTo>
                    <a:pt x="929837" y="0"/>
                  </a:lnTo>
                  <a:lnTo>
                    <a:pt x="976529" y="1740"/>
                  </a:lnTo>
                  <a:lnTo>
                    <a:pt x="1016718" y="8669"/>
                  </a:lnTo>
                  <a:lnTo>
                    <a:pt x="1049850" y="12186"/>
                  </a:lnTo>
                  <a:lnTo>
                    <a:pt x="1052036" y="11593"/>
                  </a:lnTo>
                  <a:lnTo>
                    <a:pt x="1053493" y="10492"/>
                  </a:lnTo>
                  <a:lnTo>
                    <a:pt x="1054464" y="9053"/>
                  </a:lnTo>
                  <a:lnTo>
                    <a:pt x="1054406" y="8093"/>
                  </a:lnTo>
                  <a:lnTo>
                    <a:pt x="1050057" y="61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2399"/>
            <p:cNvSpPr/>
            <p:nvPr>
              <p:custDataLst>
                <p:tags r:id="rId70"/>
              </p:custDataLst>
            </p:nvPr>
          </p:nvSpPr>
          <p:spPr>
            <a:xfrm>
              <a:off x="2699326" y="2905230"/>
              <a:ext cx="72933" cy="107993"/>
            </a:xfrm>
            <a:custGeom>
              <a:avLst/>
              <a:gdLst/>
              <a:ahLst/>
              <a:cxnLst/>
              <a:rect l="0" t="0" r="0" b="0"/>
              <a:pathLst>
                <a:path w="72933" h="107993">
                  <a:moveTo>
                    <a:pt x="69274" y="9420"/>
                  </a:moveTo>
                  <a:lnTo>
                    <a:pt x="69274" y="9420"/>
                  </a:lnTo>
                  <a:lnTo>
                    <a:pt x="69274" y="6049"/>
                  </a:lnTo>
                  <a:lnTo>
                    <a:pt x="71155" y="2513"/>
                  </a:lnTo>
                  <a:lnTo>
                    <a:pt x="72932" y="0"/>
                  </a:lnTo>
                  <a:lnTo>
                    <a:pt x="68555" y="3963"/>
                  </a:lnTo>
                  <a:lnTo>
                    <a:pt x="22452" y="51173"/>
                  </a:lnTo>
                  <a:lnTo>
                    <a:pt x="1778" y="78737"/>
                  </a:lnTo>
                  <a:lnTo>
                    <a:pt x="0" y="91733"/>
                  </a:lnTo>
                  <a:lnTo>
                    <a:pt x="1219" y="96751"/>
                  </a:lnTo>
                  <a:lnTo>
                    <a:pt x="6336" y="104207"/>
                  </a:lnTo>
                  <a:lnTo>
                    <a:pt x="18959" y="107992"/>
                  </a:lnTo>
                  <a:lnTo>
                    <a:pt x="69274" y="1046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2400"/>
            <p:cNvSpPr/>
            <p:nvPr>
              <p:custDataLst>
                <p:tags r:id="rId71"/>
              </p:custDataLst>
            </p:nvPr>
          </p:nvSpPr>
          <p:spPr>
            <a:xfrm>
              <a:off x="2660650" y="2825750"/>
              <a:ext cx="44451" cy="209551"/>
            </a:xfrm>
            <a:custGeom>
              <a:avLst/>
              <a:gdLst/>
              <a:ahLst/>
              <a:cxnLst/>
              <a:rect l="0" t="0" r="0" b="0"/>
              <a:pathLst>
                <a:path w="44451" h="209551">
                  <a:moveTo>
                    <a:pt x="0" y="0"/>
                  </a:moveTo>
                  <a:lnTo>
                    <a:pt x="0" y="0"/>
                  </a:lnTo>
                  <a:lnTo>
                    <a:pt x="0" y="44152"/>
                  </a:lnTo>
                  <a:lnTo>
                    <a:pt x="3371" y="91648"/>
                  </a:lnTo>
                  <a:lnTo>
                    <a:pt x="14747" y="134539"/>
                  </a:lnTo>
                  <a:lnTo>
                    <a:pt x="26666" y="177643"/>
                  </a:lnTo>
                  <a:lnTo>
                    <a:pt x="44450" y="209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SMARTInkShape-Group496"/>
          <p:cNvGrpSpPr/>
          <p:nvPr/>
        </p:nvGrpSpPr>
        <p:grpSpPr>
          <a:xfrm>
            <a:off x="6820053" y="3304160"/>
            <a:ext cx="700861" cy="264541"/>
            <a:chOff x="6820053" y="3304160"/>
            <a:chExt cx="700861" cy="264541"/>
          </a:xfrm>
        </p:grpSpPr>
        <p:sp>
          <p:nvSpPr>
            <p:cNvPr id="111" name="SMARTInkShape-2401"/>
            <p:cNvSpPr/>
            <p:nvPr>
              <p:custDataLst>
                <p:tags r:id="rId50"/>
              </p:custDataLst>
            </p:nvPr>
          </p:nvSpPr>
          <p:spPr>
            <a:xfrm>
              <a:off x="7070609" y="3492500"/>
              <a:ext cx="117592" cy="18068"/>
            </a:xfrm>
            <a:custGeom>
              <a:avLst/>
              <a:gdLst/>
              <a:ahLst/>
              <a:cxnLst/>
              <a:rect l="0" t="0" r="0" b="0"/>
              <a:pathLst>
                <a:path w="117592" h="18068">
                  <a:moveTo>
                    <a:pt x="22341" y="0"/>
                  </a:moveTo>
                  <a:lnTo>
                    <a:pt x="22341" y="0"/>
                  </a:lnTo>
                  <a:lnTo>
                    <a:pt x="4885" y="9434"/>
                  </a:lnTo>
                  <a:lnTo>
                    <a:pt x="471" y="14305"/>
                  </a:lnTo>
                  <a:lnTo>
                    <a:pt x="0" y="15887"/>
                  </a:lnTo>
                  <a:lnTo>
                    <a:pt x="391" y="16941"/>
                  </a:lnTo>
                  <a:lnTo>
                    <a:pt x="1357" y="17644"/>
                  </a:lnTo>
                  <a:lnTo>
                    <a:pt x="28257" y="18067"/>
                  </a:lnTo>
                  <a:lnTo>
                    <a:pt x="69423" y="12087"/>
                  </a:lnTo>
                  <a:lnTo>
                    <a:pt x="117591" y="6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2402"/>
            <p:cNvSpPr/>
            <p:nvPr>
              <p:custDataLst>
                <p:tags r:id="rId51"/>
              </p:custDataLst>
            </p:nvPr>
          </p:nvSpPr>
          <p:spPr>
            <a:xfrm>
              <a:off x="7321550" y="3336729"/>
              <a:ext cx="38101" cy="200222"/>
            </a:xfrm>
            <a:custGeom>
              <a:avLst/>
              <a:gdLst/>
              <a:ahLst/>
              <a:cxnLst/>
              <a:rect l="0" t="0" r="0" b="0"/>
              <a:pathLst>
                <a:path w="38101" h="200222">
                  <a:moveTo>
                    <a:pt x="38100" y="3371"/>
                  </a:moveTo>
                  <a:lnTo>
                    <a:pt x="38100" y="3371"/>
                  </a:lnTo>
                  <a:lnTo>
                    <a:pt x="38100" y="0"/>
                  </a:lnTo>
                  <a:lnTo>
                    <a:pt x="34337" y="45140"/>
                  </a:lnTo>
                  <a:lnTo>
                    <a:pt x="26167" y="85126"/>
                  </a:lnTo>
                  <a:lnTo>
                    <a:pt x="19277" y="121904"/>
                  </a:lnTo>
                  <a:lnTo>
                    <a:pt x="7257" y="169307"/>
                  </a:lnTo>
                  <a:lnTo>
                    <a:pt x="0" y="2002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2403"/>
            <p:cNvSpPr/>
            <p:nvPr>
              <p:custDataLst>
                <p:tags r:id="rId52"/>
              </p:custDataLst>
            </p:nvPr>
          </p:nvSpPr>
          <p:spPr>
            <a:xfrm>
              <a:off x="7433867" y="3324918"/>
              <a:ext cx="87047" cy="243783"/>
            </a:xfrm>
            <a:custGeom>
              <a:avLst/>
              <a:gdLst/>
              <a:ahLst/>
              <a:cxnLst/>
              <a:rect l="0" t="0" r="0" b="0"/>
              <a:pathLst>
                <a:path w="87047" h="243783">
                  <a:moveTo>
                    <a:pt x="40083" y="15182"/>
                  </a:moveTo>
                  <a:lnTo>
                    <a:pt x="40083" y="15182"/>
                  </a:lnTo>
                  <a:lnTo>
                    <a:pt x="45109" y="3249"/>
                  </a:lnTo>
                  <a:lnTo>
                    <a:pt x="45550" y="877"/>
                  </a:lnTo>
                  <a:lnTo>
                    <a:pt x="43728" y="0"/>
                  </a:lnTo>
                  <a:lnTo>
                    <a:pt x="36058" y="909"/>
                  </a:lnTo>
                  <a:lnTo>
                    <a:pt x="27475" y="9309"/>
                  </a:lnTo>
                  <a:lnTo>
                    <a:pt x="18957" y="24566"/>
                  </a:lnTo>
                  <a:lnTo>
                    <a:pt x="3873" y="70841"/>
                  </a:lnTo>
                  <a:lnTo>
                    <a:pt x="0" y="92130"/>
                  </a:lnTo>
                  <a:lnTo>
                    <a:pt x="632" y="111000"/>
                  </a:lnTo>
                  <a:lnTo>
                    <a:pt x="3199" y="117866"/>
                  </a:lnTo>
                  <a:lnTo>
                    <a:pt x="11696" y="127377"/>
                  </a:lnTo>
                  <a:lnTo>
                    <a:pt x="17629" y="128078"/>
                  </a:lnTo>
                  <a:lnTo>
                    <a:pt x="59447" y="112277"/>
                  </a:lnTo>
                  <a:lnTo>
                    <a:pt x="75030" y="105137"/>
                  </a:lnTo>
                  <a:lnTo>
                    <a:pt x="80314" y="104080"/>
                  </a:lnTo>
                  <a:lnTo>
                    <a:pt x="83837" y="104786"/>
                  </a:lnTo>
                  <a:lnTo>
                    <a:pt x="86186" y="106668"/>
                  </a:lnTo>
                  <a:lnTo>
                    <a:pt x="87046" y="110745"/>
                  </a:lnTo>
                  <a:lnTo>
                    <a:pt x="86121" y="122801"/>
                  </a:lnTo>
                  <a:lnTo>
                    <a:pt x="69045" y="165508"/>
                  </a:lnTo>
                  <a:lnTo>
                    <a:pt x="49855" y="210792"/>
                  </a:lnTo>
                  <a:lnTo>
                    <a:pt x="40083" y="2437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2404"/>
            <p:cNvSpPr/>
            <p:nvPr>
              <p:custDataLst>
                <p:tags r:id="rId53"/>
              </p:custDataLst>
            </p:nvPr>
          </p:nvSpPr>
          <p:spPr>
            <a:xfrm>
              <a:off x="7051954" y="3422989"/>
              <a:ext cx="91797" cy="12362"/>
            </a:xfrm>
            <a:custGeom>
              <a:avLst/>
              <a:gdLst/>
              <a:ahLst/>
              <a:cxnLst/>
              <a:rect l="0" t="0" r="0" b="0"/>
              <a:pathLst>
                <a:path w="91797" h="12362">
                  <a:moveTo>
                    <a:pt x="15596" y="12361"/>
                  </a:moveTo>
                  <a:lnTo>
                    <a:pt x="15596" y="12361"/>
                  </a:lnTo>
                  <a:lnTo>
                    <a:pt x="6757" y="12361"/>
                  </a:lnTo>
                  <a:lnTo>
                    <a:pt x="2730" y="10479"/>
                  </a:lnTo>
                  <a:lnTo>
                    <a:pt x="669" y="8990"/>
                  </a:lnTo>
                  <a:lnTo>
                    <a:pt x="0" y="7291"/>
                  </a:lnTo>
                  <a:lnTo>
                    <a:pt x="260" y="5454"/>
                  </a:lnTo>
                  <a:lnTo>
                    <a:pt x="1139" y="3523"/>
                  </a:lnTo>
                  <a:lnTo>
                    <a:pt x="11522" y="1378"/>
                  </a:lnTo>
                  <a:lnTo>
                    <a:pt x="50305" y="0"/>
                  </a:lnTo>
                  <a:lnTo>
                    <a:pt x="91796" y="60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2405"/>
            <p:cNvSpPr/>
            <p:nvPr>
              <p:custDataLst>
                <p:tags r:id="rId54"/>
              </p:custDataLst>
            </p:nvPr>
          </p:nvSpPr>
          <p:spPr>
            <a:xfrm>
              <a:off x="6820053" y="3304160"/>
              <a:ext cx="139548" cy="253098"/>
            </a:xfrm>
            <a:custGeom>
              <a:avLst/>
              <a:gdLst/>
              <a:ahLst/>
              <a:cxnLst/>
              <a:rect l="0" t="0" r="0" b="0"/>
              <a:pathLst>
                <a:path w="139548" h="253098">
                  <a:moveTo>
                    <a:pt x="139547" y="29590"/>
                  </a:moveTo>
                  <a:lnTo>
                    <a:pt x="139547" y="29590"/>
                  </a:lnTo>
                  <a:lnTo>
                    <a:pt x="130708" y="15284"/>
                  </a:lnTo>
                  <a:lnTo>
                    <a:pt x="117878" y="5204"/>
                  </a:lnTo>
                  <a:lnTo>
                    <a:pt x="106634" y="1113"/>
                  </a:lnTo>
                  <a:lnTo>
                    <a:pt x="93874" y="0"/>
                  </a:lnTo>
                  <a:lnTo>
                    <a:pt x="78796" y="1858"/>
                  </a:lnTo>
                  <a:lnTo>
                    <a:pt x="38097" y="22596"/>
                  </a:lnTo>
                  <a:lnTo>
                    <a:pt x="21785" y="32596"/>
                  </a:lnTo>
                  <a:lnTo>
                    <a:pt x="9362" y="47389"/>
                  </a:lnTo>
                  <a:lnTo>
                    <a:pt x="4073" y="56273"/>
                  </a:lnTo>
                  <a:lnTo>
                    <a:pt x="79" y="73669"/>
                  </a:lnTo>
                  <a:lnTo>
                    <a:pt x="0" y="82260"/>
                  </a:lnTo>
                  <a:lnTo>
                    <a:pt x="5560" y="97449"/>
                  </a:lnTo>
                  <a:lnTo>
                    <a:pt x="19633" y="117705"/>
                  </a:lnTo>
                  <a:lnTo>
                    <a:pt x="64555" y="158131"/>
                  </a:lnTo>
                  <a:lnTo>
                    <a:pt x="104055" y="198722"/>
                  </a:lnTo>
                  <a:lnTo>
                    <a:pt x="109191" y="209182"/>
                  </a:lnTo>
                  <a:lnTo>
                    <a:pt x="108726" y="214935"/>
                  </a:lnTo>
                  <a:lnTo>
                    <a:pt x="102566" y="226971"/>
                  </a:lnTo>
                  <a:lnTo>
                    <a:pt x="90568" y="242276"/>
                  </a:lnTo>
                  <a:lnTo>
                    <a:pt x="78503" y="249471"/>
                  </a:lnTo>
                  <a:lnTo>
                    <a:pt x="71333" y="252378"/>
                  </a:lnTo>
                  <a:lnTo>
                    <a:pt x="44390" y="253097"/>
                  </a:lnTo>
                  <a:lnTo>
                    <a:pt x="28110" y="246754"/>
                  </a:lnTo>
                  <a:lnTo>
                    <a:pt x="7154" y="232177"/>
                  </a:lnTo>
                  <a:lnTo>
                    <a:pt x="5424" y="228148"/>
                  </a:lnTo>
                  <a:lnTo>
                    <a:pt x="12547" y="2010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SMARTInkShape-Group497"/>
          <p:cNvGrpSpPr/>
          <p:nvPr/>
        </p:nvGrpSpPr>
        <p:grpSpPr>
          <a:xfrm>
            <a:off x="5220583" y="2331586"/>
            <a:ext cx="919868" cy="719547"/>
            <a:chOff x="5220583" y="2331586"/>
            <a:chExt cx="919868" cy="719547"/>
          </a:xfrm>
        </p:grpSpPr>
        <p:sp>
          <p:nvSpPr>
            <p:cNvPr id="117" name="SMARTInkShape-2406"/>
            <p:cNvSpPr/>
            <p:nvPr>
              <p:custDataLst>
                <p:tags r:id="rId44"/>
              </p:custDataLst>
            </p:nvPr>
          </p:nvSpPr>
          <p:spPr>
            <a:xfrm>
              <a:off x="5220583" y="2632354"/>
              <a:ext cx="206215" cy="418779"/>
            </a:xfrm>
            <a:custGeom>
              <a:avLst/>
              <a:gdLst/>
              <a:ahLst/>
              <a:cxnLst/>
              <a:rect l="0" t="0" r="0" b="0"/>
              <a:pathLst>
                <a:path w="206215" h="418779">
                  <a:moveTo>
                    <a:pt x="5467" y="15596"/>
                  </a:moveTo>
                  <a:lnTo>
                    <a:pt x="5467" y="15596"/>
                  </a:lnTo>
                  <a:lnTo>
                    <a:pt x="5467" y="669"/>
                  </a:lnTo>
                  <a:lnTo>
                    <a:pt x="4761" y="0"/>
                  </a:lnTo>
                  <a:lnTo>
                    <a:pt x="3585" y="260"/>
                  </a:lnTo>
                  <a:lnTo>
                    <a:pt x="2096" y="1139"/>
                  </a:lnTo>
                  <a:lnTo>
                    <a:pt x="1103" y="2430"/>
                  </a:lnTo>
                  <a:lnTo>
                    <a:pt x="0" y="5747"/>
                  </a:lnTo>
                  <a:lnTo>
                    <a:pt x="1115" y="38297"/>
                  </a:lnTo>
                  <a:lnTo>
                    <a:pt x="11349" y="77700"/>
                  </a:lnTo>
                  <a:lnTo>
                    <a:pt x="23300" y="115796"/>
                  </a:lnTo>
                  <a:lnTo>
                    <a:pt x="38032" y="146885"/>
                  </a:lnTo>
                  <a:lnTo>
                    <a:pt x="47222" y="158143"/>
                  </a:lnTo>
                  <a:lnTo>
                    <a:pt x="57891" y="163617"/>
                  </a:lnTo>
                  <a:lnTo>
                    <a:pt x="63700" y="165077"/>
                  </a:lnTo>
                  <a:lnTo>
                    <a:pt x="69689" y="163227"/>
                  </a:lnTo>
                  <a:lnTo>
                    <a:pt x="81988" y="153647"/>
                  </a:lnTo>
                  <a:lnTo>
                    <a:pt x="97441" y="129015"/>
                  </a:lnTo>
                  <a:lnTo>
                    <a:pt x="109529" y="86134"/>
                  </a:lnTo>
                  <a:lnTo>
                    <a:pt x="116277" y="44902"/>
                  </a:lnTo>
                  <a:lnTo>
                    <a:pt x="125324" y="8325"/>
                  </a:lnTo>
                  <a:lnTo>
                    <a:pt x="125588" y="7926"/>
                  </a:lnTo>
                  <a:lnTo>
                    <a:pt x="134924" y="47893"/>
                  </a:lnTo>
                  <a:lnTo>
                    <a:pt x="148187" y="94570"/>
                  </a:lnTo>
                  <a:lnTo>
                    <a:pt x="160251" y="139028"/>
                  </a:lnTo>
                  <a:lnTo>
                    <a:pt x="172763" y="179639"/>
                  </a:lnTo>
                  <a:lnTo>
                    <a:pt x="187751" y="225642"/>
                  </a:lnTo>
                  <a:lnTo>
                    <a:pt x="197716" y="265853"/>
                  </a:lnTo>
                  <a:lnTo>
                    <a:pt x="205772" y="312444"/>
                  </a:lnTo>
                  <a:lnTo>
                    <a:pt x="206214" y="351751"/>
                  </a:lnTo>
                  <a:lnTo>
                    <a:pt x="199708" y="384484"/>
                  </a:lnTo>
                  <a:lnTo>
                    <a:pt x="188844" y="405708"/>
                  </a:lnTo>
                  <a:lnTo>
                    <a:pt x="184868" y="411137"/>
                  </a:lnTo>
                  <a:lnTo>
                    <a:pt x="179396" y="414757"/>
                  </a:lnTo>
                  <a:lnTo>
                    <a:pt x="165789" y="418778"/>
                  </a:lnTo>
                  <a:lnTo>
                    <a:pt x="152216" y="416803"/>
                  </a:lnTo>
                  <a:lnTo>
                    <a:pt x="145633" y="414301"/>
                  </a:lnTo>
                  <a:lnTo>
                    <a:pt x="134555" y="403994"/>
                  </a:lnTo>
                  <a:lnTo>
                    <a:pt x="129625" y="397295"/>
                  </a:lnTo>
                  <a:lnTo>
                    <a:pt x="126117" y="3394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2407"/>
            <p:cNvSpPr/>
            <p:nvPr>
              <p:custDataLst>
                <p:tags r:id="rId45"/>
              </p:custDataLst>
            </p:nvPr>
          </p:nvSpPr>
          <p:spPr>
            <a:xfrm>
              <a:off x="5501791" y="2796933"/>
              <a:ext cx="117960" cy="89060"/>
            </a:xfrm>
            <a:custGeom>
              <a:avLst/>
              <a:gdLst/>
              <a:ahLst/>
              <a:cxnLst/>
              <a:rect l="0" t="0" r="0" b="0"/>
              <a:pathLst>
                <a:path w="117960" h="89060">
                  <a:moveTo>
                    <a:pt x="3659" y="22467"/>
                  </a:moveTo>
                  <a:lnTo>
                    <a:pt x="3659" y="22467"/>
                  </a:lnTo>
                  <a:lnTo>
                    <a:pt x="3659" y="19096"/>
                  </a:lnTo>
                  <a:lnTo>
                    <a:pt x="1778" y="15559"/>
                  </a:lnTo>
                  <a:lnTo>
                    <a:pt x="288" y="13629"/>
                  </a:lnTo>
                  <a:lnTo>
                    <a:pt x="0" y="11636"/>
                  </a:lnTo>
                  <a:lnTo>
                    <a:pt x="1563" y="7540"/>
                  </a:lnTo>
                  <a:lnTo>
                    <a:pt x="2967" y="6166"/>
                  </a:lnTo>
                  <a:lnTo>
                    <a:pt x="15684" y="408"/>
                  </a:lnTo>
                  <a:lnTo>
                    <a:pt x="18731" y="0"/>
                  </a:lnTo>
                  <a:lnTo>
                    <a:pt x="23999" y="1428"/>
                  </a:lnTo>
                  <a:lnTo>
                    <a:pt x="34302" y="9570"/>
                  </a:lnTo>
                  <a:lnTo>
                    <a:pt x="38444" y="18852"/>
                  </a:lnTo>
                  <a:lnTo>
                    <a:pt x="39580" y="30032"/>
                  </a:lnTo>
                  <a:lnTo>
                    <a:pt x="30798" y="66318"/>
                  </a:lnTo>
                  <a:lnTo>
                    <a:pt x="24714" y="79518"/>
                  </a:lnTo>
                  <a:lnTo>
                    <a:pt x="19148" y="84762"/>
                  </a:lnTo>
                  <a:lnTo>
                    <a:pt x="17598" y="88489"/>
                  </a:lnTo>
                  <a:lnTo>
                    <a:pt x="17891" y="89059"/>
                  </a:lnTo>
                  <a:lnTo>
                    <a:pt x="18792" y="88734"/>
                  </a:lnTo>
                  <a:lnTo>
                    <a:pt x="23085" y="86491"/>
                  </a:lnTo>
                  <a:lnTo>
                    <a:pt x="44969" y="75539"/>
                  </a:lnTo>
                  <a:lnTo>
                    <a:pt x="88173" y="53105"/>
                  </a:lnTo>
                  <a:lnTo>
                    <a:pt x="117959" y="415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2408"/>
            <p:cNvSpPr/>
            <p:nvPr>
              <p:custDataLst>
                <p:tags r:id="rId46"/>
              </p:custDataLst>
            </p:nvPr>
          </p:nvSpPr>
          <p:spPr>
            <a:xfrm>
              <a:off x="5658112" y="2762612"/>
              <a:ext cx="120389" cy="84694"/>
            </a:xfrm>
            <a:custGeom>
              <a:avLst/>
              <a:gdLst/>
              <a:ahLst/>
              <a:cxnLst/>
              <a:rect l="0" t="0" r="0" b="0"/>
              <a:pathLst>
                <a:path w="120389" h="84694">
                  <a:moveTo>
                    <a:pt x="6088" y="18688"/>
                  </a:moveTo>
                  <a:lnTo>
                    <a:pt x="6088" y="18688"/>
                  </a:lnTo>
                  <a:lnTo>
                    <a:pt x="2717" y="15317"/>
                  </a:lnTo>
                  <a:lnTo>
                    <a:pt x="1062" y="11780"/>
                  </a:lnTo>
                  <a:lnTo>
                    <a:pt x="0" y="3761"/>
                  </a:lnTo>
                  <a:lnTo>
                    <a:pt x="618" y="2387"/>
                  </a:lnTo>
                  <a:lnTo>
                    <a:pt x="1736" y="1470"/>
                  </a:lnTo>
                  <a:lnTo>
                    <a:pt x="4859" y="452"/>
                  </a:lnTo>
                  <a:lnTo>
                    <a:pt x="8598" y="0"/>
                  </a:lnTo>
                  <a:lnTo>
                    <a:pt x="12613" y="1680"/>
                  </a:lnTo>
                  <a:lnTo>
                    <a:pt x="14672" y="3116"/>
                  </a:lnTo>
                  <a:lnTo>
                    <a:pt x="20939" y="15250"/>
                  </a:lnTo>
                  <a:lnTo>
                    <a:pt x="21390" y="26332"/>
                  </a:lnTo>
                  <a:lnTo>
                    <a:pt x="12109" y="61370"/>
                  </a:lnTo>
                  <a:lnTo>
                    <a:pt x="7277" y="76351"/>
                  </a:lnTo>
                  <a:lnTo>
                    <a:pt x="7586" y="79002"/>
                  </a:lnTo>
                  <a:lnTo>
                    <a:pt x="9811" y="83830"/>
                  </a:lnTo>
                  <a:lnTo>
                    <a:pt x="12803" y="84693"/>
                  </a:lnTo>
                  <a:lnTo>
                    <a:pt x="21773" y="83772"/>
                  </a:lnTo>
                  <a:lnTo>
                    <a:pt x="64746" y="68581"/>
                  </a:lnTo>
                  <a:lnTo>
                    <a:pt x="120388" y="440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2409"/>
            <p:cNvSpPr/>
            <p:nvPr>
              <p:custDataLst>
                <p:tags r:id="rId47"/>
              </p:custDataLst>
            </p:nvPr>
          </p:nvSpPr>
          <p:spPr>
            <a:xfrm>
              <a:off x="5270755" y="2331586"/>
              <a:ext cx="152146" cy="161018"/>
            </a:xfrm>
            <a:custGeom>
              <a:avLst/>
              <a:gdLst/>
              <a:ahLst/>
              <a:cxnLst/>
              <a:rect l="0" t="0" r="0" b="0"/>
              <a:pathLst>
                <a:path w="152146" h="161018">
                  <a:moveTo>
                    <a:pt x="6095" y="87764"/>
                  </a:moveTo>
                  <a:lnTo>
                    <a:pt x="6095" y="87764"/>
                  </a:lnTo>
                  <a:lnTo>
                    <a:pt x="2724" y="84393"/>
                  </a:lnTo>
                  <a:lnTo>
                    <a:pt x="1069" y="80856"/>
                  </a:lnTo>
                  <a:lnTo>
                    <a:pt x="628" y="78926"/>
                  </a:lnTo>
                  <a:lnTo>
                    <a:pt x="1039" y="79049"/>
                  </a:lnTo>
                  <a:lnTo>
                    <a:pt x="3378" y="82950"/>
                  </a:lnTo>
                  <a:lnTo>
                    <a:pt x="5290" y="93080"/>
                  </a:lnTo>
                  <a:lnTo>
                    <a:pt x="1684" y="140547"/>
                  </a:lnTo>
                  <a:lnTo>
                    <a:pt x="0" y="160602"/>
                  </a:lnTo>
                  <a:lnTo>
                    <a:pt x="620" y="161017"/>
                  </a:lnTo>
                  <a:lnTo>
                    <a:pt x="1739" y="160588"/>
                  </a:lnTo>
                  <a:lnTo>
                    <a:pt x="3192" y="159597"/>
                  </a:lnTo>
                  <a:lnTo>
                    <a:pt x="7594" y="116430"/>
                  </a:lnTo>
                  <a:lnTo>
                    <a:pt x="13217" y="69405"/>
                  </a:lnTo>
                  <a:lnTo>
                    <a:pt x="28015" y="29914"/>
                  </a:lnTo>
                  <a:lnTo>
                    <a:pt x="43164" y="6183"/>
                  </a:lnTo>
                  <a:lnTo>
                    <a:pt x="47741" y="1626"/>
                  </a:lnTo>
                  <a:lnTo>
                    <a:pt x="52909" y="0"/>
                  </a:lnTo>
                  <a:lnTo>
                    <a:pt x="64295" y="1956"/>
                  </a:lnTo>
                  <a:lnTo>
                    <a:pt x="74530" y="9410"/>
                  </a:lnTo>
                  <a:lnTo>
                    <a:pt x="90107" y="31152"/>
                  </a:lnTo>
                  <a:lnTo>
                    <a:pt x="116224" y="78532"/>
                  </a:lnTo>
                  <a:lnTo>
                    <a:pt x="152145" y="1258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2410"/>
            <p:cNvSpPr/>
            <p:nvPr>
              <p:custDataLst>
                <p:tags r:id="rId48"/>
              </p:custDataLst>
            </p:nvPr>
          </p:nvSpPr>
          <p:spPr>
            <a:xfrm>
              <a:off x="5976233" y="2590800"/>
              <a:ext cx="132468" cy="12701"/>
            </a:xfrm>
            <a:custGeom>
              <a:avLst/>
              <a:gdLst/>
              <a:ahLst/>
              <a:cxnLst/>
              <a:rect l="0" t="0" r="0" b="0"/>
              <a:pathLst>
                <a:path w="132468" h="12701">
                  <a:moveTo>
                    <a:pt x="5467" y="12700"/>
                  </a:moveTo>
                  <a:lnTo>
                    <a:pt x="5467" y="12700"/>
                  </a:lnTo>
                  <a:lnTo>
                    <a:pt x="0" y="12700"/>
                  </a:lnTo>
                  <a:lnTo>
                    <a:pt x="6120" y="9329"/>
                  </a:lnTo>
                  <a:lnTo>
                    <a:pt x="44574" y="3240"/>
                  </a:lnTo>
                  <a:lnTo>
                    <a:pt x="84239" y="960"/>
                  </a:lnTo>
                  <a:lnTo>
                    <a:pt x="1324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2411"/>
            <p:cNvSpPr/>
            <p:nvPr>
              <p:custDataLst>
                <p:tags r:id="rId49"/>
              </p:custDataLst>
            </p:nvPr>
          </p:nvSpPr>
          <p:spPr>
            <a:xfrm>
              <a:off x="6009920" y="2654300"/>
              <a:ext cx="130531" cy="40532"/>
            </a:xfrm>
            <a:custGeom>
              <a:avLst/>
              <a:gdLst/>
              <a:ahLst/>
              <a:cxnLst/>
              <a:rect l="0" t="0" r="0" b="0"/>
              <a:pathLst>
                <a:path w="130531" h="40532">
                  <a:moveTo>
                    <a:pt x="28930" y="6350"/>
                  </a:moveTo>
                  <a:lnTo>
                    <a:pt x="28930" y="6350"/>
                  </a:lnTo>
                  <a:lnTo>
                    <a:pt x="351" y="34929"/>
                  </a:lnTo>
                  <a:lnTo>
                    <a:pt x="0" y="36692"/>
                  </a:lnTo>
                  <a:lnTo>
                    <a:pt x="471" y="38572"/>
                  </a:lnTo>
                  <a:lnTo>
                    <a:pt x="1491" y="40531"/>
                  </a:lnTo>
                  <a:lnTo>
                    <a:pt x="12031" y="38945"/>
                  </a:lnTo>
                  <a:lnTo>
                    <a:pt x="50912" y="26429"/>
                  </a:lnTo>
                  <a:lnTo>
                    <a:pt x="1305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4" name="SMARTInkShape-2412"/>
          <p:cNvSpPr/>
          <p:nvPr>
            <p:custDataLst>
              <p:tags r:id="rId1"/>
            </p:custDataLst>
          </p:nvPr>
        </p:nvSpPr>
        <p:spPr>
          <a:xfrm>
            <a:off x="6381750" y="2457450"/>
            <a:ext cx="207828" cy="399487"/>
          </a:xfrm>
          <a:custGeom>
            <a:avLst/>
            <a:gdLst/>
            <a:ahLst/>
            <a:cxnLst/>
            <a:rect l="0" t="0" r="0" b="0"/>
            <a:pathLst>
              <a:path w="207828" h="399487">
                <a:moveTo>
                  <a:pt x="0" y="0"/>
                </a:moveTo>
                <a:lnTo>
                  <a:pt x="0" y="0"/>
                </a:lnTo>
                <a:lnTo>
                  <a:pt x="705" y="38696"/>
                </a:lnTo>
                <a:lnTo>
                  <a:pt x="6907" y="85046"/>
                </a:lnTo>
                <a:lnTo>
                  <a:pt x="21669" y="128747"/>
                </a:lnTo>
                <a:lnTo>
                  <a:pt x="35505" y="148763"/>
                </a:lnTo>
                <a:lnTo>
                  <a:pt x="41309" y="151386"/>
                </a:lnTo>
                <a:lnTo>
                  <a:pt x="55284" y="152420"/>
                </a:lnTo>
                <a:lnTo>
                  <a:pt x="70902" y="144883"/>
                </a:lnTo>
                <a:lnTo>
                  <a:pt x="85840" y="131420"/>
                </a:lnTo>
                <a:lnTo>
                  <a:pt x="102182" y="102596"/>
                </a:lnTo>
                <a:lnTo>
                  <a:pt x="114550" y="64814"/>
                </a:lnTo>
                <a:lnTo>
                  <a:pt x="123218" y="19031"/>
                </a:lnTo>
                <a:lnTo>
                  <a:pt x="125879" y="10108"/>
                </a:lnTo>
                <a:lnTo>
                  <a:pt x="126253" y="9560"/>
                </a:lnTo>
                <a:lnTo>
                  <a:pt x="126502" y="9901"/>
                </a:lnTo>
                <a:lnTo>
                  <a:pt x="140770" y="50755"/>
                </a:lnTo>
                <a:lnTo>
                  <a:pt x="152717" y="88886"/>
                </a:lnTo>
                <a:lnTo>
                  <a:pt x="165195" y="128877"/>
                </a:lnTo>
                <a:lnTo>
                  <a:pt x="178681" y="173153"/>
                </a:lnTo>
                <a:lnTo>
                  <a:pt x="185900" y="212328"/>
                </a:lnTo>
                <a:lnTo>
                  <a:pt x="195879" y="256312"/>
                </a:lnTo>
                <a:lnTo>
                  <a:pt x="204401" y="297254"/>
                </a:lnTo>
                <a:lnTo>
                  <a:pt x="207827" y="335216"/>
                </a:lnTo>
                <a:lnTo>
                  <a:pt x="200560" y="373341"/>
                </a:lnTo>
                <a:lnTo>
                  <a:pt x="197207" y="382244"/>
                </a:lnTo>
                <a:lnTo>
                  <a:pt x="192149" y="388885"/>
                </a:lnTo>
                <a:lnTo>
                  <a:pt x="179003" y="398145"/>
                </a:lnTo>
                <a:lnTo>
                  <a:pt x="171546" y="399486"/>
                </a:lnTo>
                <a:lnTo>
                  <a:pt x="155735" y="397212"/>
                </a:lnTo>
                <a:lnTo>
                  <a:pt x="130967" y="381257"/>
                </a:lnTo>
                <a:lnTo>
                  <a:pt x="115867" y="365397"/>
                </a:lnTo>
                <a:lnTo>
                  <a:pt x="95250" y="3238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Shape-2413"/>
          <p:cNvSpPr/>
          <p:nvPr>
            <p:custDataLst>
              <p:tags r:id="rId2"/>
            </p:custDataLst>
          </p:nvPr>
        </p:nvSpPr>
        <p:spPr>
          <a:xfrm>
            <a:off x="4891895" y="3340100"/>
            <a:ext cx="92856" cy="95709"/>
          </a:xfrm>
          <a:custGeom>
            <a:avLst/>
            <a:gdLst/>
            <a:ahLst/>
            <a:cxnLst/>
            <a:rect l="0" t="0" r="0" b="0"/>
            <a:pathLst>
              <a:path w="92856" h="95709">
                <a:moveTo>
                  <a:pt x="42055" y="31750"/>
                </a:moveTo>
                <a:lnTo>
                  <a:pt x="42055" y="31750"/>
                </a:lnTo>
                <a:lnTo>
                  <a:pt x="33216" y="31750"/>
                </a:lnTo>
                <a:lnTo>
                  <a:pt x="29190" y="33631"/>
                </a:lnTo>
                <a:lnTo>
                  <a:pt x="9733" y="48378"/>
                </a:lnTo>
                <a:lnTo>
                  <a:pt x="2995" y="58190"/>
                </a:lnTo>
                <a:lnTo>
                  <a:pt x="0" y="67255"/>
                </a:lnTo>
                <a:lnTo>
                  <a:pt x="551" y="75987"/>
                </a:lnTo>
                <a:lnTo>
                  <a:pt x="3853" y="84572"/>
                </a:lnTo>
                <a:lnTo>
                  <a:pt x="10024" y="93091"/>
                </a:lnTo>
                <a:lnTo>
                  <a:pt x="14351" y="95222"/>
                </a:lnTo>
                <a:lnTo>
                  <a:pt x="24803" y="95708"/>
                </a:lnTo>
                <a:lnTo>
                  <a:pt x="39217" y="92014"/>
                </a:lnTo>
                <a:lnTo>
                  <a:pt x="55795" y="76339"/>
                </a:lnTo>
                <a:lnTo>
                  <a:pt x="62273" y="65443"/>
                </a:lnTo>
                <a:lnTo>
                  <a:pt x="64000" y="60562"/>
                </a:lnTo>
                <a:lnTo>
                  <a:pt x="64038" y="51376"/>
                </a:lnTo>
                <a:lnTo>
                  <a:pt x="63061" y="46950"/>
                </a:lnTo>
                <a:lnTo>
                  <a:pt x="60291" y="43295"/>
                </a:lnTo>
                <a:lnTo>
                  <a:pt x="51572" y="37351"/>
                </a:lnTo>
                <a:lnTo>
                  <a:pt x="46283" y="36895"/>
                </a:lnTo>
                <a:lnTo>
                  <a:pt x="34762" y="40152"/>
                </a:lnTo>
                <a:lnTo>
                  <a:pt x="16375" y="53289"/>
                </a:lnTo>
                <a:lnTo>
                  <a:pt x="4264" y="67216"/>
                </a:lnTo>
                <a:lnTo>
                  <a:pt x="2750" y="71622"/>
                </a:lnTo>
                <a:lnTo>
                  <a:pt x="2949" y="80280"/>
                </a:lnTo>
                <a:lnTo>
                  <a:pt x="5401" y="83153"/>
                </a:lnTo>
                <a:lnTo>
                  <a:pt x="13770" y="86346"/>
                </a:lnTo>
                <a:lnTo>
                  <a:pt x="27011" y="88143"/>
                </a:lnTo>
                <a:lnTo>
                  <a:pt x="46613" y="81934"/>
                </a:lnTo>
                <a:lnTo>
                  <a:pt x="63553" y="71157"/>
                </a:lnTo>
                <a:lnTo>
                  <a:pt x="74138" y="59027"/>
                </a:lnTo>
                <a:lnTo>
                  <a:pt x="74027" y="56285"/>
                </a:lnTo>
                <a:lnTo>
                  <a:pt x="71837" y="54456"/>
                </a:lnTo>
                <a:lnTo>
                  <a:pt x="59854" y="51522"/>
                </a:lnTo>
                <a:lnTo>
                  <a:pt x="42670" y="50237"/>
                </a:lnTo>
                <a:lnTo>
                  <a:pt x="40349" y="49013"/>
                </a:lnTo>
                <a:lnTo>
                  <a:pt x="38801" y="47492"/>
                </a:lnTo>
                <a:lnTo>
                  <a:pt x="39180" y="45772"/>
                </a:lnTo>
                <a:lnTo>
                  <a:pt x="74136" y="11609"/>
                </a:lnTo>
                <a:lnTo>
                  <a:pt x="92855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Shape-2414"/>
          <p:cNvSpPr/>
          <p:nvPr>
            <p:custDataLst>
              <p:tags r:id="rId3"/>
            </p:custDataLst>
          </p:nvPr>
        </p:nvSpPr>
        <p:spPr>
          <a:xfrm>
            <a:off x="2674333" y="3257550"/>
            <a:ext cx="75677" cy="95251"/>
          </a:xfrm>
          <a:custGeom>
            <a:avLst/>
            <a:gdLst/>
            <a:ahLst/>
            <a:cxnLst/>
            <a:rect l="0" t="0" r="0" b="0"/>
            <a:pathLst>
              <a:path w="75677" h="95251">
                <a:moveTo>
                  <a:pt x="18067" y="0"/>
                </a:moveTo>
                <a:lnTo>
                  <a:pt x="18067" y="0"/>
                </a:lnTo>
                <a:lnTo>
                  <a:pt x="9229" y="0"/>
                </a:lnTo>
                <a:lnTo>
                  <a:pt x="7942" y="705"/>
                </a:lnTo>
                <a:lnTo>
                  <a:pt x="7084" y="1881"/>
                </a:lnTo>
                <a:lnTo>
                  <a:pt x="5424" y="5069"/>
                </a:lnTo>
                <a:lnTo>
                  <a:pt x="2335" y="8838"/>
                </a:lnTo>
                <a:lnTo>
                  <a:pt x="0" y="21668"/>
                </a:lnTo>
                <a:lnTo>
                  <a:pt x="2679" y="38876"/>
                </a:lnTo>
                <a:lnTo>
                  <a:pt x="7942" y="50638"/>
                </a:lnTo>
                <a:lnTo>
                  <a:pt x="15683" y="56137"/>
                </a:lnTo>
                <a:lnTo>
                  <a:pt x="20711" y="58591"/>
                </a:lnTo>
                <a:lnTo>
                  <a:pt x="24769" y="59522"/>
                </a:lnTo>
                <a:lnTo>
                  <a:pt x="28179" y="59437"/>
                </a:lnTo>
                <a:lnTo>
                  <a:pt x="31158" y="58675"/>
                </a:lnTo>
                <a:lnTo>
                  <a:pt x="42093" y="50860"/>
                </a:lnTo>
                <a:lnTo>
                  <a:pt x="46384" y="41654"/>
                </a:lnTo>
                <a:lnTo>
                  <a:pt x="47585" y="32624"/>
                </a:lnTo>
                <a:lnTo>
                  <a:pt x="46918" y="30216"/>
                </a:lnTo>
                <a:lnTo>
                  <a:pt x="45767" y="28611"/>
                </a:lnTo>
                <a:lnTo>
                  <a:pt x="44295" y="27540"/>
                </a:lnTo>
                <a:lnTo>
                  <a:pt x="40778" y="26351"/>
                </a:lnTo>
                <a:lnTo>
                  <a:pt x="24718" y="32424"/>
                </a:lnTo>
                <a:lnTo>
                  <a:pt x="15613" y="41222"/>
                </a:lnTo>
                <a:lnTo>
                  <a:pt x="9921" y="51482"/>
                </a:lnTo>
                <a:lnTo>
                  <a:pt x="7391" y="60745"/>
                </a:lnTo>
                <a:lnTo>
                  <a:pt x="8148" y="67685"/>
                </a:lnTo>
                <a:lnTo>
                  <a:pt x="9338" y="70523"/>
                </a:lnTo>
                <a:lnTo>
                  <a:pt x="12247" y="72415"/>
                </a:lnTo>
                <a:lnTo>
                  <a:pt x="21125" y="74518"/>
                </a:lnTo>
                <a:lnTo>
                  <a:pt x="41394" y="72330"/>
                </a:lnTo>
                <a:lnTo>
                  <a:pt x="53364" y="67189"/>
                </a:lnTo>
                <a:lnTo>
                  <a:pt x="72547" y="52391"/>
                </a:lnTo>
                <a:lnTo>
                  <a:pt x="74848" y="49038"/>
                </a:lnTo>
                <a:lnTo>
                  <a:pt x="75676" y="46098"/>
                </a:lnTo>
                <a:lnTo>
                  <a:pt x="74715" y="40243"/>
                </a:lnTo>
                <a:lnTo>
                  <a:pt x="71937" y="32938"/>
                </a:lnTo>
                <a:lnTo>
                  <a:pt x="66468" y="26869"/>
                </a:lnTo>
                <a:lnTo>
                  <a:pt x="51460" y="17223"/>
                </a:lnTo>
                <a:lnTo>
                  <a:pt x="47384" y="16421"/>
                </a:lnTo>
                <a:lnTo>
                  <a:pt x="39093" y="17411"/>
                </a:lnTo>
                <a:lnTo>
                  <a:pt x="32586" y="22085"/>
                </a:lnTo>
                <a:lnTo>
                  <a:pt x="29863" y="25306"/>
                </a:lnTo>
                <a:lnTo>
                  <a:pt x="26838" y="34530"/>
                </a:lnTo>
                <a:lnTo>
                  <a:pt x="26198" y="45686"/>
                </a:lnTo>
                <a:lnTo>
                  <a:pt x="37117" y="952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2" name="SMARTInkShape-Group504"/>
          <p:cNvGrpSpPr/>
          <p:nvPr/>
        </p:nvGrpSpPr>
        <p:grpSpPr>
          <a:xfrm>
            <a:off x="3670300" y="4515994"/>
            <a:ext cx="1522341" cy="639527"/>
            <a:chOff x="3670300" y="4515994"/>
            <a:chExt cx="1522341" cy="639527"/>
          </a:xfrm>
        </p:grpSpPr>
        <p:sp>
          <p:nvSpPr>
            <p:cNvPr id="127" name="SMARTInkShape-2415"/>
            <p:cNvSpPr/>
            <p:nvPr>
              <p:custDataLst>
                <p:tags r:id="rId29"/>
              </p:custDataLst>
            </p:nvPr>
          </p:nvSpPr>
          <p:spPr>
            <a:xfrm>
              <a:off x="4222750" y="4749800"/>
              <a:ext cx="19051" cy="114301"/>
            </a:xfrm>
            <a:custGeom>
              <a:avLst/>
              <a:gdLst/>
              <a:ahLst/>
              <a:cxnLst/>
              <a:rect l="0" t="0" r="0" b="0"/>
              <a:pathLst>
                <a:path w="19051" h="114301">
                  <a:moveTo>
                    <a:pt x="19050" y="0"/>
                  </a:moveTo>
                  <a:lnTo>
                    <a:pt x="19050" y="0"/>
                  </a:lnTo>
                  <a:lnTo>
                    <a:pt x="18345" y="6480"/>
                  </a:lnTo>
                  <a:lnTo>
                    <a:pt x="8066" y="48592"/>
                  </a:lnTo>
                  <a:lnTo>
                    <a:pt x="2212" y="91431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2416"/>
            <p:cNvSpPr/>
            <p:nvPr>
              <p:custDataLst>
                <p:tags r:id="rId30"/>
              </p:custDataLst>
            </p:nvPr>
          </p:nvSpPr>
          <p:spPr>
            <a:xfrm>
              <a:off x="4085742" y="4739792"/>
              <a:ext cx="86209" cy="136925"/>
            </a:xfrm>
            <a:custGeom>
              <a:avLst/>
              <a:gdLst/>
              <a:ahLst/>
              <a:cxnLst/>
              <a:rect l="0" t="0" r="0" b="0"/>
              <a:pathLst>
                <a:path w="86209" h="136925">
                  <a:moveTo>
                    <a:pt x="3658" y="3658"/>
                  </a:moveTo>
                  <a:lnTo>
                    <a:pt x="3658" y="3658"/>
                  </a:lnTo>
                  <a:lnTo>
                    <a:pt x="0" y="0"/>
                  </a:lnTo>
                  <a:lnTo>
                    <a:pt x="36207" y="39578"/>
                  </a:lnTo>
                  <a:lnTo>
                    <a:pt x="47953" y="63533"/>
                  </a:lnTo>
                  <a:lnTo>
                    <a:pt x="52531" y="91876"/>
                  </a:lnTo>
                  <a:lnTo>
                    <a:pt x="50516" y="115874"/>
                  </a:lnTo>
                  <a:lnTo>
                    <a:pt x="45416" y="127850"/>
                  </a:lnTo>
                  <a:lnTo>
                    <a:pt x="42080" y="133019"/>
                  </a:lnTo>
                  <a:lnTo>
                    <a:pt x="39150" y="135760"/>
                  </a:lnTo>
                  <a:lnTo>
                    <a:pt x="36492" y="136882"/>
                  </a:lnTo>
                  <a:lnTo>
                    <a:pt x="34014" y="136924"/>
                  </a:lnTo>
                  <a:lnTo>
                    <a:pt x="31657" y="135541"/>
                  </a:lnTo>
                  <a:lnTo>
                    <a:pt x="27155" y="130241"/>
                  </a:lnTo>
                  <a:lnTo>
                    <a:pt x="27396" y="105840"/>
                  </a:lnTo>
                  <a:lnTo>
                    <a:pt x="40772" y="59900"/>
                  </a:lnTo>
                  <a:lnTo>
                    <a:pt x="53401" y="35229"/>
                  </a:lnTo>
                  <a:lnTo>
                    <a:pt x="86208" y="3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2417"/>
            <p:cNvSpPr/>
            <p:nvPr>
              <p:custDataLst>
                <p:tags r:id="rId31"/>
              </p:custDataLst>
            </p:nvPr>
          </p:nvSpPr>
          <p:spPr>
            <a:xfrm>
              <a:off x="3903980" y="4743005"/>
              <a:ext cx="109221" cy="158116"/>
            </a:xfrm>
            <a:custGeom>
              <a:avLst/>
              <a:gdLst/>
              <a:ahLst/>
              <a:cxnLst/>
              <a:rect l="0" t="0" r="0" b="0"/>
              <a:pathLst>
                <a:path w="109221" h="158116">
                  <a:moveTo>
                    <a:pt x="13970" y="70295"/>
                  </a:moveTo>
                  <a:lnTo>
                    <a:pt x="13970" y="70295"/>
                  </a:lnTo>
                  <a:lnTo>
                    <a:pt x="7228" y="73666"/>
                  </a:lnTo>
                  <a:lnTo>
                    <a:pt x="5242" y="75364"/>
                  </a:lnTo>
                  <a:lnTo>
                    <a:pt x="1793" y="81850"/>
                  </a:lnTo>
                  <a:lnTo>
                    <a:pt x="14909" y="79285"/>
                  </a:lnTo>
                  <a:lnTo>
                    <a:pt x="53427" y="55829"/>
                  </a:lnTo>
                  <a:lnTo>
                    <a:pt x="72620" y="34651"/>
                  </a:lnTo>
                  <a:lnTo>
                    <a:pt x="83872" y="17244"/>
                  </a:lnTo>
                  <a:lnTo>
                    <a:pt x="84560" y="12349"/>
                  </a:lnTo>
                  <a:lnTo>
                    <a:pt x="81562" y="3148"/>
                  </a:lnTo>
                  <a:lnTo>
                    <a:pt x="78787" y="836"/>
                  </a:lnTo>
                  <a:lnTo>
                    <a:pt x="75526" y="0"/>
                  </a:lnTo>
                  <a:lnTo>
                    <a:pt x="71940" y="149"/>
                  </a:lnTo>
                  <a:lnTo>
                    <a:pt x="62313" y="5957"/>
                  </a:lnTo>
                  <a:lnTo>
                    <a:pt x="37060" y="29968"/>
                  </a:lnTo>
                  <a:lnTo>
                    <a:pt x="10687" y="75629"/>
                  </a:lnTo>
                  <a:lnTo>
                    <a:pt x="689" y="96491"/>
                  </a:lnTo>
                  <a:lnTo>
                    <a:pt x="0" y="125094"/>
                  </a:lnTo>
                  <a:lnTo>
                    <a:pt x="6350" y="140746"/>
                  </a:lnTo>
                  <a:lnTo>
                    <a:pt x="11007" y="146896"/>
                  </a:lnTo>
                  <a:lnTo>
                    <a:pt x="23707" y="153729"/>
                  </a:lnTo>
                  <a:lnTo>
                    <a:pt x="61597" y="158115"/>
                  </a:lnTo>
                  <a:lnTo>
                    <a:pt x="77706" y="154952"/>
                  </a:lnTo>
                  <a:lnTo>
                    <a:pt x="109220" y="140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2418"/>
            <p:cNvSpPr/>
            <p:nvPr>
              <p:custDataLst>
                <p:tags r:id="rId32"/>
              </p:custDataLst>
            </p:nvPr>
          </p:nvSpPr>
          <p:spPr>
            <a:xfrm>
              <a:off x="4260850" y="4660900"/>
              <a:ext cx="6351" cy="31751"/>
            </a:xfrm>
            <a:custGeom>
              <a:avLst/>
              <a:gdLst/>
              <a:ahLst/>
              <a:cxnLst/>
              <a:rect l="0" t="0" r="0" b="0"/>
              <a:pathLst>
                <a:path w="6351" h="31751">
                  <a:moveTo>
                    <a:pt x="6350" y="31750"/>
                  </a:moveTo>
                  <a:lnTo>
                    <a:pt x="6350" y="31750"/>
                  </a:lnTo>
                  <a:lnTo>
                    <a:pt x="6350" y="1744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2419"/>
            <p:cNvSpPr/>
            <p:nvPr>
              <p:custDataLst>
                <p:tags r:id="rId33"/>
              </p:custDataLst>
            </p:nvPr>
          </p:nvSpPr>
          <p:spPr>
            <a:xfrm>
              <a:off x="4338757" y="4730750"/>
              <a:ext cx="88014" cy="122059"/>
            </a:xfrm>
            <a:custGeom>
              <a:avLst/>
              <a:gdLst/>
              <a:ahLst/>
              <a:cxnLst/>
              <a:rect l="0" t="0" r="0" b="0"/>
              <a:pathLst>
                <a:path w="88014" h="122059">
                  <a:moveTo>
                    <a:pt x="80843" y="0"/>
                  </a:moveTo>
                  <a:lnTo>
                    <a:pt x="80843" y="0"/>
                  </a:lnTo>
                  <a:lnTo>
                    <a:pt x="54403" y="705"/>
                  </a:lnTo>
                  <a:lnTo>
                    <a:pt x="40240" y="5775"/>
                  </a:lnTo>
                  <a:lnTo>
                    <a:pt x="23657" y="16606"/>
                  </a:lnTo>
                  <a:lnTo>
                    <a:pt x="14034" y="27136"/>
                  </a:lnTo>
                  <a:lnTo>
                    <a:pt x="4055" y="58448"/>
                  </a:lnTo>
                  <a:lnTo>
                    <a:pt x="0" y="85522"/>
                  </a:lnTo>
                  <a:lnTo>
                    <a:pt x="5541" y="110320"/>
                  </a:lnTo>
                  <a:lnTo>
                    <a:pt x="10180" y="115880"/>
                  </a:lnTo>
                  <a:lnTo>
                    <a:pt x="22862" y="122058"/>
                  </a:lnTo>
                  <a:lnTo>
                    <a:pt x="39787" y="121041"/>
                  </a:lnTo>
                  <a:lnTo>
                    <a:pt x="57657" y="115179"/>
                  </a:lnTo>
                  <a:lnTo>
                    <a:pt x="72654" y="105518"/>
                  </a:lnTo>
                  <a:lnTo>
                    <a:pt x="82613" y="88524"/>
                  </a:lnTo>
                  <a:lnTo>
                    <a:pt x="87979" y="68272"/>
                  </a:lnTo>
                  <a:lnTo>
                    <a:pt x="88013" y="49864"/>
                  </a:lnTo>
                  <a:lnTo>
                    <a:pt x="81913" y="32274"/>
                  </a:lnTo>
                  <a:lnTo>
                    <a:pt x="77323" y="23633"/>
                  </a:lnTo>
                  <a:lnTo>
                    <a:pt x="72146" y="17872"/>
                  </a:lnTo>
                  <a:lnTo>
                    <a:pt x="52546" y="7867"/>
                  </a:lnTo>
                  <a:lnTo>
                    <a:pt x="52806" y="8772"/>
                  </a:lnTo>
                  <a:lnTo>
                    <a:pt x="61793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2420"/>
            <p:cNvSpPr/>
            <p:nvPr>
              <p:custDataLst>
                <p:tags r:id="rId34"/>
              </p:custDataLst>
            </p:nvPr>
          </p:nvSpPr>
          <p:spPr>
            <a:xfrm>
              <a:off x="4487123" y="4565058"/>
              <a:ext cx="135313" cy="274381"/>
            </a:xfrm>
            <a:custGeom>
              <a:avLst/>
              <a:gdLst/>
              <a:ahLst/>
              <a:cxnLst/>
              <a:rect l="0" t="0" r="0" b="0"/>
              <a:pathLst>
                <a:path w="135313" h="274381">
                  <a:moveTo>
                    <a:pt x="72177" y="210142"/>
                  </a:moveTo>
                  <a:lnTo>
                    <a:pt x="72177" y="210142"/>
                  </a:lnTo>
                  <a:lnTo>
                    <a:pt x="84110" y="196327"/>
                  </a:lnTo>
                  <a:lnTo>
                    <a:pt x="86482" y="192465"/>
                  </a:lnTo>
                  <a:lnTo>
                    <a:pt x="87358" y="188480"/>
                  </a:lnTo>
                  <a:lnTo>
                    <a:pt x="86451" y="180288"/>
                  </a:lnTo>
                  <a:lnTo>
                    <a:pt x="83104" y="177539"/>
                  </a:lnTo>
                  <a:lnTo>
                    <a:pt x="65615" y="173671"/>
                  </a:lnTo>
                  <a:lnTo>
                    <a:pt x="53033" y="172766"/>
                  </a:lnTo>
                  <a:lnTo>
                    <a:pt x="38504" y="179890"/>
                  </a:lnTo>
                  <a:lnTo>
                    <a:pt x="23345" y="193169"/>
                  </a:lnTo>
                  <a:lnTo>
                    <a:pt x="5027" y="218362"/>
                  </a:lnTo>
                  <a:lnTo>
                    <a:pt x="0" y="230493"/>
                  </a:lnTo>
                  <a:lnTo>
                    <a:pt x="540" y="255369"/>
                  </a:lnTo>
                  <a:lnTo>
                    <a:pt x="3958" y="262166"/>
                  </a:lnTo>
                  <a:lnTo>
                    <a:pt x="15281" y="271599"/>
                  </a:lnTo>
                  <a:lnTo>
                    <a:pt x="27840" y="274380"/>
                  </a:lnTo>
                  <a:lnTo>
                    <a:pt x="34152" y="274134"/>
                  </a:lnTo>
                  <a:lnTo>
                    <a:pt x="56520" y="263674"/>
                  </a:lnTo>
                  <a:lnTo>
                    <a:pt x="80634" y="244130"/>
                  </a:lnTo>
                  <a:lnTo>
                    <a:pt x="109229" y="204730"/>
                  </a:lnTo>
                  <a:lnTo>
                    <a:pt x="123372" y="169733"/>
                  </a:lnTo>
                  <a:lnTo>
                    <a:pt x="129444" y="133963"/>
                  </a:lnTo>
                  <a:lnTo>
                    <a:pt x="133830" y="95142"/>
                  </a:lnTo>
                  <a:lnTo>
                    <a:pt x="135312" y="50000"/>
                  </a:lnTo>
                  <a:lnTo>
                    <a:pt x="128827" y="16251"/>
                  </a:lnTo>
                  <a:lnTo>
                    <a:pt x="124760" y="8914"/>
                  </a:lnTo>
                  <a:lnTo>
                    <a:pt x="119932" y="4024"/>
                  </a:lnTo>
                  <a:lnTo>
                    <a:pt x="114597" y="763"/>
                  </a:lnTo>
                  <a:lnTo>
                    <a:pt x="109629" y="0"/>
                  </a:lnTo>
                  <a:lnTo>
                    <a:pt x="104906" y="903"/>
                  </a:lnTo>
                  <a:lnTo>
                    <a:pt x="100347" y="2916"/>
                  </a:lnTo>
                  <a:lnTo>
                    <a:pt x="93399" y="18323"/>
                  </a:lnTo>
                  <a:lnTo>
                    <a:pt x="87402" y="56646"/>
                  </a:lnTo>
                  <a:lnTo>
                    <a:pt x="85625" y="103749"/>
                  </a:lnTo>
                  <a:lnTo>
                    <a:pt x="86980" y="144046"/>
                  </a:lnTo>
                  <a:lnTo>
                    <a:pt x="97130" y="190109"/>
                  </a:lnTo>
                  <a:lnTo>
                    <a:pt x="122977" y="2609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2421"/>
            <p:cNvSpPr/>
            <p:nvPr>
              <p:custDataLst>
                <p:tags r:id="rId35"/>
              </p:custDataLst>
            </p:nvPr>
          </p:nvSpPr>
          <p:spPr>
            <a:xfrm>
              <a:off x="4667250" y="4776965"/>
              <a:ext cx="5468" cy="55386"/>
            </a:xfrm>
            <a:custGeom>
              <a:avLst/>
              <a:gdLst/>
              <a:ahLst/>
              <a:cxnLst/>
              <a:rect l="0" t="0" r="0" b="0"/>
              <a:pathLst>
                <a:path w="5468" h="55386">
                  <a:moveTo>
                    <a:pt x="0" y="10935"/>
                  </a:moveTo>
                  <a:lnTo>
                    <a:pt x="0" y="10935"/>
                  </a:lnTo>
                  <a:lnTo>
                    <a:pt x="0" y="4193"/>
                  </a:lnTo>
                  <a:lnTo>
                    <a:pt x="706" y="2207"/>
                  </a:lnTo>
                  <a:lnTo>
                    <a:pt x="1881" y="883"/>
                  </a:lnTo>
                  <a:lnTo>
                    <a:pt x="3371" y="0"/>
                  </a:lnTo>
                  <a:lnTo>
                    <a:pt x="4364" y="1528"/>
                  </a:lnTo>
                  <a:lnTo>
                    <a:pt x="5467" y="8871"/>
                  </a:lnTo>
                  <a:lnTo>
                    <a:pt x="0" y="553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2422"/>
            <p:cNvSpPr/>
            <p:nvPr>
              <p:custDataLst>
                <p:tags r:id="rId36"/>
              </p:custDataLst>
            </p:nvPr>
          </p:nvSpPr>
          <p:spPr>
            <a:xfrm>
              <a:off x="4692650" y="4699000"/>
              <a:ext cx="6351" cy="38101"/>
            </a:xfrm>
            <a:custGeom>
              <a:avLst/>
              <a:gdLst/>
              <a:ahLst/>
              <a:cxnLst/>
              <a:rect l="0" t="0" r="0" b="0"/>
              <a:pathLst>
                <a:path w="6351" h="38101">
                  <a:moveTo>
                    <a:pt x="6350" y="38100"/>
                  </a:moveTo>
                  <a:lnTo>
                    <a:pt x="6350" y="38100"/>
                  </a:lnTo>
                  <a:lnTo>
                    <a:pt x="5645" y="2796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2423"/>
            <p:cNvSpPr/>
            <p:nvPr>
              <p:custDataLst>
                <p:tags r:id="rId37"/>
              </p:custDataLst>
            </p:nvPr>
          </p:nvSpPr>
          <p:spPr>
            <a:xfrm>
              <a:off x="4746000" y="4711961"/>
              <a:ext cx="67301" cy="120390"/>
            </a:xfrm>
            <a:custGeom>
              <a:avLst/>
              <a:gdLst/>
              <a:ahLst/>
              <a:cxnLst/>
              <a:rect l="0" t="0" r="0" b="0"/>
              <a:pathLst>
                <a:path w="67301" h="120390">
                  <a:moveTo>
                    <a:pt x="67300" y="6089"/>
                  </a:moveTo>
                  <a:lnTo>
                    <a:pt x="67300" y="6089"/>
                  </a:lnTo>
                  <a:lnTo>
                    <a:pt x="63929" y="2718"/>
                  </a:lnTo>
                  <a:lnTo>
                    <a:pt x="58511" y="1063"/>
                  </a:lnTo>
                  <a:lnTo>
                    <a:pt x="43534" y="0"/>
                  </a:lnTo>
                  <a:lnTo>
                    <a:pt x="27803" y="6558"/>
                  </a:lnTo>
                  <a:lnTo>
                    <a:pt x="17760" y="17351"/>
                  </a:lnTo>
                  <a:lnTo>
                    <a:pt x="6055" y="39294"/>
                  </a:lnTo>
                  <a:lnTo>
                    <a:pt x="0" y="65551"/>
                  </a:lnTo>
                  <a:lnTo>
                    <a:pt x="87" y="91911"/>
                  </a:lnTo>
                  <a:lnTo>
                    <a:pt x="1325" y="99287"/>
                  </a:lnTo>
                  <a:lnTo>
                    <a:pt x="8345" y="111245"/>
                  </a:lnTo>
                  <a:lnTo>
                    <a:pt x="13180" y="116410"/>
                  </a:lnTo>
                  <a:lnTo>
                    <a:pt x="18520" y="119147"/>
                  </a:lnTo>
                  <a:lnTo>
                    <a:pt x="41900" y="1203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2424"/>
            <p:cNvSpPr/>
            <p:nvPr>
              <p:custDataLst>
                <p:tags r:id="rId38"/>
              </p:custDataLst>
            </p:nvPr>
          </p:nvSpPr>
          <p:spPr>
            <a:xfrm>
              <a:off x="4857750" y="4737100"/>
              <a:ext cx="12701" cy="82551"/>
            </a:xfrm>
            <a:custGeom>
              <a:avLst/>
              <a:gdLst/>
              <a:ahLst/>
              <a:cxnLst/>
              <a:rect l="0" t="0" r="0" b="0"/>
              <a:pathLst>
                <a:path w="12701" h="82551">
                  <a:moveTo>
                    <a:pt x="12700" y="0"/>
                  </a:moveTo>
                  <a:lnTo>
                    <a:pt x="12700" y="0"/>
                  </a:lnTo>
                  <a:lnTo>
                    <a:pt x="12700" y="3371"/>
                  </a:lnTo>
                  <a:lnTo>
                    <a:pt x="2649" y="33587"/>
                  </a:lnTo>
                  <a:lnTo>
                    <a:pt x="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2425"/>
            <p:cNvSpPr/>
            <p:nvPr>
              <p:custDataLst>
                <p:tags r:id="rId39"/>
              </p:custDataLst>
            </p:nvPr>
          </p:nvSpPr>
          <p:spPr>
            <a:xfrm>
              <a:off x="4902200" y="4660900"/>
              <a:ext cx="12701" cy="63501"/>
            </a:xfrm>
            <a:custGeom>
              <a:avLst/>
              <a:gdLst/>
              <a:ahLst/>
              <a:cxnLst/>
              <a:rect l="0" t="0" r="0" b="0"/>
              <a:pathLst>
                <a:path w="12701" h="63501">
                  <a:moveTo>
                    <a:pt x="12700" y="63500"/>
                  </a:moveTo>
                  <a:lnTo>
                    <a:pt x="12700" y="63500"/>
                  </a:lnTo>
                  <a:lnTo>
                    <a:pt x="12700" y="39081"/>
                  </a:lnTo>
                  <a:lnTo>
                    <a:pt x="8937" y="27717"/>
                  </a:lnTo>
                  <a:lnTo>
                    <a:pt x="3972" y="1796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2426"/>
            <p:cNvSpPr/>
            <p:nvPr>
              <p:custDataLst>
                <p:tags r:id="rId40"/>
              </p:custDataLst>
            </p:nvPr>
          </p:nvSpPr>
          <p:spPr>
            <a:xfrm>
              <a:off x="4963340" y="4515994"/>
              <a:ext cx="96467" cy="328040"/>
            </a:xfrm>
            <a:custGeom>
              <a:avLst/>
              <a:gdLst/>
              <a:ahLst/>
              <a:cxnLst/>
              <a:rect l="0" t="0" r="0" b="0"/>
              <a:pathLst>
                <a:path w="96467" h="328040">
                  <a:moveTo>
                    <a:pt x="84910" y="11556"/>
                  </a:moveTo>
                  <a:lnTo>
                    <a:pt x="84910" y="11556"/>
                  </a:lnTo>
                  <a:lnTo>
                    <a:pt x="96466" y="0"/>
                  </a:lnTo>
                  <a:lnTo>
                    <a:pt x="86006" y="45932"/>
                  </a:lnTo>
                  <a:lnTo>
                    <a:pt x="74808" y="88456"/>
                  </a:lnTo>
                  <a:lnTo>
                    <a:pt x="64193" y="122639"/>
                  </a:lnTo>
                  <a:lnTo>
                    <a:pt x="53058" y="160729"/>
                  </a:lnTo>
                  <a:lnTo>
                    <a:pt x="38549" y="203374"/>
                  </a:lnTo>
                  <a:lnTo>
                    <a:pt x="20843" y="245015"/>
                  </a:lnTo>
                  <a:lnTo>
                    <a:pt x="8934" y="284164"/>
                  </a:lnTo>
                  <a:lnTo>
                    <a:pt x="0" y="315040"/>
                  </a:lnTo>
                  <a:lnTo>
                    <a:pt x="841" y="325414"/>
                  </a:lnTo>
                  <a:lnTo>
                    <a:pt x="2758" y="328039"/>
                  </a:lnTo>
                  <a:lnTo>
                    <a:pt x="27760" y="3227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2427"/>
            <p:cNvSpPr/>
            <p:nvPr>
              <p:custDataLst>
                <p:tags r:id="rId41"/>
              </p:custDataLst>
            </p:nvPr>
          </p:nvSpPr>
          <p:spPr>
            <a:xfrm>
              <a:off x="4975918" y="4692650"/>
              <a:ext cx="72333" cy="19051"/>
            </a:xfrm>
            <a:custGeom>
              <a:avLst/>
              <a:gdLst/>
              <a:ahLst/>
              <a:cxnLst/>
              <a:rect l="0" t="0" r="0" b="0"/>
              <a:pathLst>
                <a:path w="72333" h="19051">
                  <a:moveTo>
                    <a:pt x="15182" y="0"/>
                  </a:moveTo>
                  <a:lnTo>
                    <a:pt x="15182" y="0"/>
                  </a:lnTo>
                  <a:lnTo>
                    <a:pt x="876" y="0"/>
                  </a:lnTo>
                  <a:lnTo>
                    <a:pt x="0" y="705"/>
                  </a:lnTo>
                  <a:lnTo>
                    <a:pt x="122" y="1881"/>
                  </a:lnTo>
                  <a:lnTo>
                    <a:pt x="908" y="3371"/>
                  </a:lnTo>
                  <a:lnTo>
                    <a:pt x="2844" y="4364"/>
                  </a:lnTo>
                  <a:lnTo>
                    <a:pt x="72332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2428"/>
            <p:cNvSpPr/>
            <p:nvPr>
              <p:custDataLst>
                <p:tags r:id="rId42"/>
              </p:custDataLst>
            </p:nvPr>
          </p:nvSpPr>
          <p:spPr>
            <a:xfrm>
              <a:off x="5032645" y="4686300"/>
              <a:ext cx="159996" cy="438243"/>
            </a:xfrm>
            <a:custGeom>
              <a:avLst/>
              <a:gdLst/>
              <a:ahLst/>
              <a:cxnLst/>
              <a:rect l="0" t="0" r="0" b="0"/>
              <a:pathLst>
                <a:path w="159996" h="438243">
                  <a:moveTo>
                    <a:pt x="72755" y="0"/>
                  </a:moveTo>
                  <a:lnTo>
                    <a:pt x="72755" y="0"/>
                  </a:lnTo>
                  <a:lnTo>
                    <a:pt x="69384" y="0"/>
                  </a:lnTo>
                  <a:lnTo>
                    <a:pt x="57175" y="10113"/>
                  </a:lnTo>
                  <a:lnTo>
                    <a:pt x="46893" y="26515"/>
                  </a:lnTo>
                  <a:lnTo>
                    <a:pt x="42750" y="48151"/>
                  </a:lnTo>
                  <a:lnTo>
                    <a:pt x="48264" y="72436"/>
                  </a:lnTo>
                  <a:lnTo>
                    <a:pt x="55050" y="83464"/>
                  </a:lnTo>
                  <a:lnTo>
                    <a:pt x="58835" y="87392"/>
                  </a:lnTo>
                  <a:lnTo>
                    <a:pt x="64181" y="89306"/>
                  </a:lnTo>
                  <a:lnTo>
                    <a:pt x="77645" y="89550"/>
                  </a:lnTo>
                  <a:lnTo>
                    <a:pt x="97722" y="82351"/>
                  </a:lnTo>
                  <a:lnTo>
                    <a:pt x="132846" y="56967"/>
                  </a:lnTo>
                  <a:lnTo>
                    <a:pt x="150111" y="33151"/>
                  </a:lnTo>
                  <a:lnTo>
                    <a:pt x="159995" y="15672"/>
                  </a:lnTo>
                  <a:lnTo>
                    <a:pt x="157792" y="27064"/>
                  </a:lnTo>
                  <a:lnTo>
                    <a:pt x="143699" y="68040"/>
                  </a:lnTo>
                  <a:lnTo>
                    <a:pt x="134355" y="105084"/>
                  </a:lnTo>
                  <a:lnTo>
                    <a:pt x="124481" y="143005"/>
                  </a:lnTo>
                  <a:lnTo>
                    <a:pt x="116676" y="175742"/>
                  </a:lnTo>
                  <a:lnTo>
                    <a:pt x="106230" y="222346"/>
                  </a:lnTo>
                  <a:lnTo>
                    <a:pt x="96784" y="266023"/>
                  </a:lnTo>
                  <a:lnTo>
                    <a:pt x="86930" y="309773"/>
                  </a:lnTo>
                  <a:lnTo>
                    <a:pt x="77661" y="346255"/>
                  </a:lnTo>
                  <a:lnTo>
                    <a:pt x="65977" y="384581"/>
                  </a:lnTo>
                  <a:lnTo>
                    <a:pt x="52759" y="419023"/>
                  </a:lnTo>
                  <a:lnTo>
                    <a:pt x="38843" y="434756"/>
                  </a:lnTo>
                  <a:lnTo>
                    <a:pt x="33919" y="437298"/>
                  </a:lnTo>
                  <a:lnTo>
                    <a:pt x="24685" y="438242"/>
                  </a:lnTo>
                  <a:lnTo>
                    <a:pt x="13996" y="430665"/>
                  </a:lnTo>
                  <a:lnTo>
                    <a:pt x="4307" y="418595"/>
                  </a:lnTo>
                  <a:lnTo>
                    <a:pt x="0" y="406176"/>
                  </a:lnTo>
                  <a:lnTo>
                    <a:pt x="9255" y="336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2429"/>
            <p:cNvSpPr/>
            <p:nvPr>
              <p:custDataLst>
                <p:tags r:id="rId43"/>
              </p:custDataLst>
            </p:nvPr>
          </p:nvSpPr>
          <p:spPr>
            <a:xfrm>
              <a:off x="3670300" y="4746302"/>
              <a:ext cx="143082" cy="409219"/>
            </a:xfrm>
            <a:custGeom>
              <a:avLst/>
              <a:gdLst/>
              <a:ahLst/>
              <a:cxnLst/>
              <a:rect l="0" t="0" r="0" b="0"/>
              <a:pathLst>
                <a:path w="143082" h="409219">
                  <a:moveTo>
                    <a:pt x="0" y="105098"/>
                  </a:moveTo>
                  <a:lnTo>
                    <a:pt x="0" y="105098"/>
                  </a:lnTo>
                  <a:lnTo>
                    <a:pt x="0" y="93542"/>
                  </a:lnTo>
                  <a:lnTo>
                    <a:pt x="705" y="93866"/>
                  </a:lnTo>
                  <a:lnTo>
                    <a:pt x="3371" y="96108"/>
                  </a:lnTo>
                  <a:lnTo>
                    <a:pt x="12865" y="137964"/>
                  </a:lnTo>
                  <a:lnTo>
                    <a:pt x="17217" y="174573"/>
                  </a:lnTo>
                  <a:lnTo>
                    <a:pt x="20389" y="213643"/>
                  </a:lnTo>
                  <a:lnTo>
                    <a:pt x="23915" y="248737"/>
                  </a:lnTo>
                  <a:lnTo>
                    <a:pt x="24960" y="290415"/>
                  </a:lnTo>
                  <a:lnTo>
                    <a:pt x="25313" y="335261"/>
                  </a:lnTo>
                  <a:lnTo>
                    <a:pt x="25383" y="381253"/>
                  </a:lnTo>
                  <a:lnTo>
                    <a:pt x="25398" y="409218"/>
                  </a:lnTo>
                  <a:lnTo>
                    <a:pt x="22029" y="362600"/>
                  </a:lnTo>
                  <a:lnTo>
                    <a:pt x="19933" y="316391"/>
                  </a:lnTo>
                  <a:lnTo>
                    <a:pt x="19311" y="275967"/>
                  </a:lnTo>
                  <a:lnTo>
                    <a:pt x="19128" y="238276"/>
                  </a:lnTo>
                  <a:lnTo>
                    <a:pt x="19770" y="193520"/>
                  </a:lnTo>
                  <a:lnTo>
                    <a:pt x="22427" y="159683"/>
                  </a:lnTo>
                  <a:lnTo>
                    <a:pt x="27890" y="121193"/>
                  </a:lnTo>
                  <a:lnTo>
                    <a:pt x="37348" y="78430"/>
                  </a:lnTo>
                  <a:lnTo>
                    <a:pt x="52303" y="32503"/>
                  </a:lnTo>
                  <a:lnTo>
                    <a:pt x="56036" y="22834"/>
                  </a:lnTo>
                  <a:lnTo>
                    <a:pt x="67709" y="8329"/>
                  </a:lnTo>
                  <a:lnTo>
                    <a:pt x="74773" y="2485"/>
                  </a:lnTo>
                  <a:lnTo>
                    <a:pt x="82304" y="0"/>
                  </a:lnTo>
                  <a:lnTo>
                    <a:pt x="98198" y="1002"/>
                  </a:lnTo>
                  <a:lnTo>
                    <a:pt x="112788" y="9915"/>
                  </a:lnTo>
                  <a:lnTo>
                    <a:pt x="119642" y="16242"/>
                  </a:lnTo>
                  <a:lnTo>
                    <a:pt x="136030" y="52116"/>
                  </a:lnTo>
                  <a:lnTo>
                    <a:pt x="143081" y="91751"/>
                  </a:lnTo>
                  <a:lnTo>
                    <a:pt x="141799" y="130306"/>
                  </a:lnTo>
                  <a:lnTo>
                    <a:pt x="136951" y="155057"/>
                  </a:lnTo>
                  <a:lnTo>
                    <a:pt x="119558" y="188449"/>
                  </a:lnTo>
                  <a:lnTo>
                    <a:pt x="99921" y="206647"/>
                  </a:lnTo>
                  <a:lnTo>
                    <a:pt x="94131" y="210898"/>
                  </a:lnTo>
                  <a:lnTo>
                    <a:pt x="78290" y="213738"/>
                  </a:lnTo>
                  <a:lnTo>
                    <a:pt x="62312" y="211943"/>
                  </a:lnTo>
                  <a:lnTo>
                    <a:pt x="52859" y="206442"/>
                  </a:lnTo>
                  <a:lnTo>
                    <a:pt x="50056" y="201588"/>
                  </a:lnTo>
                  <a:lnTo>
                    <a:pt x="44450" y="1749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SMARTInkShape-Group505"/>
          <p:cNvGrpSpPr/>
          <p:nvPr/>
        </p:nvGrpSpPr>
        <p:grpSpPr>
          <a:xfrm>
            <a:off x="5073540" y="5523289"/>
            <a:ext cx="1238361" cy="331412"/>
            <a:chOff x="5073540" y="5523289"/>
            <a:chExt cx="1238361" cy="331412"/>
          </a:xfrm>
        </p:grpSpPr>
        <p:sp>
          <p:nvSpPr>
            <p:cNvPr id="143" name="SMARTInkShape-2430"/>
            <p:cNvSpPr/>
            <p:nvPr>
              <p:custDataLst>
                <p:tags r:id="rId22"/>
              </p:custDataLst>
            </p:nvPr>
          </p:nvSpPr>
          <p:spPr>
            <a:xfrm>
              <a:off x="5073540" y="5543550"/>
              <a:ext cx="17720" cy="311151"/>
            </a:xfrm>
            <a:custGeom>
              <a:avLst/>
              <a:gdLst/>
              <a:ahLst/>
              <a:cxnLst/>
              <a:rect l="0" t="0" r="0" b="0"/>
              <a:pathLst>
                <a:path w="17720" h="311151">
                  <a:moveTo>
                    <a:pt x="6460" y="0"/>
                  </a:moveTo>
                  <a:lnTo>
                    <a:pt x="6460" y="0"/>
                  </a:lnTo>
                  <a:lnTo>
                    <a:pt x="9830" y="3371"/>
                  </a:lnTo>
                  <a:lnTo>
                    <a:pt x="11486" y="8788"/>
                  </a:lnTo>
                  <a:lnTo>
                    <a:pt x="17719" y="53305"/>
                  </a:lnTo>
                  <a:lnTo>
                    <a:pt x="16852" y="95992"/>
                  </a:lnTo>
                  <a:lnTo>
                    <a:pt x="14008" y="139919"/>
                  </a:lnTo>
                  <a:lnTo>
                    <a:pt x="11283" y="186097"/>
                  </a:lnTo>
                  <a:lnTo>
                    <a:pt x="7889" y="226119"/>
                  </a:lnTo>
                  <a:lnTo>
                    <a:pt x="0" y="272090"/>
                  </a:lnTo>
                  <a:lnTo>
                    <a:pt x="110" y="311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2431"/>
            <p:cNvSpPr/>
            <p:nvPr>
              <p:custDataLst>
                <p:tags r:id="rId23"/>
              </p:custDataLst>
            </p:nvPr>
          </p:nvSpPr>
          <p:spPr>
            <a:xfrm>
              <a:off x="5087233" y="5530850"/>
              <a:ext cx="195968" cy="95251"/>
            </a:xfrm>
            <a:custGeom>
              <a:avLst/>
              <a:gdLst/>
              <a:ahLst/>
              <a:cxnLst/>
              <a:rect l="0" t="0" r="0" b="0"/>
              <a:pathLst>
                <a:path w="195968" h="95251">
                  <a:moveTo>
                    <a:pt x="5467" y="95250"/>
                  </a:moveTo>
                  <a:lnTo>
                    <a:pt x="5467" y="95250"/>
                  </a:lnTo>
                  <a:lnTo>
                    <a:pt x="5467" y="91879"/>
                  </a:lnTo>
                  <a:lnTo>
                    <a:pt x="0" y="68114"/>
                  </a:lnTo>
                  <a:lnTo>
                    <a:pt x="3272" y="58260"/>
                  </a:lnTo>
                  <a:lnTo>
                    <a:pt x="6120" y="53657"/>
                  </a:lnTo>
                  <a:lnTo>
                    <a:pt x="26984" y="37065"/>
                  </a:lnTo>
                  <a:lnTo>
                    <a:pt x="41841" y="30585"/>
                  </a:lnTo>
                  <a:lnTo>
                    <a:pt x="82110" y="19682"/>
                  </a:lnTo>
                  <a:lnTo>
                    <a:pt x="123827" y="9010"/>
                  </a:lnTo>
                  <a:lnTo>
                    <a:pt x="1959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2432"/>
            <p:cNvSpPr/>
            <p:nvPr>
              <p:custDataLst>
                <p:tags r:id="rId24"/>
              </p:custDataLst>
            </p:nvPr>
          </p:nvSpPr>
          <p:spPr>
            <a:xfrm>
              <a:off x="5104433" y="5645150"/>
              <a:ext cx="172418" cy="23112"/>
            </a:xfrm>
            <a:custGeom>
              <a:avLst/>
              <a:gdLst/>
              <a:ahLst/>
              <a:cxnLst/>
              <a:rect l="0" t="0" r="0" b="0"/>
              <a:pathLst>
                <a:path w="172418" h="23112">
                  <a:moveTo>
                    <a:pt x="7317" y="0"/>
                  </a:moveTo>
                  <a:lnTo>
                    <a:pt x="7317" y="0"/>
                  </a:lnTo>
                  <a:lnTo>
                    <a:pt x="575" y="6742"/>
                  </a:lnTo>
                  <a:lnTo>
                    <a:pt x="0" y="10139"/>
                  </a:lnTo>
                  <a:lnTo>
                    <a:pt x="1029" y="13814"/>
                  </a:lnTo>
                  <a:lnTo>
                    <a:pt x="3125" y="17676"/>
                  </a:lnTo>
                  <a:lnTo>
                    <a:pt x="6639" y="20251"/>
                  </a:lnTo>
                  <a:lnTo>
                    <a:pt x="16187" y="23111"/>
                  </a:lnTo>
                  <a:lnTo>
                    <a:pt x="59138" y="20584"/>
                  </a:lnTo>
                  <a:lnTo>
                    <a:pt x="96519" y="18799"/>
                  </a:lnTo>
                  <a:lnTo>
                    <a:pt x="172417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2433"/>
            <p:cNvSpPr/>
            <p:nvPr>
              <p:custDataLst>
                <p:tags r:id="rId25"/>
              </p:custDataLst>
            </p:nvPr>
          </p:nvSpPr>
          <p:spPr>
            <a:xfrm>
              <a:off x="5568950" y="5523289"/>
              <a:ext cx="177801" cy="32962"/>
            </a:xfrm>
            <a:custGeom>
              <a:avLst/>
              <a:gdLst/>
              <a:ahLst/>
              <a:cxnLst/>
              <a:rect l="0" t="0" r="0" b="0"/>
              <a:pathLst>
                <a:path w="177801" h="32962">
                  <a:moveTo>
                    <a:pt x="0" y="32961"/>
                  </a:moveTo>
                  <a:lnTo>
                    <a:pt x="0" y="32961"/>
                  </a:lnTo>
                  <a:lnTo>
                    <a:pt x="0" y="29590"/>
                  </a:lnTo>
                  <a:lnTo>
                    <a:pt x="1881" y="26054"/>
                  </a:lnTo>
                  <a:lnTo>
                    <a:pt x="3371" y="24122"/>
                  </a:lnTo>
                  <a:lnTo>
                    <a:pt x="25693" y="11292"/>
                  </a:lnTo>
                  <a:lnTo>
                    <a:pt x="65861" y="827"/>
                  </a:lnTo>
                  <a:lnTo>
                    <a:pt x="106768" y="0"/>
                  </a:lnTo>
                  <a:lnTo>
                    <a:pt x="177800" y="12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2434"/>
            <p:cNvSpPr/>
            <p:nvPr>
              <p:custDataLst>
                <p:tags r:id="rId26"/>
              </p:custDataLst>
            </p:nvPr>
          </p:nvSpPr>
          <p:spPr>
            <a:xfrm>
              <a:off x="5564104" y="5645150"/>
              <a:ext cx="208047" cy="49395"/>
            </a:xfrm>
            <a:custGeom>
              <a:avLst/>
              <a:gdLst/>
              <a:ahLst/>
              <a:cxnLst/>
              <a:rect l="0" t="0" r="0" b="0"/>
              <a:pathLst>
                <a:path w="208047" h="49395">
                  <a:moveTo>
                    <a:pt x="23896" y="31750"/>
                  </a:moveTo>
                  <a:lnTo>
                    <a:pt x="23896" y="31750"/>
                  </a:lnTo>
                  <a:lnTo>
                    <a:pt x="752" y="46055"/>
                  </a:lnTo>
                  <a:lnTo>
                    <a:pt x="0" y="47637"/>
                  </a:lnTo>
                  <a:lnTo>
                    <a:pt x="1615" y="48691"/>
                  </a:lnTo>
                  <a:lnTo>
                    <a:pt x="4809" y="49394"/>
                  </a:lnTo>
                  <a:lnTo>
                    <a:pt x="44715" y="41088"/>
                  </a:lnTo>
                  <a:lnTo>
                    <a:pt x="90333" y="31922"/>
                  </a:lnTo>
                  <a:lnTo>
                    <a:pt x="137051" y="19946"/>
                  </a:lnTo>
                  <a:lnTo>
                    <a:pt x="179327" y="8105"/>
                  </a:lnTo>
                  <a:lnTo>
                    <a:pt x="20804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2435"/>
            <p:cNvSpPr/>
            <p:nvPr>
              <p:custDataLst>
                <p:tags r:id="rId27"/>
              </p:custDataLst>
            </p:nvPr>
          </p:nvSpPr>
          <p:spPr>
            <a:xfrm>
              <a:off x="5967395" y="5524500"/>
              <a:ext cx="344506" cy="57151"/>
            </a:xfrm>
            <a:custGeom>
              <a:avLst/>
              <a:gdLst/>
              <a:ahLst/>
              <a:cxnLst/>
              <a:rect l="0" t="0" r="0" b="0"/>
              <a:pathLst>
                <a:path w="344506" h="57151">
                  <a:moveTo>
                    <a:pt x="14305" y="57150"/>
                  </a:moveTo>
                  <a:lnTo>
                    <a:pt x="14305" y="57150"/>
                  </a:lnTo>
                  <a:lnTo>
                    <a:pt x="7563" y="53779"/>
                  </a:lnTo>
                  <a:lnTo>
                    <a:pt x="2372" y="46480"/>
                  </a:lnTo>
                  <a:lnTo>
                    <a:pt x="0" y="41570"/>
                  </a:lnTo>
                  <a:lnTo>
                    <a:pt x="1240" y="38296"/>
                  </a:lnTo>
                  <a:lnTo>
                    <a:pt x="4890" y="36114"/>
                  </a:lnTo>
                  <a:lnTo>
                    <a:pt x="41138" y="29241"/>
                  </a:lnTo>
                  <a:lnTo>
                    <a:pt x="86424" y="21795"/>
                  </a:lnTo>
                  <a:lnTo>
                    <a:pt x="122927" y="19157"/>
                  </a:lnTo>
                  <a:lnTo>
                    <a:pt x="160554" y="14927"/>
                  </a:lnTo>
                  <a:lnTo>
                    <a:pt x="198514" y="13360"/>
                  </a:lnTo>
                  <a:lnTo>
                    <a:pt x="235867" y="12190"/>
                  </a:lnTo>
                  <a:lnTo>
                    <a:pt x="282333" y="7713"/>
                  </a:lnTo>
                  <a:lnTo>
                    <a:pt x="34450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2436"/>
            <p:cNvSpPr/>
            <p:nvPr>
              <p:custDataLst>
                <p:tags r:id="rId28"/>
              </p:custDataLst>
            </p:nvPr>
          </p:nvSpPr>
          <p:spPr>
            <a:xfrm>
              <a:off x="5492750" y="5530850"/>
              <a:ext cx="82551" cy="298451"/>
            </a:xfrm>
            <a:custGeom>
              <a:avLst/>
              <a:gdLst/>
              <a:ahLst/>
              <a:cxnLst/>
              <a:rect l="0" t="0" r="0" b="0"/>
              <a:pathLst>
                <a:path w="82551" h="298451">
                  <a:moveTo>
                    <a:pt x="82550" y="0"/>
                  </a:moveTo>
                  <a:lnTo>
                    <a:pt x="82550" y="0"/>
                  </a:lnTo>
                  <a:lnTo>
                    <a:pt x="75808" y="6742"/>
                  </a:lnTo>
                  <a:lnTo>
                    <a:pt x="61846" y="45190"/>
                  </a:lnTo>
                  <a:lnTo>
                    <a:pt x="50310" y="82769"/>
                  </a:lnTo>
                  <a:lnTo>
                    <a:pt x="39836" y="122597"/>
                  </a:lnTo>
                  <a:lnTo>
                    <a:pt x="33347" y="170188"/>
                  </a:lnTo>
                  <a:lnTo>
                    <a:pt x="22632" y="216905"/>
                  </a:lnTo>
                  <a:lnTo>
                    <a:pt x="12989" y="261254"/>
                  </a:lnTo>
                  <a:lnTo>
                    <a:pt x="0" y="298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1" name="SMARTInkShape-2437"/>
          <p:cNvSpPr/>
          <p:nvPr>
            <p:custDataLst>
              <p:tags r:id="rId4"/>
            </p:custDataLst>
          </p:nvPr>
        </p:nvSpPr>
        <p:spPr>
          <a:xfrm>
            <a:off x="6064250" y="5544433"/>
            <a:ext cx="56889" cy="272168"/>
          </a:xfrm>
          <a:custGeom>
            <a:avLst/>
            <a:gdLst/>
            <a:ahLst/>
            <a:cxnLst/>
            <a:rect l="0" t="0" r="0" b="0"/>
            <a:pathLst>
              <a:path w="56889" h="272168">
                <a:moveTo>
                  <a:pt x="50800" y="5467"/>
                </a:moveTo>
                <a:lnTo>
                  <a:pt x="50800" y="5467"/>
                </a:lnTo>
                <a:lnTo>
                  <a:pt x="56267" y="0"/>
                </a:lnTo>
                <a:lnTo>
                  <a:pt x="56888" y="9491"/>
                </a:lnTo>
                <a:lnTo>
                  <a:pt x="51323" y="56303"/>
                </a:lnTo>
                <a:lnTo>
                  <a:pt x="41939" y="99944"/>
                </a:lnTo>
                <a:lnTo>
                  <a:pt x="33672" y="146898"/>
                </a:lnTo>
                <a:lnTo>
                  <a:pt x="23304" y="186132"/>
                </a:lnTo>
                <a:lnTo>
                  <a:pt x="10864" y="233164"/>
                </a:lnTo>
                <a:lnTo>
                  <a:pt x="0" y="27216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5" name="SMARTInkShape-Group507"/>
          <p:cNvGrpSpPr/>
          <p:nvPr/>
        </p:nvGrpSpPr>
        <p:grpSpPr>
          <a:xfrm>
            <a:off x="7092950" y="869950"/>
            <a:ext cx="296686" cy="196851"/>
            <a:chOff x="7092950" y="869950"/>
            <a:chExt cx="296686" cy="196851"/>
          </a:xfrm>
        </p:grpSpPr>
        <p:sp>
          <p:nvSpPr>
            <p:cNvPr id="152" name="SMARTInkShape-2438"/>
            <p:cNvSpPr/>
            <p:nvPr>
              <p:custDataLst>
                <p:tags r:id="rId19"/>
              </p:custDataLst>
            </p:nvPr>
          </p:nvSpPr>
          <p:spPr>
            <a:xfrm>
              <a:off x="7092950" y="977900"/>
              <a:ext cx="177801" cy="25401"/>
            </a:xfrm>
            <a:custGeom>
              <a:avLst/>
              <a:gdLst/>
              <a:ahLst/>
              <a:cxnLst/>
              <a:rect l="0" t="0" r="0" b="0"/>
              <a:pathLst>
                <a:path w="177801" h="25401">
                  <a:moveTo>
                    <a:pt x="0" y="25400"/>
                  </a:moveTo>
                  <a:lnTo>
                    <a:pt x="0" y="25400"/>
                  </a:lnTo>
                  <a:lnTo>
                    <a:pt x="3370" y="22029"/>
                  </a:lnTo>
                  <a:lnTo>
                    <a:pt x="8789" y="20374"/>
                  </a:lnTo>
                  <a:lnTo>
                    <a:pt x="51423" y="17285"/>
                  </a:lnTo>
                  <a:lnTo>
                    <a:pt x="98353" y="13606"/>
                  </a:lnTo>
                  <a:lnTo>
                    <a:pt x="144547" y="7809"/>
                  </a:lnTo>
                  <a:lnTo>
                    <a:pt x="1778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2439"/>
            <p:cNvSpPr/>
            <p:nvPr>
              <p:custDataLst>
                <p:tags r:id="rId20"/>
              </p:custDataLst>
            </p:nvPr>
          </p:nvSpPr>
          <p:spPr>
            <a:xfrm>
              <a:off x="7162800" y="901700"/>
              <a:ext cx="50801" cy="165101"/>
            </a:xfrm>
            <a:custGeom>
              <a:avLst/>
              <a:gdLst/>
              <a:ahLst/>
              <a:cxnLst/>
              <a:rect l="0" t="0" r="0" b="0"/>
              <a:pathLst>
                <a:path w="50801" h="16510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8822" y="50474"/>
                  </a:lnTo>
                  <a:lnTo>
                    <a:pt x="30842" y="96440"/>
                  </a:lnTo>
                  <a:lnTo>
                    <a:pt x="50800" y="165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2440"/>
            <p:cNvSpPr/>
            <p:nvPr>
              <p:custDataLst>
                <p:tags r:id="rId21"/>
              </p:custDataLst>
            </p:nvPr>
          </p:nvSpPr>
          <p:spPr>
            <a:xfrm>
              <a:off x="7366000" y="869950"/>
              <a:ext cx="23636" cy="196851"/>
            </a:xfrm>
            <a:custGeom>
              <a:avLst/>
              <a:gdLst/>
              <a:ahLst/>
              <a:cxnLst/>
              <a:rect l="0" t="0" r="0" b="0"/>
              <a:pathLst>
                <a:path w="23636" h="196851">
                  <a:moveTo>
                    <a:pt x="12700" y="0"/>
                  </a:moveTo>
                  <a:lnTo>
                    <a:pt x="12700" y="0"/>
                  </a:lnTo>
                  <a:lnTo>
                    <a:pt x="19442" y="3371"/>
                  </a:lnTo>
                  <a:lnTo>
                    <a:pt x="21427" y="7186"/>
                  </a:lnTo>
                  <a:lnTo>
                    <a:pt x="23635" y="18951"/>
                  </a:lnTo>
                  <a:lnTo>
                    <a:pt x="21505" y="54926"/>
                  </a:lnTo>
                  <a:lnTo>
                    <a:pt x="13036" y="97962"/>
                  </a:lnTo>
                  <a:lnTo>
                    <a:pt x="7671" y="137178"/>
                  </a:lnTo>
                  <a:lnTo>
                    <a:pt x="0" y="196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SMARTInkShape-Group508"/>
          <p:cNvGrpSpPr/>
          <p:nvPr/>
        </p:nvGrpSpPr>
        <p:grpSpPr>
          <a:xfrm>
            <a:off x="6651141" y="2390579"/>
            <a:ext cx="914719" cy="304314"/>
            <a:chOff x="6651141" y="2390579"/>
            <a:chExt cx="914719" cy="304314"/>
          </a:xfrm>
        </p:grpSpPr>
        <p:sp>
          <p:nvSpPr>
            <p:cNvPr id="156" name="SMARTInkShape-2441"/>
            <p:cNvSpPr/>
            <p:nvPr>
              <p:custDataLst>
                <p:tags r:id="rId10"/>
              </p:custDataLst>
            </p:nvPr>
          </p:nvSpPr>
          <p:spPr>
            <a:xfrm>
              <a:off x="7239339" y="2438400"/>
              <a:ext cx="49536" cy="184151"/>
            </a:xfrm>
            <a:custGeom>
              <a:avLst/>
              <a:gdLst/>
              <a:ahLst/>
              <a:cxnLst/>
              <a:rect l="0" t="0" r="0" b="0"/>
              <a:pathLst>
                <a:path w="49536" h="184151">
                  <a:moveTo>
                    <a:pt x="12361" y="0"/>
                  </a:moveTo>
                  <a:lnTo>
                    <a:pt x="12361" y="0"/>
                  </a:lnTo>
                  <a:lnTo>
                    <a:pt x="3523" y="21048"/>
                  </a:lnTo>
                  <a:lnTo>
                    <a:pt x="0" y="64067"/>
                  </a:lnTo>
                  <a:lnTo>
                    <a:pt x="387" y="106083"/>
                  </a:lnTo>
                  <a:lnTo>
                    <a:pt x="1555" y="108822"/>
                  </a:lnTo>
                  <a:lnTo>
                    <a:pt x="3040" y="110648"/>
                  </a:lnTo>
                  <a:lnTo>
                    <a:pt x="6572" y="112677"/>
                  </a:lnTo>
                  <a:lnTo>
                    <a:pt x="8502" y="113218"/>
                  </a:lnTo>
                  <a:lnTo>
                    <a:pt x="16290" y="108175"/>
                  </a:lnTo>
                  <a:lnTo>
                    <a:pt x="35166" y="87690"/>
                  </a:lnTo>
                  <a:lnTo>
                    <a:pt x="43049" y="74106"/>
                  </a:lnTo>
                  <a:lnTo>
                    <a:pt x="46695" y="71741"/>
                  </a:lnTo>
                  <a:lnTo>
                    <a:pt x="47951" y="72522"/>
                  </a:lnTo>
                  <a:lnTo>
                    <a:pt x="49346" y="77152"/>
                  </a:lnTo>
                  <a:lnTo>
                    <a:pt x="49535" y="96692"/>
                  </a:lnTo>
                  <a:lnTo>
                    <a:pt x="44680" y="142205"/>
                  </a:lnTo>
                  <a:lnTo>
                    <a:pt x="42342" y="168809"/>
                  </a:lnTo>
                  <a:lnTo>
                    <a:pt x="37761" y="184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2442"/>
            <p:cNvSpPr/>
            <p:nvPr>
              <p:custDataLst>
                <p:tags r:id="rId11"/>
              </p:custDataLst>
            </p:nvPr>
          </p:nvSpPr>
          <p:spPr>
            <a:xfrm>
              <a:off x="7543800" y="2390579"/>
              <a:ext cx="22060" cy="149422"/>
            </a:xfrm>
            <a:custGeom>
              <a:avLst/>
              <a:gdLst/>
              <a:ahLst/>
              <a:cxnLst/>
              <a:rect l="0" t="0" r="0" b="0"/>
              <a:pathLst>
                <a:path w="22060" h="149422">
                  <a:moveTo>
                    <a:pt x="0" y="3371"/>
                  </a:moveTo>
                  <a:lnTo>
                    <a:pt x="0" y="3371"/>
                  </a:lnTo>
                  <a:lnTo>
                    <a:pt x="3370" y="0"/>
                  </a:lnTo>
                  <a:lnTo>
                    <a:pt x="5069" y="1124"/>
                  </a:lnTo>
                  <a:lnTo>
                    <a:pt x="14927" y="23797"/>
                  </a:lnTo>
                  <a:lnTo>
                    <a:pt x="17828" y="58734"/>
                  </a:lnTo>
                  <a:lnTo>
                    <a:pt x="22059" y="98091"/>
                  </a:lnTo>
                  <a:lnTo>
                    <a:pt x="19050" y="1494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2443"/>
            <p:cNvSpPr/>
            <p:nvPr>
              <p:custDataLst>
                <p:tags r:id="rId12"/>
              </p:custDataLst>
            </p:nvPr>
          </p:nvSpPr>
          <p:spPr>
            <a:xfrm>
              <a:off x="7462133" y="2438400"/>
              <a:ext cx="30868" cy="107951"/>
            </a:xfrm>
            <a:custGeom>
              <a:avLst/>
              <a:gdLst/>
              <a:ahLst/>
              <a:cxnLst/>
              <a:rect l="0" t="0" r="0" b="0"/>
              <a:pathLst>
                <a:path w="30868" h="107951">
                  <a:moveTo>
                    <a:pt x="5467" y="0"/>
                  </a:moveTo>
                  <a:lnTo>
                    <a:pt x="5467" y="0"/>
                  </a:lnTo>
                  <a:lnTo>
                    <a:pt x="2096" y="0"/>
                  </a:lnTo>
                  <a:lnTo>
                    <a:pt x="1103" y="1411"/>
                  </a:lnTo>
                  <a:lnTo>
                    <a:pt x="0" y="6742"/>
                  </a:lnTo>
                  <a:lnTo>
                    <a:pt x="3272" y="13815"/>
                  </a:lnTo>
                  <a:lnTo>
                    <a:pt x="6120" y="17676"/>
                  </a:lnTo>
                  <a:lnTo>
                    <a:pt x="14687" y="62171"/>
                  </a:lnTo>
                  <a:lnTo>
                    <a:pt x="30867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2444"/>
            <p:cNvSpPr/>
            <p:nvPr>
              <p:custDataLst>
                <p:tags r:id="rId13"/>
              </p:custDataLst>
            </p:nvPr>
          </p:nvSpPr>
          <p:spPr>
            <a:xfrm>
              <a:off x="7410450" y="2470150"/>
              <a:ext cx="107951" cy="30607"/>
            </a:xfrm>
            <a:custGeom>
              <a:avLst/>
              <a:gdLst/>
              <a:ahLst/>
              <a:cxnLst/>
              <a:rect l="0" t="0" r="0" b="0"/>
              <a:pathLst>
                <a:path w="107951" h="30607">
                  <a:moveTo>
                    <a:pt x="0" y="19050"/>
                  </a:moveTo>
                  <a:lnTo>
                    <a:pt x="0" y="19050"/>
                  </a:lnTo>
                  <a:lnTo>
                    <a:pt x="5774" y="24119"/>
                  </a:lnTo>
                  <a:lnTo>
                    <a:pt x="15901" y="29176"/>
                  </a:lnTo>
                  <a:lnTo>
                    <a:pt x="23764" y="30606"/>
                  </a:lnTo>
                  <a:lnTo>
                    <a:pt x="39498" y="28040"/>
                  </a:lnTo>
                  <a:lnTo>
                    <a:pt x="81790" y="11326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2445"/>
            <p:cNvSpPr/>
            <p:nvPr>
              <p:custDataLst>
                <p:tags r:id="rId14"/>
              </p:custDataLst>
            </p:nvPr>
          </p:nvSpPr>
          <p:spPr>
            <a:xfrm>
              <a:off x="6670479" y="2590800"/>
              <a:ext cx="3372" cy="25401"/>
            </a:xfrm>
            <a:custGeom>
              <a:avLst/>
              <a:gdLst/>
              <a:ahLst/>
              <a:cxnLst/>
              <a:rect l="0" t="0" r="0" b="0"/>
              <a:pathLst>
                <a:path w="3372" h="25401">
                  <a:moveTo>
                    <a:pt x="3371" y="25400"/>
                  </a:moveTo>
                  <a:lnTo>
                    <a:pt x="3371" y="25400"/>
                  </a:lnTo>
                  <a:lnTo>
                    <a:pt x="0" y="22029"/>
                  </a:lnTo>
                  <a:lnTo>
                    <a:pt x="226" y="14730"/>
                  </a:lnTo>
                  <a:lnTo>
                    <a:pt x="33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2446"/>
            <p:cNvSpPr/>
            <p:nvPr>
              <p:custDataLst>
                <p:tags r:id="rId15"/>
              </p:custDataLst>
            </p:nvPr>
          </p:nvSpPr>
          <p:spPr>
            <a:xfrm>
              <a:off x="6651141" y="2560297"/>
              <a:ext cx="124310" cy="134596"/>
            </a:xfrm>
            <a:custGeom>
              <a:avLst/>
              <a:gdLst/>
              <a:ahLst/>
              <a:cxnLst/>
              <a:rect l="0" t="0" r="0" b="0"/>
              <a:pathLst>
                <a:path w="124310" h="134596">
                  <a:moveTo>
                    <a:pt x="3659" y="30503"/>
                  </a:moveTo>
                  <a:lnTo>
                    <a:pt x="3659" y="30503"/>
                  </a:lnTo>
                  <a:lnTo>
                    <a:pt x="288" y="27132"/>
                  </a:lnTo>
                  <a:lnTo>
                    <a:pt x="0" y="26139"/>
                  </a:lnTo>
                  <a:lnTo>
                    <a:pt x="514" y="25477"/>
                  </a:lnTo>
                  <a:lnTo>
                    <a:pt x="1562" y="25036"/>
                  </a:lnTo>
                  <a:lnTo>
                    <a:pt x="2261" y="24036"/>
                  </a:lnTo>
                  <a:lnTo>
                    <a:pt x="3037" y="21043"/>
                  </a:lnTo>
                  <a:lnTo>
                    <a:pt x="7146" y="17362"/>
                  </a:lnTo>
                  <a:lnTo>
                    <a:pt x="31900" y="1558"/>
                  </a:lnTo>
                  <a:lnTo>
                    <a:pt x="39965" y="0"/>
                  </a:lnTo>
                  <a:lnTo>
                    <a:pt x="48252" y="1189"/>
                  </a:lnTo>
                  <a:lnTo>
                    <a:pt x="52437" y="2493"/>
                  </a:lnTo>
                  <a:lnTo>
                    <a:pt x="55228" y="5480"/>
                  </a:lnTo>
                  <a:lnTo>
                    <a:pt x="58329" y="14443"/>
                  </a:lnTo>
                  <a:lnTo>
                    <a:pt x="60074" y="31389"/>
                  </a:lnTo>
                  <a:lnTo>
                    <a:pt x="53850" y="56557"/>
                  </a:lnTo>
                  <a:lnTo>
                    <a:pt x="34307" y="99853"/>
                  </a:lnTo>
                  <a:lnTo>
                    <a:pt x="24052" y="126200"/>
                  </a:lnTo>
                  <a:lnTo>
                    <a:pt x="24310" y="128873"/>
                  </a:lnTo>
                  <a:lnTo>
                    <a:pt x="26478" y="133725"/>
                  </a:lnTo>
                  <a:lnTo>
                    <a:pt x="30160" y="134595"/>
                  </a:lnTo>
                  <a:lnTo>
                    <a:pt x="54468" y="130923"/>
                  </a:lnTo>
                  <a:lnTo>
                    <a:pt x="124309" y="1003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2447"/>
            <p:cNvSpPr/>
            <p:nvPr>
              <p:custDataLst>
                <p:tags r:id="rId16"/>
              </p:custDataLst>
            </p:nvPr>
          </p:nvSpPr>
          <p:spPr>
            <a:xfrm>
              <a:off x="6813550" y="2533650"/>
              <a:ext cx="38101" cy="133351"/>
            </a:xfrm>
            <a:custGeom>
              <a:avLst/>
              <a:gdLst/>
              <a:ahLst/>
              <a:cxnLst/>
              <a:rect l="0" t="0" r="0" b="0"/>
              <a:pathLst>
                <a:path w="38101" h="133351">
                  <a:moveTo>
                    <a:pt x="0" y="0"/>
                  </a:moveTo>
                  <a:lnTo>
                    <a:pt x="0" y="0"/>
                  </a:lnTo>
                  <a:lnTo>
                    <a:pt x="9459" y="0"/>
                  </a:lnTo>
                  <a:lnTo>
                    <a:pt x="13140" y="5644"/>
                  </a:lnTo>
                  <a:lnTo>
                    <a:pt x="25439" y="50529"/>
                  </a:lnTo>
                  <a:lnTo>
                    <a:pt x="35283" y="97462"/>
                  </a:lnTo>
                  <a:lnTo>
                    <a:pt x="38100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2448"/>
            <p:cNvSpPr/>
            <p:nvPr>
              <p:custDataLst>
                <p:tags r:id="rId17"/>
              </p:custDataLst>
            </p:nvPr>
          </p:nvSpPr>
          <p:spPr>
            <a:xfrm>
              <a:off x="7150100" y="2458594"/>
              <a:ext cx="17645" cy="144907"/>
            </a:xfrm>
            <a:custGeom>
              <a:avLst/>
              <a:gdLst/>
              <a:ahLst/>
              <a:cxnLst/>
              <a:rect l="0" t="0" r="0" b="0"/>
              <a:pathLst>
                <a:path w="17645" h="144907">
                  <a:moveTo>
                    <a:pt x="0" y="11556"/>
                  </a:moveTo>
                  <a:lnTo>
                    <a:pt x="0" y="11556"/>
                  </a:lnTo>
                  <a:lnTo>
                    <a:pt x="0" y="0"/>
                  </a:lnTo>
                  <a:lnTo>
                    <a:pt x="6742" y="2566"/>
                  </a:lnTo>
                  <a:lnTo>
                    <a:pt x="11933" y="13440"/>
                  </a:lnTo>
                  <a:lnTo>
                    <a:pt x="17644" y="42424"/>
                  </a:lnTo>
                  <a:lnTo>
                    <a:pt x="17361" y="75012"/>
                  </a:lnTo>
                  <a:lnTo>
                    <a:pt x="6350" y="144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2449"/>
            <p:cNvSpPr/>
            <p:nvPr>
              <p:custDataLst>
                <p:tags r:id="rId18"/>
              </p:custDataLst>
            </p:nvPr>
          </p:nvSpPr>
          <p:spPr>
            <a:xfrm>
              <a:off x="6960482" y="2552700"/>
              <a:ext cx="107069" cy="37218"/>
            </a:xfrm>
            <a:custGeom>
              <a:avLst/>
              <a:gdLst/>
              <a:ahLst/>
              <a:cxnLst/>
              <a:rect l="0" t="0" r="0" b="0"/>
              <a:pathLst>
                <a:path w="107069" h="37218">
                  <a:moveTo>
                    <a:pt x="5468" y="31750"/>
                  </a:moveTo>
                  <a:lnTo>
                    <a:pt x="5468" y="31750"/>
                  </a:lnTo>
                  <a:lnTo>
                    <a:pt x="0" y="37217"/>
                  </a:lnTo>
                  <a:lnTo>
                    <a:pt x="2750" y="31096"/>
                  </a:lnTo>
                  <a:lnTo>
                    <a:pt x="4362" y="29198"/>
                  </a:lnTo>
                  <a:lnTo>
                    <a:pt x="8034" y="27088"/>
                  </a:lnTo>
                  <a:lnTo>
                    <a:pt x="52817" y="14668"/>
                  </a:lnTo>
                  <a:lnTo>
                    <a:pt x="10706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SMARTInkShape-Group509"/>
          <p:cNvGrpSpPr/>
          <p:nvPr/>
        </p:nvGrpSpPr>
        <p:grpSpPr>
          <a:xfrm>
            <a:off x="7925682" y="2292350"/>
            <a:ext cx="699162" cy="441274"/>
            <a:chOff x="7925682" y="2292350"/>
            <a:chExt cx="699162" cy="441274"/>
          </a:xfrm>
        </p:grpSpPr>
        <p:sp>
          <p:nvSpPr>
            <p:cNvPr id="166" name="SMARTInkShape-2450"/>
            <p:cNvSpPr/>
            <p:nvPr>
              <p:custDataLst>
                <p:tags r:id="rId5"/>
              </p:custDataLst>
            </p:nvPr>
          </p:nvSpPr>
          <p:spPr>
            <a:xfrm>
              <a:off x="7925682" y="2368550"/>
              <a:ext cx="24519" cy="9421"/>
            </a:xfrm>
            <a:custGeom>
              <a:avLst/>
              <a:gdLst/>
              <a:ahLst/>
              <a:cxnLst/>
              <a:rect l="0" t="0" r="0" b="0"/>
              <a:pathLst>
                <a:path w="24519" h="9421">
                  <a:moveTo>
                    <a:pt x="5468" y="0"/>
                  </a:moveTo>
                  <a:lnTo>
                    <a:pt x="5468" y="0"/>
                  </a:lnTo>
                  <a:lnTo>
                    <a:pt x="2097" y="3371"/>
                  </a:lnTo>
                  <a:lnTo>
                    <a:pt x="441" y="6908"/>
                  </a:lnTo>
                  <a:lnTo>
                    <a:pt x="0" y="8838"/>
                  </a:lnTo>
                  <a:lnTo>
                    <a:pt x="1822" y="9420"/>
                  </a:lnTo>
                  <a:lnTo>
                    <a:pt x="245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2451"/>
            <p:cNvSpPr/>
            <p:nvPr>
              <p:custDataLst>
                <p:tags r:id="rId6"/>
              </p:custDataLst>
            </p:nvPr>
          </p:nvSpPr>
          <p:spPr>
            <a:xfrm>
              <a:off x="7953179" y="2438400"/>
              <a:ext cx="149422" cy="29724"/>
            </a:xfrm>
            <a:custGeom>
              <a:avLst/>
              <a:gdLst/>
              <a:ahLst/>
              <a:cxnLst/>
              <a:rect l="0" t="0" r="0" b="0"/>
              <a:pathLst>
                <a:path w="149422" h="29724">
                  <a:moveTo>
                    <a:pt x="3371" y="12700"/>
                  </a:moveTo>
                  <a:lnTo>
                    <a:pt x="3371" y="12700"/>
                  </a:lnTo>
                  <a:lnTo>
                    <a:pt x="3370" y="16071"/>
                  </a:lnTo>
                  <a:lnTo>
                    <a:pt x="0" y="24909"/>
                  </a:lnTo>
                  <a:lnTo>
                    <a:pt x="1124" y="27190"/>
                  </a:lnTo>
                  <a:lnTo>
                    <a:pt x="3990" y="28709"/>
                  </a:lnTo>
                  <a:lnTo>
                    <a:pt x="8016" y="29723"/>
                  </a:lnTo>
                  <a:lnTo>
                    <a:pt x="48556" y="21916"/>
                  </a:lnTo>
                  <a:lnTo>
                    <a:pt x="95761" y="12848"/>
                  </a:lnTo>
                  <a:lnTo>
                    <a:pt x="1494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2452"/>
            <p:cNvSpPr/>
            <p:nvPr>
              <p:custDataLst>
                <p:tags r:id="rId7"/>
              </p:custDataLst>
            </p:nvPr>
          </p:nvSpPr>
          <p:spPr>
            <a:xfrm>
              <a:off x="7927491" y="2324100"/>
              <a:ext cx="181460" cy="63501"/>
            </a:xfrm>
            <a:custGeom>
              <a:avLst/>
              <a:gdLst/>
              <a:ahLst/>
              <a:cxnLst/>
              <a:rect l="0" t="0" r="0" b="0"/>
              <a:pathLst>
                <a:path w="181460" h="63501">
                  <a:moveTo>
                    <a:pt x="3659" y="63500"/>
                  </a:moveTo>
                  <a:lnTo>
                    <a:pt x="3659" y="63500"/>
                  </a:lnTo>
                  <a:lnTo>
                    <a:pt x="288" y="56758"/>
                  </a:lnTo>
                  <a:lnTo>
                    <a:pt x="0" y="54066"/>
                  </a:lnTo>
                  <a:lnTo>
                    <a:pt x="1562" y="49194"/>
                  </a:lnTo>
                  <a:lnTo>
                    <a:pt x="6491" y="44677"/>
                  </a:lnTo>
                  <a:lnTo>
                    <a:pt x="31264" y="32657"/>
                  </a:lnTo>
                  <a:lnTo>
                    <a:pt x="70835" y="21058"/>
                  </a:lnTo>
                  <a:lnTo>
                    <a:pt x="114923" y="9673"/>
                  </a:lnTo>
                  <a:lnTo>
                    <a:pt x="157967" y="3636"/>
                  </a:lnTo>
                  <a:lnTo>
                    <a:pt x="1814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2453"/>
            <p:cNvSpPr/>
            <p:nvPr>
              <p:custDataLst>
                <p:tags r:id="rId8"/>
              </p:custDataLst>
            </p:nvPr>
          </p:nvSpPr>
          <p:spPr>
            <a:xfrm>
              <a:off x="8358830" y="2292350"/>
              <a:ext cx="124761" cy="441274"/>
            </a:xfrm>
            <a:custGeom>
              <a:avLst/>
              <a:gdLst/>
              <a:ahLst/>
              <a:cxnLst/>
              <a:rect l="0" t="0" r="0" b="0"/>
              <a:pathLst>
                <a:path w="124761" h="441274">
                  <a:moveTo>
                    <a:pt x="23170" y="0"/>
                  </a:moveTo>
                  <a:lnTo>
                    <a:pt x="23170" y="0"/>
                  </a:lnTo>
                  <a:lnTo>
                    <a:pt x="16427" y="0"/>
                  </a:lnTo>
                  <a:lnTo>
                    <a:pt x="9355" y="3763"/>
                  </a:lnTo>
                  <a:lnTo>
                    <a:pt x="2919" y="8022"/>
                  </a:lnTo>
                  <a:lnTo>
                    <a:pt x="1202" y="8171"/>
                  </a:lnTo>
                  <a:lnTo>
                    <a:pt x="58" y="7564"/>
                  </a:lnTo>
                  <a:lnTo>
                    <a:pt x="0" y="7865"/>
                  </a:lnTo>
                  <a:lnTo>
                    <a:pt x="27063" y="46549"/>
                  </a:lnTo>
                  <a:lnTo>
                    <a:pt x="43372" y="57380"/>
                  </a:lnTo>
                  <a:lnTo>
                    <a:pt x="61610" y="65058"/>
                  </a:lnTo>
                  <a:lnTo>
                    <a:pt x="67847" y="65244"/>
                  </a:lnTo>
                  <a:lnTo>
                    <a:pt x="80421" y="61688"/>
                  </a:lnTo>
                  <a:lnTo>
                    <a:pt x="99400" y="48382"/>
                  </a:lnTo>
                  <a:lnTo>
                    <a:pt x="111686" y="34404"/>
                  </a:lnTo>
                  <a:lnTo>
                    <a:pt x="115428" y="25639"/>
                  </a:lnTo>
                  <a:lnTo>
                    <a:pt x="116425" y="21326"/>
                  </a:lnTo>
                  <a:lnTo>
                    <a:pt x="117795" y="19156"/>
                  </a:lnTo>
                  <a:lnTo>
                    <a:pt x="119414" y="18415"/>
                  </a:lnTo>
                  <a:lnTo>
                    <a:pt x="121200" y="18627"/>
                  </a:lnTo>
                  <a:lnTo>
                    <a:pt x="122390" y="20179"/>
                  </a:lnTo>
                  <a:lnTo>
                    <a:pt x="123713" y="25667"/>
                  </a:lnTo>
                  <a:lnTo>
                    <a:pt x="120197" y="65330"/>
                  </a:lnTo>
                  <a:lnTo>
                    <a:pt x="118946" y="102847"/>
                  </a:lnTo>
                  <a:lnTo>
                    <a:pt x="118576" y="142108"/>
                  </a:lnTo>
                  <a:lnTo>
                    <a:pt x="118451" y="185174"/>
                  </a:lnTo>
                  <a:lnTo>
                    <a:pt x="120311" y="223259"/>
                  </a:lnTo>
                  <a:lnTo>
                    <a:pt x="123888" y="261412"/>
                  </a:lnTo>
                  <a:lnTo>
                    <a:pt x="124509" y="297667"/>
                  </a:lnTo>
                  <a:lnTo>
                    <a:pt x="124718" y="340367"/>
                  </a:lnTo>
                  <a:lnTo>
                    <a:pt x="124760" y="382460"/>
                  </a:lnTo>
                  <a:lnTo>
                    <a:pt x="121397" y="415155"/>
                  </a:lnTo>
                  <a:lnTo>
                    <a:pt x="115932" y="433610"/>
                  </a:lnTo>
                  <a:lnTo>
                    <a:pt x="113233" y="437240"/>
                  </a:lnTo>
                  <a:lnTo>
                    <a:pt x="106472" y="441273"/>
                  </a:lnTo>
                  <a:lnTo>
                    <a:pt x="101282" y="438116"/>
                  </a:lnTo>
                  <a:lnTo>
                    <a:pt x="87990" y="423318"/>
                  </a:lnTo>
                  <a:lnTo>
                    <a:pt x="74753" y="384445"/>
                  </a:lnTo>
                  <a:lnTo>
                    <a:pt x="67620" y="342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2454"/>
            <p:cNvSpPr/>
            <p:nvPr>
              <p:custDataLst>
                <p:tags r:id="rId9"/>
              </p:custDataLst>
            </p:nvPr>
          </p:nvSpPr>
          <p:spPr>
            <a:xfrm>
              <a:off x="8569492" y="2400300"/>
              <a:ext cx="55352" cy="147792"/>
            </a:xfrm>
            <a:custGeom>
              <a:avLst/>
              <a:gdLst/>
              <a:ahLst/>
              <a:cxnLst/>
              <a:rect l="0" t="0" r="0" b="0"/>
              <a:pathLst>
                <a:path w="55352" h="147792">
                  <a:moveTo>
                    <a:pt x="47458" y="50800"/>
                  </a:moveTo>
                  <a:lnTo>
                    <a:pt x="47458" y="50800"/>
                  </a:lnTo>
                  <a:lnTo>
                    <a:pt x="47457" y="44058"/>
                  </a:lnTo>
                  <a:lnTo>
                    <a:pt x="45577" y="38866"/>
                  </a:lnTo>
                  <a:lnTo>
                    <a:pt x="44087" y="36494"/>
                  </a:lnTo>
                  <a:lnTo>
                    <a:pt x="34906" y="33859"/>
                  </a:lnTo>
                  <a:lnTo>
                    <a:pt x="7994" y="31873"/>
                  </a:lnTo>
                  <a:lnTo>
                    <a:pt x="7036" y="33949"/>
                  </a:lnTo>
                  <a:lnTo>
                    <a:pt x="7855" y="41899"/>
                  </a:lnTo>
                  <a:lnTo>
                    <a:pt x="10573" y="48726"/>
                  </a:lnTo>
                  <a:lnTo>
                    <a:pt x="42568" y="95526"/>
                  </a:lnTo>
                  <a:lnTo>
                    <a:pt x="44578" y="108073"/>
                  </a:lnTo>
                  <a:lnTo>
                    <a:pt x="43120" y="120704"/>
                  </a:lnTo>
                  <a:lnTo>
                    <a:pt x="38238" y="131493"/>
                  </a:lnTo>
                  <a:lnTo>
                    <a:pt x="31367" y="140286"/>
                  </a:lnTo>
                  <a:lnTo>
                    <a:pt x="23608" y="146545"/>
                  </a:lnTo>
                  <a:lnTo>
                    <a:pt x="18857" y="147791"/>
                  </a:lnTo>
                  <a:lnTo>
                    <a:pt x="7936" y="147294"/>
                  </a:lnTo>
                  <a:lnTo>
                    <a:pt x="4176" y="145468"/>
                  </a:lnTo>
                  <a:lnTo>
                    <a:pt x="1671" y="142840"/>
                  </a:lnTo>
                  <a:lnTo>
                    <a:pt x="0" y="139677"/>
                  </a:lnTo>
                  <a:lnTo>
                    <a:pt x="24" y="128636"/>
                  </a:lnTo>
                  <a:lnTo>
                    <a:pt x="3092" y="115027"/>
                  </a:lnTo>
                  <a:lnTo>
                    <a:pt x="13459" y="95465"/>
                  </a:lnTo>
                  <a:lnTo>
                    <a:pt x="50284" y="52694"/>
                  </a:lnTo>
                  <a:lnTo>
                    <a:pt x="53575" y="47829"/>
                  </a:lnTo>
                  <a:lnTo>
                    <a:pt x="55351" y="36780"/>
                  </a:lnTo>
                  <a:lnTo>
                    <a:pt x="52384" y="20540"/>
                  </a:lnTo>
                  <a:lnTo>
                    <a:pt x="411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5178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MARTInkShape-2613"/>
          <p:cNvSpPr/>
          <p:nvPr>
            <p:custDataLst>
              <p:tags r:id="rId1"/>
            </p:custDataLst>
          </p:nvPr>
        </p:nvSpPr>
        <p:spPr>
          <a:xfrm>
            <a:off x="8708285" y="1949450"/>
            <a:ext cx="174290" cy="208771"/>
          </a:xfrm>
          <a:custGeom>
            <a:avLst/>
            <a:gdLst/>
            <a:ahLst/>
            <a:cxnLst/>
            <a:rect l="0" t="0" r="0" b="0"/>
            <a:pathLst>
              <a:path w="174290" h="208771">
                <a:moveTo>
                  <a:pt x="16615" y="76200"/>
                </a:moveTo>
                <a:lnTo>
                  <a:pt x="16615" y="76200"/>
                </a:lnTo>
                <a:lnTo>
                  <a:pt x="16615" y="70733"/>
                </a:lnTo>
                <a:lnTo>
                  <a:pt x="18496" y="117269"/>
                </a:lnTo>
                <a:lnTo>
                  <a:pt x="22082" y="160591"/>
                </a:lnTo>
                <a:lnTo>
                  <a:pt x="22887" y="207322"/>
                </a:lnTo>
                <a:lnTo>
                  <a:pt x="22207" y="208770"/>
                </a:lnTo>
                <a:lnTo>
                  <a:pt x="21048" y="208325"/>
                </a:lnTo>
                <a:lnTo>
                  <a:pt x="19571" y="206616"/>
                </a:lnTo>
                <a:lnTo>
                  <a:pt x="10098" y="167231"/>
                </a:lnTo>
                <a:lnTo>
                  <a:pt x="365" y="120486"/>
                </a:lnTo>
                <a:lnTo>
                  <a:pt x="0" y="74913"/>
                </a:lnTo>
                <a:lnTo>
                  <a:pt x="4637" y="47126"/>
                </a:lnTo>
                <a:lnTo>
                  <a:pt x="6511" y="42001"/>
                </a:lnTo>
                <a:lnTo>
                  <a:pt x="9882" y="40701"/>
                </a:lnTo>
                <a:lnTo>
                  <a:pt x="14242" y="41950"/>
                </a:lnTo>
                <a:lnTo>
                  <a:pt x="36450" y="59165"/>
                </a:lnTo>
                <a:lnTo>
                  <a:pt x="75932" y="106361"/>
                </a:lnTo>
                <a:lnTo>
                  <a:pt x="107682" y="149543"/>
                </a:lnTo>
                <a:lnTo>
                  <a:pt x="139545" y="181460"/>
                </a:lnTo>
                <a:lnTo>
                  <a:pt x="145137" y="184473"/>
                </a:lnTo>
                <a:lnTo>
                  <a:pt x="150979" y="183660"/>
                </a:lnTo>
                <a:lnTo>
                  <a:pt x="163115" y="175230"/>
                </a:lnTo>
                <a:lnTo>
                  <a:pt x="169923" y="162076"/>
                </a:lnTo>
                <a:lnTo>
                  <a:pt x="174289" y="123894"/>
                </a:lnTo>
                <a:lnTo>
                  <a:pt x="173742" y="87267"/>
                </a:lnTo>
                <a:lnTo>
                  <a:pt x="163391" y="40626"/>
                </a:lnTo>
                <a:lnTo>
                  <a:pt x="149965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SMARTInkShape-2614"/>
          <p:cNvSpPr/>
          <p:nvPr>
            <p:custDataLst>
              <p:tags r:id="rId2"/>
            </p:custDataLst>
          </p:nvPr>
        </p:nvSpPr>
        <p:spPr>
          <a:xfrm>
            <a:off x="8173141" y="2041590"/>
            <a:ext cx="253310" cy="164973"/>
          </a:xfrm>
          <a:custGeom>
            <a:avLst/>
            <a:gdLst/>
            <a:ahLst/>
            <a:cxnLst/>
            <a:rect l="0" t="0" r="0" b="0"/>
            <a:pathLst>
              <a:path w="253310" h="164973">
                <a:moveTo>
                  <a:pt x="246959" y="9460"/>
                </a:moveTo>
                <a:lnTo>
                  <a:pt x="246959" y="9460"/>
                </a:lnTo>
                <a:lnTo>
                  <a:pt x="246959" y="3993"/>
                </a:lnTo>
                <a:lnTo>
                  <a:pt x="243588" y="0"/>
                </a:lnTo>
                <a:lnTo>
                  <a:pt x="242595" y="331"/>
                </a:lnTo>
                <a:lnTo>
                  <a:pt x="225029" y="43339"/>
                </a:lnTo>
                <a:lnTo>
                  <a:pt x="197727" y="89819"/>
                </a:lnTo>
                <a:lnTo>
                  <a:pt x="155886" y="132644"/>
                </a:lnTo>
                <a:lnTo>
                  <a:pt x="131781" y="149519"/>
                </a:lnTo>
                <a:lnTo>
                  <a:pt x="98061" y="162045"/>
                </a:lnTo>
                <a:lnTo>
                  <a:pt x="59222" y="164972"/>
                </a:lnTo>
                <a:lnTo>
                  <a:pt x="38403" y="160656"/>
                </a:lnTo>
                <a:lnTo>
                  <a:pt x="14184" y="146922"/>
                </a:lnTo>
                <a:lnTo>
                  <a:pt x="4038" y="129821"/>
                </a:lnTo>
                <a:lnTo>
                  <a:pt x="345" y="119334"/>
                </a:lnTo>
                <a:lnTo>
                  <a:pt x="0" y="110226"/>
                </a:lnTo>
                <a:lnTo>
                  <a:pt x="5261" y="94462"/>
                </a:lnTo>
                <a:lnTo>
                  <a:pt x="14654" y="84162"/>
                </a:lnTo>
                <a:lnTo>
                  <a:pt x="20122" y="80428"/>
                </a:lnTo>
                <a:lnTo>
                  <a:pt x="54787" y="78544"/>
                </a:lnTo>
                <a:lnTo>
                  <a:pt x="94064" y="85825"/>
                </a:lnTo>
                <a:lnTo>
                  <a:pt x="132512" y="100290"/>
                </a:lnTo>
                <a:lnTo>
                  <a:pt x="179180" y="123457"/>
                </a:lnTo>
                <a:lnTo>
                  <a:pt x="205710" y="138252"/>
                </a:lnTo>
                <a:lnTo>
                  <a:pt x="219454" y="147840"/>
                </a:lnTo>
                <a:lnTo>
                  <a:pt x="253309" y="16186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4" name="SMARTInkShape-Group541"/>
          <p:cNvGrpSpPr/>
          <p:nvPr/>
        </p:nvGrpSpPr>
        <p:grpSpPr>
          <a:xfrm>
            <a:off x="6704575" y="2216150"/>
            <a:ext cx="1201112" cy="409862"/>
            <a:chOff x="6704575" y="2216150"/>
            <a:chExt cx="1201112" cy="409862"/>
          </a:xfrm>
        </p:grpSpPr>
        <p:sp>
          <p:nvSpPr>
            <p:cNvPr id="184" name="SMARTInkShape-2615"/>
            <p:cNvSpPr/>
            <p:nvPr>
              <p:custDataLst>
                <p:tags r:id="rId149"/>
              </p:custDataLst>
            </p:nvPr>
          </p:nvSpPr>
          <p:spPr>
            <a:xfrm>
              <a:off x="7839819" y="2221204"/>
              <a:ext cx="65868" cy="311722"/>
            </a:xfrm>
            <a:custGeom>
              <a:avLst/>
              <a:gdLst/>
              <a:ahLst/>
              <a:cxnLst/>
              <a:rect l="0" t="0" r="0" b="0"/>
              <a:pathLst>
                <a:path w="65868" h="311722">
                  <a:moveTo>
                    <a:pt x="15131" y="83846"/>
                  </a:moveTo>
                  <a:lnTo>
                    <a:pt x="15131" y="83846"/>
                  </a:lnTo>
                  <a:lnTo>
                    <a:pt x="37116" y="46164"/>
                  </a:lnTo>
                  <a:lnTo>
                    <a:pt x="43988" y="22351"/>
                  </a:lnTo>
                  <a:lnTo>
                    <a:pt x="44889" y="9948"/>
                  </a:lnTo>
                  <a:lnTo>
                    <a:pt x="42939" y="2084"/>
                  </a:lnTo>
                  <a:lnTo>
                    <a:pt x="40725" y="410"/>
                  </a:lnTo>
                  <a:lnTo>
                    <a:pt x="37837" y="0"/>
                  </a:lnTo>
                  <a:lnTo>
                    <a:pt x="34502" y="432"/>
                  </a:lnTo>
                  <a:lnTo>
                    <a:pt x="19694" y="11153"/>
                  </a:lnTo>
                  <a:lnTo>
                    <a:pt x="5865" y="28669"/>
                  </a:lnTo>
                  <a:lnTo>
                    <a:pt x="900" y="37216"/>
                  </a:lnTo>
                  <a:lnTo>
                    <a:pt x="0" y="41470"/>
                  </a:lnTo>
                  <a:lnTo>
                    <a:pt x="879" y="49960"/>
                  </a:lnTo>
                  <a:lnTo>
                    <a:pt x="2102" y="52789"/>
                  </a:lnTo>
                  <a:lnTo>
                    <a:pt x="3622" y="54675"/>
                  </a:lnTo>
                  <a:lnTo>
                    <a:pt x="5342" y="55932"/>
                  </a:lnTo>
                  <a:lnTo>
                    <a:pt x="12896" y="55447"/>
                  </a:lnTo>
                  <a:lnTo>
                    <a:pt x="21899" y="52879"/>
                  </a:lnTo>
                  <a:lnTo>
                    <a:pt x="31640" y="48173"/>
                  </a:lnTo>
                  <a:lnTo>
                    <a:pt x="39167" y="46825"/>
                  </a:lnTo>
                  <a:lnTo>
                    <a:pt x="43149" y="48582"/>
                  </a:lnTo>
                  <a:lnTo>
                    <a:pt x="51337" y="56179"/>
                  </a:lnTo>
                  <a:lnTo>
                    <a:pt x="60510" y="75727"/>
                  </a:lnTo>
                  <a:lnTo>
                    <a:pt x="64859" y="117050"/>
                  </a:lnTo>
                  <a:lnTo>
                    <a:pt x="65719" y="161796"/>
                  </a:lnTo>
                  <a:lnTo>
                    <a:pt x="65867" y="198665"/>
                  </a:lnTo>
                  <a:lnTo>
                    <a:pt x="62547" y="245677"/>
                  </a:lnTo>
                  <a:lnTo>
                    <a:pt x="56209" y="284516"/>
                  </a:lnTo>
                  <a:lnTo>
                    <a:pt x="48909" y="300738"/>
                  </a:lnTo>
                  <a:lnTo>
                    <a:pt x="38609" y="310300"/>
                  </a:lnTo>
                  <a:lnTo>
                    <a:pt x="33605" y="311721"/>
                  </a:lnTo>
                  <a:lnTo>
                    <a:pt x="28858" y="311257"/>
                  </a:lnTo>
                  <a:lnTo>
                    <a:pt x="24282" y="309536"/>
                  </a:lnTo>
                  <a:lnTo>
                    <a:pt x="2431" y="2806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2616"/>
            <p:cNvSpPr/>
            <p:nvPr>
              <p:custDataLst>
                <p:tags r:id="rId150"/>
              </p:custDataLst>
            </p:nvPr>
          </p:nvSpPr>
          <p:spPr>
            <a:xfrm>
              <a:off x="7697082" y="2228850"/>
              <a:ext cx="68969" cy="105923"/>
            </a:xfrm>
            <a:custGeom>
              <a:avLst/>
              <a:gdLst/>
              <a:ahLst/>
              <a:cxnLst/>
              <a:rect l="0" t="0" r="0" b="0"/>
              <a:pathLst>
                <a:path w="68969" h="105923">
                  <a:moveTo>
                    <a:pt x="5468" y="0"/>
                  </a:moveTo>
                  <a:lnTo>
                    <a:pt x="5468" y="0"/>
                  </a:lnTo>
                  <a:lnTo>
                    <a:pt x="2097" y="3371"/>
                  </a:lnTo>
                  <a:lnTo>
                    <a:pt x="0" y="22322"/>
                  </a:lnTo>
                  <a:lnTo>
                    <a:pt x="4662" y="68697"/>
                  </a:lnTo>
                  <a:lnTo>
                    <a:pt x="5446" y="105922"/>
                  </a:lnTo>
                  <a:lnTo>
                    <a:pt x="12375" y="58605"/>
                  </a:lnTo>
                  <a:lnTo>
                    <a:pt x="17711" y="37336"/>
                  </a:lnTo>
                  <a:lnTo>
                    <a:pt x="27137" y="18475"/>
                  </a:lnTo>
                  <a:lnTo>
                    <a:pt x="36499" y="8211"/>
                  </a:lnTo>
                  <a:lnTo>
                    <a:pt x="40972" y="5474"/>
                  </a:lnTo>
                  <a:lnTo>
                    <a:pt x="44658" y="5766"/>
                  </a:lnTo>
                  <a:lnTo>
                    <a:pt x="47824" y="8077"/>
                  </a:lnTo>
                  <a:lnTo>
                    <a:pt x="53219" y="16995"/>
                  </a:lnTo>
                  <a:lnTo>
                    <a:pt x="59520" y="38589"/>
                  </a:lnTo>
                  <a:lnTo>
                    <a:pt x="68968" y="101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2617"/>
            <p:cNvSpPr/>
            <p:nvPr>
              <p:custDataLst>
                <p:tags r:id="rId151"/>
              </p:custDataLst>
            </p:nvPr>
          </p:nvSpPr>
          <p:spPr>
            <a:xfrm>
              <a:off x="7623279" y="2216150"/>
              <a:ext cx="9422" cy="57151"/>
            </a:xfrm>
            <a:custGeom>
              <a:avLst/>
              <a:gdLst/>
              <a:ahLst/>
              <a:cxnLst/>
              <a:rect l="0" t="0" r="0" b="0"/>
              <a:pathLst>
                <a:path w="9422" h="57151">
                  <a:moveTo>
                    <a:pt x="9421" y="57150"/>
                  </a:moveTo>
                  <a:lnTo>
                    <a:pt x="9421" y="57150"/>
                  </a:lnTo>
                  <a:lnTo>
                    <a:pt x="0" y="15942"/>
                  </a:lnTo>
                  <a:lnTo>
                    <a:pt x="1237" y="7556"/>
                  </a:lnTo>
                  <a:lnTo>
                    <a:pt x="2552" y="5037"/>
                  </a:lnTo>
                  <a:lnTo>
                    <a:pt x="942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2618"/>
            <p:cNvSpPr/>
            <p:nvPr>
              <p:custDataLst>
                <p:tags r:id="rId152"/>
              </p:custDataLst>
            </p:nvPr>
          </p:nvSpPr>
          <p:spPr>
            <a:xfrm>
              <a:off x="7620000" y="2301679"/>
              <a:ext cx="6351" cy="47822"/>
            </a:xfrm>
            <a:custGeom>
              <a:avLst/>
              <a:gdLst/>
              <a:ahLst/>
              <a:cxnLst/>
              <a:rect l="0" t="0" r="0" b="0"/>
              <a:pathLst>
                <a:path w="6351" h="47822">
                  <a:moveTo>
                    <a:pt x="0" y="3371"/>
                  </a:moveTo>
                  <a:lnTo>
                    <a:pt x="0" y="3371"/>
                  </a:lnTo>
                  <a:lnTo>
                    <a:pt x="3370" y="0"/>
                  </a:lnTo>
                  <a:lnTo>
                    <a:pt x="4363" y="418"/>
                  </a:lnTo>
                  <a:lnTo>
                    <a:pt x="5467" y="4646"/>
                  </a:lnTo>
                  <a:lnTo>
                    <a:pt x="6350" y="478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2619"/>
            <p:cNvSpPr/>
            <p:nvPr>
              <p:custDataLst>
                <p:tags r:id="rId153"/>
              </p:custDataLst>
            </p:nvPr>
          </p:nvSpPr>
          <p:spPr>
            <a:xfrm>
              <a:off x="7499348" y="2286577"/>
              <a:ext cx="82553" cy="107496"/>
            </a:xfrm>
            <a:custGeom>
              <a:avLst/>
              <a:gdLst/>
              <a:ahLst/>
              <a:cxnLst/>
              <a:rect l="0" t="0" r="0" b="0"/>
              <a:pathLst>
                <a:path w="82553" h="107496">
                  <a:moveTo>
                    <a:pt x="2" y="31173"/>
                  </a:moveTo>
                  <a:lnTo>
                    <a:pt x="2" y="31173"/>
                  </a:lnTo>
                  <a:lnTo>
                    <a:pt x="0" y="14150"/>
                  </a:lnTo>
                  <a:lnTo>
                    <a:pt x="1883" y="39814"/>
                  </a:lnTo>
                  <a:lnTo>
                    <a:pt x="10987" y="85876"/>
                  </a:lnTo>
                  <a:lnTo>
                    <a:pt x="12645" y="98524"/>
                  </a:lnTo>
                  <a:lnTo>
                    <a:pt x="15734" y="106498"/>
                  </a:lnTo>
                  <a:lnTo>
                    <a:pt x="16840" y="107495"/>
                  </a:lnTo>
                  <a:lnTo>
                    <a:pt x="17578" y="106749"/>
                  </a:lnTo>
                  <a:lnTo>
                    <a:pt x="22336" y="64730"/>
                  </a:lnTo>
                  <a:lnTo>
                    <a:pt x="31278" y="28420"/>
                  </a:lnTo>
                  <a:lnTo>
                    <a:pt x="45487" y="8250"/>
                  </a:lnTo>
                  <a:lnTo>
                    <a:pt x="54554" y="289"/>
                  </a:lnTo>
                  <a:lnTo>
                    <a:pt x="58949" y="0"/>
                  </a:lnTo>
                  <a:lnTo>
                    <a:pt x="63289" y="1924"/>
                  </a:lnTo>
                  <a:lnTo>
                    <a:pt x="71168" y="9001"/>
                  </a:lnTo>
                  <a:lnTo>
                    <a:pt x="77022" y="16850"/>
                  </a:lnTo>
                  <a:lnTo>
                    <a:pt x="80913" y="35945"/>
                  </a:lnTo>
                  <a:lnTo>
                    <a:pt x="82552" y="629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2620"/>
            <p:cNvSpPr/>
            <p:nvPr>
              <p:custDataLst>
                <p:tags r:id="rId154"/>
              </p:custDataLst>
            </p:nvPr>
          </p:nvSpPr>
          <p:spPr>
            <a:xfrm>
              <a:off x="7391659" y="2298101"/>
              <a:ext cx="88642" cy="121020"/>
            </a:xfrm>
            <a:custGeom>
              <a:avLst/>
              <a:gdLst/>
              <a:ahLst/>
              <a:cxnLst/>
              <a:rect l="0" t="0" r="0" b="0"/>
              <a:pathLst>
                <a:path w="88642" h="121020">
                  <a:moveTo>
                    <a:pt x="6091" y="45049"/>
                  </a:moveTo>
                  <a:lnTo>
                    <a:pt x="6091" y="45049"/>
                  </a:lnTo>
                  <a:lnTo>
                    <a:pt x="2720" y="45049"/>
                  </a:lnTo>
                  <a:lnTo>
                    <a:pt x="1727" y="45755"/>
                  </a:lnTo>
                  <a:lnTo>
                    <a:pt x="1064" y="46930"/>
                  </a:lnTo>
                  <a:lnTo>
                    <a:pt x="0" y="50516"/>
                  </a:lnTo>
                  <a:lnTo>
                    <a:pt x="22907" y="42483"/>
                  </a:lnTo>
                  <a:lnTo>
                    <a:pt x="35690" y="29707"/>
                  </a:lnTo>
                  <a:lnTo>
                    <a:pt x="45043" y="12516"/>
                  </a:lnTo>
                  <a:lnTo>
                    <a:pt x="46170" y="7838"/>
                  </a:lnTo>
                  <a:lnTo>
                    <a:pt x="45541" y="759"/>
                  </a:lnTo>
                  <a:lnTo>
                    <a:pt x="43680" y="0"/>
                  </a:lnTo>
                  <a:lnTo>
                    <a:pt x="41027" y="905"/>
                  </a:lnTo>
                  <a:lnTo>
                    <a:pt x="37849" y="2920"/>
                  </a:lnTo>
                  <a:lnTo>
                    <a:pt x="26632" y="19239"/>
                  </a:lnTo>
                  <a:lnTo>
                    <a:pt x="17742" y="52061"/>
                  </a:lnTo>
                  <a:lnTo>
                    <a:pt x="18558" y="95144"/>
                  </a:lnTo>
                  <a:lnTo>
                    <a:pt x="21744" y="108706"/>
                  </a:lnTo>
                  <a:lnTo>
                    <a:pt x="25699" y="113592"/>
                  </a:lnTo>
                  <a:lnTo>
                    <a:pt x="37619" y="120904"/>
                  </a:lnTo>
                  <a:lnTo>
                    <a:pt x="45454" y="121019"/>
                  </a:lnTo>
                  <a:lnTo>
                    <a:pt x="63567" y="115502"/>
                  </a:lnTo>
                  <a:lnTo>
                    <a:pt x="88641" y="958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2621"/>
            <p:cNvSpPr/>
            <p:nvPr>
              <p:custDataLst>
                <p:tags r:id="rId155"/>
              </p:custDataLst>
            </p:nvPr>
          </p:nvSpPr>
          <p:spPr>
            <a:xfrm>
              <a:off x="7226300" y="2325095"/>
              <a:ext cx="77641" cy="300917"/>
            </a:xfrm>
            <a:custGeom>
              <a:avLst/>
              <a:gdLst/>
              <a:ahLst/>
              <a:cxnLst/>
              <a:rect l="0" t="0" r="0" b="0"/>
              <a:pathLst>
                <a:path w="77641" h="300917">
                  <a:moveTo>
                    <a:pt x="6350" y="43455"/>
                  </a:moveTo>
                  <a:lnTo>
                    <a:pt x="6350" y="43455"/>
                  </a:lnTo>
                  <a:lnTo>
                    <a:pt x="7055" y="90865"/>
                  </a:lnTo>
                  <a:lnTo>
                    <a:pt x="11376" y="138166"/>
                  </a:lnTo>
                  <a:lnTo>
                    <a:pt x="12308" y="181114"/>
                  </a:lnTo>
                  <a:lnTo>
                    <a:pt x="14465" y="220650"/>
                  </a:lnTo>
                  <a:lnTo>
                    <a:pt x="18446" y="265808"/>
                  </a:lnTo>
                  <a:lnTo>
                    <a:pt x="18997" y="300916"/>
                  </a:lnTo>
                  <a:lnTo>
                    <a:pt x="19045" y="264781"/>
                  </a:lnTo>
                  <a:lnTo>
                    <a:pt x="19753" y="224195"/>
                  </a:lnTo>
                  <a:lnTo>
                    <a:pt x="23413" y="186065"/>
                  </a:lnTo>
                  <a:lnTo>
                    <a:pt x="24517" y="153404"/>
                  </a:lnTo>
                  <a:lnTo>
                    <a:pt x="26890" y="119602"/>
                  </a:lnTo>
                  <a:lnTo>
                    <a:pt x="30294" y="86470"/>
                  </a:lnTo>
                  <a:lnTo>
                    <a:pt x="36180" y="43578"/>
                  </a:lnTo>
                  <a:lnTo>
                    <a:pt x="43097" y="19660"/>
                  </a:lnTo>
                  <a:lnTo>
                    <a:pt x="49963" y="6068"/>
                  </a:lnTo>
                  <a:lnTo>
                    <a:pt x="53064" y="2302"/>
                  </a:lnTo>
                  <a:lnTo>
                    <a:pt x="55837" y="498"/>
                  </a:lnTo>
                  <a:lnTo>
                    <a:pt x="58392" y="0"/>
                  </a:lnTo>
                  <a:lnTo>
                    <a:pt x="64992" y="8855"/>
                  </a:lnTo>
                  <a:lnTo>
                    <a:pt x="77357" y="39913"/>
                  </a:lnTo>
                  <a:lnTo>
                    <a:pt x="77640" y="74939"/>
                  </a:lnTo>
                  <a:lnTo>
                    <a:pt x="69885" y="109855"/>
                  </a:lnTo>
                  <a:lnTo>
                    <a:pt x="55279" y="139172"/>
                  </a:lnTo>
                  <a:lnTo>
                    <a:pt x="40917" y="155620"/>
                  </a:lnTo>
                  <a:lnTo>
                    <a:pt x="30180" y="160334"/>
                  </a:lnTo>
                  <a:lnTo>
                    <a:pt x="0" y="1641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2622"/>
            <p:cNvSpPr/>
            <p:nvPr>
              <p:custDataLst>
                <p:tags r:id="rId156"/>
              </p:custDataLst>
            </p:nvPr>
          </p:nvSpPr>
          <p:spPr>
            <a:xfrm>
              <a:off x="7004048" y="2396950"/>
              <a:ext cx="146053" cy="120829"/>
            </a:xfrm>
            <a:custGeom>
              <a:avLst/>
              <a:gdLst/>
              <a:ahLst/>
              <a:cxnLst/>
              <a:rect l="0" t="0" r="0" b="0"/>
              <a:pathLst>
                <a:path w="146053" h="120829">
                  <a:moveTo>
                    <a:pt x="2" y="35100"/>
                  </a:moveTo>
                  <a:lnTo>
                    <a:pt x="2" y="35100"/>
                  </a:lnTo>
                  <a:lnTo>
                    <a:pt x="0" y="24165"/>
                  </a:lnTo>
                  <a:lnTo>
                    <a:pt x="707" y="23577"/>
                  </a:lnTo>
                  <a:lnTo>
                    <a:pt x="3372" y="22923"/>
                  </a:lnTo>
                  <a:lnTo>
                    <a:pt x="4366" y="24160"/>
                  </a:lnTo>
                  <a:lnTo>
                    <a:pt x="16288" y="65110"/>
                  </a:lnTo>
                  <a:lnTo>
                    <a:pt x="23835" y="107942"/>
                  </a:lnTo>
                  <a:lnTo>
                    <a:pt x="25093" y="120828"/>
                  </a:lnTo>
                  <a:lnTo>
                    <a:pt x="31159" y="78373"/>
                  </a:lnTo>
                  <a:lnTo>
                    <a:pt x="43289" y="36252"/>
                  </a:lnTo>
                  <a:lnTo>
                    <a:pt x="52689" y="16670"/>
                  </a:lnTo>
                  <a:lnTo>
                    <a:pt x="55589" y="16463"/>
                  </a:lnTo>
                  <a:lnTo>
                    <a:pt x="62572" y="21878"/>
                  </a:lnTo>
                  <a:lnTo>
                    <a:pt x="66617" y="31340"/>
                  </a:lnTo>
                  <a:lnTo>
                    <a:pt x="76193" y="73170"/>
                  </a:lnTo>
                  <a:lnTo>
                    <a:pt x="77607" y="75297"/>
                  </a:lnTo>
                  <a:lnTo>
                    <a:pt x="79255" y="76715"/>
                  </a:lnTo>
                  <a:lnTo>
                    <a:pt x="80354" y="75543"/>
                  </a:lnTo>
                  <a:lnTo>
                    <a:pt x="91212" y="30792"/>
                  </a:lnTo>
                  <a:lnTo>
                    <a:pt x="106292" y="7124"/>
                  </a:lnTo>
                  <a:lnTo>
                    <a:pt x="114504" y="1500"/>
                  </a:lnTo>
                  <a:lnTo>
                    <a:pt x="118670" y="0"/>
                  </a:lnTo>
                  <a:lnTo>
                    <a:pt x="122858" y="411"/>
                  </a:lnTo>
                  <a:lnTo>
                    <a:pt x="131275" y="4631"/>
                  </a:lnTo>
                  <a:lnTo>
                    <a:pt x="134084" y="8437"/>
                  </a:lnTo>
                  <a:lnTo>
                    <a:pt x="143573" y="37533"/>
                  </a:lnTo>
                  <a:lnTo>
                    <a:pt x="146052" y="6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2623"/>
            <p:cNvSpPr/>
            <p:nvPr>
              <p:custDataLst>
                <p:tags r:id="rId157"/>
              </p:custDataLst>
            </p:nvPr>
          </p:nvSpPr>
          <p:spPr>
            <a:xfrm>
              <a:off x="6881412" y="2439722"/>
              <a:ext cx="97239" cy="123559"/>
            </a:xfrm>
            <a:custGeom>
              <a:avLst/>
              <a:gdLst/>
              <a:ahLst/>
              <a:cxnLst/>
              <a:rect l="0" t="0" r="0" b="0"/>
              <a:pathLst>
                <a:path w="97239" h="123559">
                  <a:moveTo>
                    <a:pt x="71838" y="30428"/>
                  </a:moveTo>
                  <a:lnTo>
                    <a:pt x="71838" y="30428"/>
                  </a:lnTo>
                  <a:lnTo>
                    <a:pt x="71838" y="27057"/>
                  </a:lnTo>
                  <a:lnTo>
                    <a:pt x="68467" y="18219"/>
                  </a:lnTo>
                  <a:lnTo>
                    <a:pt x="63049" y="12537"/>
                  </a:lnTo>
                  <a:lnTo>
                    <a:pt x="48072" y="3140"/>
                  </a:lnTo>
                  <a:lnTo>
                    <a:pt x="35712" y="0"/>
                  </a:lnTo>
                  <a:lnTo>
                    <a:pt x="31526" y="1676"/>
                  </a:lnTo>
                  <a:lnTo>
                    <a:pt x="23112" y="9183"/>
                  </a:lnTo>
                  <a:lnTo>
                    <a:pt x="6919" y="41388"/>
                  </a:lnTo>
                  <a:lnTo>
                    <a:pt x="0" y="70678"/>
                  </a:lnTo>
                  <a:lnTo>
                    <a:pt x="634" y="88769"/>
                  </a:lnTo>
                  <a:lnTo>
                    <a:pt x="11701" y="114820"/>
                  </a:lnTo>
                  <a:lnTo>
                    <a:pt x="15517" y="119851"/>
                  </a:lnTo>
                  <a:lnTo>
                    <a:pt x="18770" y="122499"/>
                  </a:lnTo>
                  <a:lnTo>
                    <a:pt x="21642" y="123558"/>
                  </a:lnTo>
                  <a:lnTo>
                    <a:pt x="30478" y="120973"/>
                  </a:lnTo>
                  <a:lnTo>
                    <a:pt x="35798" y="118308"/>
                  </a:lnTo>
                  <a:lnTo>
                    <a:pt x="45472" y="104058"/>
                  </a:lnTo>
                  <a:lnTo>
                    <a:pt x="55089" y="75998"/>
                  </a:lnTo>
                  <a:lnTo>
                    <a:pt x="60665" y="29821"/>
                  </a:lnTo>
                  <a:lnTo>
                    <a:pt x="63344" y="23808"/>
                  </a:lnTo>
                  <a:lnTo>
                    <a:pt x="64059" y="23192"/>
                  </a:lnTo>
                  <a:lnTo>
                    <a:pt x="64535" y="23488"/>
                  </a:lnTo>
                  <a:lnTo>
                    <a:pt x="69664" y="39170"/>
                  </a:lnTo>
                  <a:lnTo>
                    <a:pt x="75171" y="64532"/>
                  </a:lnTo>
                  <a:lnTo>
                    <a:pt x="88374" y="93271"/>
                  </a:lnTo>
                  <a:lnTo>
                    <a:pt x="97238" y="1002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2624"/>
            <p:cNvSpPr/>
            <p:nvPr>
              <p:custDataLst>
                <p:tags r:id="rId158"/>
              </p:custDataLst>
            </p:nvPr>
          </p:nvSpPr>
          <p:spPr>
            <a:xfrm>
              <a:off x="6704575" y="2270651"/>
              <a:ext cx="166126" cy="319072"/>
            </a:xfrm>
            <a:custGeom>
              <a:avLst/>
              <a:gdLst/>
              <a:ahLst/>
              <a:cxnLst/>
              <a:rect l="0" t="0" r="0" b="0"/>
              <a:pathLst>
                <a:path w="166126" h="319072">
                  <a:moveTo>
                    <a:pt x="96275" y="212199"/>
                  </a:moveTo>
                  <a:lnTo>
                    <a:pt x="96275" y="212199"/>
                  </a:lnTo>
                  <a:lnTo>
                    <a:pt x="87436" y="197893"/>
                  </a:lnTo>
                  <a:lnTo>
                    <a:pt x="77977" y="191184"/>
                  </a:lnTo>
                  <a:lnTo>
                    <a:pt x="66238" y="188098"/>
                  </a:lnTo>
                  <a:lnTo>
                    <a:pt x="50451" y="190555"/>
                  </a:lnTo>
                  <a:lnTo>
                    <a:pt x="27564" y="206434"/>
                  </a:lnTo>
                  <a:lnTo>
                    <a:pt x="20346" y="212694"/>
                  </a:lnTo>
                  <a:lnTo>
                    <a:pt x="5599" y="250763"/>
                  </a:lnTo>
                  <a:lnTo>
                    <a:pt x="0" y="269790"/>
                  </a:lnTo>
                  <a:lnTo>
                    <a:pt x="804" y="289536"/>
                  </a:lnTo>
                  <a:lnTo>
                    <a:pt x="2994" y="299740"/>
                  </a:lnTo>
                  <a:lnTo>
                    <a:pt x="11072" y="312960"/>
                  </a:lnTo>
                  <a:lnTo>
                    <a:pt x="16190" y="317473"/>
                  </a:lnTo>
                  <a:lnTo>
                    <a:pt x="23129" y="319071"/>
                  </a:lnTo>
                  <a:lnTo>
                    <a:pt x="40247" y="317083"/>
                  </a:lnTo>
                  <a:lnTo>
                    <a:pt x="53969" y="307732"/>
                  </a:lnTo>
                  <a:lnTo>
                    <a:pt x="64771" y="292758"/>
                  </a:lnTo>
                  <a:lnTo>
                    <a:pt x="81324" y="252414"/>
                  </a:lnTo>
                  <a:lnTo>
                    <a:pt x="87376" y="218000"/>
                  </a:lnTo>
                  <a:lnTo>
                    <a:pt x="89170" y="177699"/>
                  </a:lnTo>
                  <a:lnTo>
                    <a:pt x="89700" y="137771"/>
                  </a:lnTo>
                  <a:lnTo>
                    <a:pt x="87976" y="90193"/>
                  </a:lnTo>
                  <a:lnTo>
                    <a:pt x="82998" y="44110"/>
                  </a:lnTo>
                  <a:lnTo>
                    <a:pt x="74994" y="4097"/>
                  </a:lnTo>
                  <a:lnTo>
                    <a:pt x="72915" y="792"/>
                  </a:lnTo>
                  <a:lnTo>
                    <a:pt x="70824" y="0"/>
                  </a:lnTo>
                  <a:lnTo>
                    <a:pt x="68724" y="883"/>
                  </a:lnTo>
                  <a:lnTo>
                    <a:pt x="68030" y="4294"/>
                  </a:lnTo>
                  <a:lnTo>
                    <a:pt x="70360" y="47960"/>
                  </a:lnTo>
                  <a:lnTo>
                    <a:pt x="75843" y="90752"/>
                  </a:lnTo>
                  <a:lnTo>
                    <a:pt x="81676" y="131843"/>
                  </a:lnTo>
                  <a:lnTo>
                    <a:pt x="91850" y="178086"/>
                  </a:lnTo>
                  <a:lnTo>
                    <a:pt x="100658" y="204093"/>
                  </a:lnTo>
                  <a:lnTo>
                    <a:pt x="120073" y="235746"/>
                  </a:lnTo>
                  <a:lnTo>
                    <a:pt x="136800" y="251553"/>
                  </a:lnTo>
                  <a:lnTo>
                    <a:pt x="166125" y="2693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9" name="SMARTInkShape-Group542"/>
          <p:cNvGrpSpPr/>
          <p:nvPr/>
        </p:nvGrpSpPr>
        <p:grpSpPr>
          <a:xfrm>
            <a:off x="7099300" y="3054350"/>
            <a:ext cx="546101" cy="355601"/>
            <a:chOff x="7099300" y="3054350"/>
            <a:chExt cx="546101" cy="355601"/>
          </a:xfrm>
        </p:grpSpPr>
        <p:sp>
          <p:nvSpPr>
            <p:cNvPr id="195" name="SMARTInkShape-2625"/>
            <p:cNvSpPr/>
            <p:nvPr>
              <p:custDataLst>
                <p:tags r:id="rId145"/>
              </p:custDataLst>
            </p:nvPr>
          </p:nvSpPr>
          <p:spPr>
            <a:xfrm>
              <a:off x="7556500" y="3054350"/>
              <a:ext cx="88901" cy="69851"/>
            </a:xfrm>
            <a:custGeom>
              <a:avLst/>
              <a:gdLst/>
              <a:ahLst/>
              <a:cxnLst/>
              <a:rect l="0" t="0" r="0" b="0"/>
              <a:pathLst>
                <a:path w="88901" h="69851">
                  <a:moveTo>
                    <a:pt x="0" y="69850"/>
                  </a:moveTo>
                  <a:lnTo>
                    <a:pt x="0" y="69850"/>
                  </a:lnTo>
                  <a:lnTo>
                    <a:pt x="38040" y="25723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2626"/>
            <p:cNvSpPr/>
            <p:nvPr>
              <p:custDataLst>
                <p:tags r:id="rId146"/>
              </p:custDataLst>
            </p:nvPr>
          </p:nvSpPr>
          <p:spPr>
            <a:xfrm>
              <a:off x="7467600" y="3155950"/>
              <a:ext cx="31751" cy="19051"/>
            </a:xfrm>
            <a:custGeom>
              <a:avLst/>
              <a:gdLst/>
              <a:ahLst/>
              <a:cxnLst/>
              <a:rect l="0" t="0" r="0" b="0"/>
              <a:pathLst>
                <a:path w="31751" h="19051">
                  <a:moveTo>
                    <a:pt x="0" y="19050"/>
                  </a:moveTo>
                  <a:lnTo>
                    <a:pt x="0" y="19050"/>
                  </a:lnTo>
                  <a:lnTo>
                    <a:pt x="5069" y="13275"/>
                  </a:lnTo>
                  <a:lnTo>
                    <a:pt x="8837" y="6841"/>
                  </a:lnTo>
                  <a:lnTo>
                    <a:pt x="12243" y="4560"/>
                  </a:lnTo>
                  <a:lnTo>
                    <a:pt x="317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2627"/>
            <p:cNvSpPr/>
            <p:nvPr>
              <p:custDataLst>
                <p:tags r:id="rId147"/>
              </p:custDataLst>
            </p:nvPr>
          </p:nvSpPr>
          <p:spPr>
            <a:xfrm>
              <a:off x="7270750" y="3321050"/>
              <a:ext cx="38101" cy="44451"/>
            </a:xfrm>
            <a:custGeom>
              <a:avLst/>
              <a:gdLst/>
              <a:ahLst/>
              <a:cxnLst/>
              <a:rect l="0" t="0" r="0" b="0"/>
              <a:pathLst>
                <a:path w="38101" h="44451">
                  <a:moveTo>
                    <a:pt x="0" y="44450"/>
                  </a:moveTo>
                  <a:lnTo>
                    <a:pt x="0" y="44450"/>
                  </a:lnTo>
                  <a:lnTo>
                    <a:pt x="17712" y="11142"/>
                  </a:lnTo>
                  <a:lnTo>
                    <a:pt x="381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2628"/>
            <p:cNvSpPr/>
            <p:nvPr>
              <p:custDataLst>
                <p:tags r:id="rId148"/>
              </p:custDataLst>
            </p:nvPr>
          </p:nvSpPr>
          <p:spPr>
            <a:xfrm>
              <a:off x="7099300" y="3384550"/>
              <a:ext cx="82551" cy="25401"/>
            </a:xfrm>
            <a:custGeom>
              <a:avLst/>
              <a:gdLst/>
              <a:ahLst/>
              <a:cxnLst/>
              <a:rect l="0" t="0" r="0" b="0"/>
              <a:pathLst>
                <a:path w="82551" h="25401">
                  <a:moveTo>
                    <a:pt x="0" y="25400"/>
                  </a:moveTo>
                  <a:lnTo>
                    <a:pt x="0" y="25400"/>
                  </a:lnTo>
                  <a:lnTo>
                    <a:pt x="13815" y="16611"/>
                  </a:lnTo>
                  <a:lnTo>
                    <a:pt x="29854" y="5006"/>
                  </a:lnTo>
                  <a:lnTo>
                    <a:pt x="42399" y="1483"/>
                  </a:lnTo>
                  <a:lnTo>
                    <a:pt x="825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" name="SMARTInkShape-Group543"/>
          <p:cNvGrpSpPr/>
          <p:nvPr/>
        </p:nvGrpSpPr>
        <p:grpSpPr>
          <a:xfrm>
            <a:off x="4978400" y="3016250"/>
            <a:ext cx="1771651" cy="506856"/>
            <a:chOff x="4978400" y="3016250"/>
            <a:chExt cx="1771651" cy="506856"/>
          </a:xfrm>
        </p:grpSpPr>
        <p:sp>
          <p:nvSpPr>
            <p:cNvPr id="200" name="SMARTInkShape-2629"/>
            <p:cNvSpPr/>
            <p:nvPr>
              <p:custDataLst>
                <p:tags r:id="rId130"/>
              </p:custDataLst>
            </p:nvPr>
          </p:nvSpPr>
          <p:spPr>
            <a:xfrm>
              <a:off x="5403850" y="3511550"/>
              <a:ext cx="44451" cy="11556"/>
            </a:xfrm>
            <a:custGeom>
              <a:avLst/>
              <a:gdLst/>
              <a:ahLst/>
              <a:cxnLst/>
              <a:rect l="0" t="0" r="0" b="0"/>
              <a:pathLst>
                <a:path w="44451" h="11556">
                  <a:moveTo>
                    <a:pt x="0" y="0"/>
                  </a:moveTo>
                  <a:lnTo>
                    <a:pt x="0" y="0"/>
                  </a:lnTo>
                  <a:lnTo>
                    <a:pt x="10832" y="10125"/>
                  </a:lnTo>
                  <a:lnTo>
                    <a:pt x="14927" y="11555"/>
                  </a:lnTo>
                  <a:lnTo>
                    <a:pt x="17007" y="11231"/>
                  </a:lnTo>
                  <a:lnTo>
                    <a:pt x="24716" y="8110"/>
                  </a:lnTo>
                  <a:lnTo>
                    <a:pt x="44450" y="6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2630"/>
            <p:cNvSpPr/>
            <p:nvPr>
              <p:custDataLst>
                <p:tags r:id="rId131"/>
              </p:custDataLst>
            </p:nvPr>
          </p:nvSpPr>
          <p:spPr>
            <a:xfrm>
              <a:off x="5543550" y="3498850"/>
              <a:ext cx="44451" cy="12701"/>
            </a:xfrm>
            <a:custGeom>
              <a:avLst/>
              <a:gdLst/>
              <a:ahLst/>
              <a:cxnLst/>
              <a:rect l="0" t="0" r="0" b="0"/>
              <a:pathLst>
                <a:path w="44451" h="12701">
                  <a:moveTo>
                    <a:pt x="0" y="12700"/>
                  </a:moveTo>
                  <a:lnTo>
                    <a:pt x="0" y="12700"/>
                  </a:lnTo>
                  <a:lnTo>
                    <a:pt x="8170" y="12700"/>
                  </a:lnTo>
                  <a:lnTo>
                    <a:pt x="7563" y="12700"/>
                  </a:lnTo>
                  <a:lnTo>
                    <a:pt x="7865" y="11994"/>
                  </a:lnTo>
                  <a:lnTo>
                    <a:pt x="10080" y="9329"/>
                  </a:lnTo>
                  <a:lnTo>
                    <a:pt x="15299" y="7674"/>
                  </a:lnTo>
                  <a:lnTo>
                    <a:pt x="444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2631"/>
            <p:cNvSpPr/>
            <p:nvPr>
              <p:custDataLst>
                <p:tags r:id="rId132"/>
              </p:custDataLst>
            </p:nvPr>
          </p:nvSpPr>
          <p:spPr>
            <a:xfrm>
              <a:off x="5715000" y="3441700"/>
              <a:ext cx="31751" cy="19051"/>
            </a:xfrm>
            <a:custGeom>
              <a:avLst/>
              <a:gdLst/>
              <a:ahLst/>
              <a:cxnLst/>
              <a:rect l="0" t="0" r="0" b="0"/>
              <a:pathLst>
                <a:path w="31751" h="19051">
                  <a:moveTo>
                    <a:pt x="0" y="19050"/>
                  </a:moveTo>
                  <a:lnTo>
                    <a:pt x="0" y="19050"/>
                  </a:lnTo>
                  <a:lnTo>
                    <a:pt x="3371" y="15679"/>
                  </a:lnTo>
                  <a:lnTo>
                    <a:pt x="317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2632"/>
            <p:cNvSpPr/>
            <p:nvPr>
              <p:custDataLst>
                <p:tags r:id="rId133"/>
              </p:custDataLst>
            </p:nvPr>
          </p:nvSpPr>
          <p:spPr>
            <a:xfrm>
              <a:off x="4978400" y="3371850"/>
              <a:ext cx="19051" cy="25401"/>
            </a:xfrm>
            <a:custGeom>
              <a:avLst/>
              <a:gdLst/>
              <a:ahLst/>
              <a:cxnLst/>
              <a:rect l="0" t="0" r="0" b="0"/>
              <a:pathLst>
                <a:path w="19051" h="25401">
                  <a:moveTo>
                    <a:pt x="0" y="0"/>
                  </a:moveTo>
                  <a:lnTo>
                    <a:pt x="0" y="0"/>
                  </a:lnTo>
                  <a:lnTo>
                    <a:pt x="9644" y="9644"/>
                  </a:lnTo>
                  <a:lnTo>
                    <a:pt x="11341" y="13223"/>
                  </a:lnTo>
                  <a:lnTo>
                    <a:pt x="12431" y="17899"/>
                  </a:lnTo>
                  <a:lnTo>
                    <a:pt x="19050" y="25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2633"/>
            <p:cNvSpPr/>
            <p:nvPr>
              <p:custDataLst>
                <p:tags r:id="rId134"/>
              </p:custDataLst>
            </p:nvPr>
          </p:nvSpPr>
          <p:spPr>
            <a:xfrm>
              <a:off x="5092700" y="3448050"/>
              <a:ext cx="19051" cy="25401"/>
            </a:xfrm>
            <a:custGeom>
              <a:avLst/>
              <a:gdLst/>
              <a:ahLst/>
              <a:cxnLst/>
              <a:rect l="0" t="0" r="0" b="0"/>
              <a:pathLst>
                <a:path w="19051" h="2540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881" y="6907"/>
                  </a:lnTo>
                  <a:lnTo>
                    <a:pt x="6088" y="12361"/>
                  </a:lnTo>
                  <a:lnTo>
                    <a:pt x="11795" y="12670"/>
                  </a:lnTo>
                  <a:lnTo>
                    <a:pt x="12097" y="13386"/>
                  </a:lnTo>
                  <a:lnTo>
                    <a:pt x="12698" y="19027"/>
                  </a:lnTo>
                  <a:lnTo>
                    <a:pt x="19050" y="25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2634"/>
            <p:cNvSpPr/>
            <p:nvPr>
              <p:custDataLst>
                <p:tags r:id="rId135"/>
              </p:custDataLst>
            </p:nvPr>
          </p:nvSpPr>
          <p:spPr>
            <a:xfrm>
              <a:off x="5213350" y="3486150"/>
              <a:ext cx="31751" cy="25401"/>
            </a:xfrm>
            <a:custGeom>
              <a:avLst/>
              <a:gdLst/>
              <a:ahLst/>
              <a:cxnLst/>
              <a:rect l="0" t="0" r="0" b="0"/>
              <a:pathLst>
                <a:path w="31751" h="25401">
                  <a:moveTo>
                    <a:pt x="0" y="0"/>
                  </a:moveTo>
                  <a:lnTo>
                    <a:pt x="0" y="0"/>
                  </a:lnTo>
                  <a:lnTo>
                    <a:pt x="3370" y="0"/>
                  </a:lnTo>
                  <a:lnTo>
                    <a:pt x="6907" y="1881"/>
                  </a:lnTo>
                  <a:lnTo>
                    <a:pt x="11556" y="5467"/>
                  </a:lnTo>
                  <a:lnTo>
                    <a:pt x="12192" y="7839"/>
                  </a:lnTo>
                  <a:lnTo>
                    <a:pt x="12361" y="9460"/>
                  </a:lnTo>
                  <a:lnTo>
                    <a:pt x="14431" y="13141"/>
                  </a:lnTo>
                  <a:lnTo>
                    <a:pt x="31750" y="25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2635"/>
            <p:cNvSpPr/>
            <p:nvPr>
              <p:custDataLst>
                <p:tags r:id="rId136"/>
              </p:custDataLst>
            </p:nvPr>
          </p:nvSpPr>
          <p:spPr>
            <a:xfrm>
              <a:off x="6692900" y="3295650"/>
              <a:ext cx="57151" cy="19051"/>
            </a:xfrm>
            <a:custGeom>
              <a:avLst/>
              <a:gdLst/>
              <a:ahLst/>
              <a:cxnLst/>
              <a:rect l="0" t="0" r="0" b="0"/>
              <a:pathLst>
                <a:path w="57151" h="19051">
                  <a:moveTo>
                    <a:pt x="0" y="0"/>
                  </a:moveTo>
                  <a:lnTo>
                    <a:pt x="0" y="0"/>
                  </a:lnTo>
                  <a:lnTo>
                    <a:pt x="5775" y="5069"/>
                  </a:lnTo>
                  <a:lnTo>
                    <a:pt x="17023" y="11555"/>
                  </a:lnTo>
                  <a:lnTo>
                    <a:pt x="57150" y="19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2636"/>
            <p:cNvSpPr/>
            <p:nvPr>
              <p:custDataLst>
                <p:tags r:id="rId137"/>
              </p:custDataLst>
            </p:nvPr>
          </p:nvSpPr>
          <p:spPr>
            <a:xfrm>
              <a:off x="6445250" y="3092450"/>
              <a:ext cx="38101" cy="12701"/>
            </a:xfrm>
            <a:custGeom>
              <a:avLst/>
              <a:gdLst/>
              <a:ahLst/>
              <a:cxnLst/>
              <a:rect l="0" t="0" r="0" b="0"/>
              <a:pathLst>
                <a:path w="38101" h="1270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411" y="4364"/>
                  </a:lnTo>
                  <a:lnTo>
                    <a:pt x="38100" y="12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2637"/>
            <p:cNvSpPr/>
            <p:nvPr>
              <p:custDataLst>
                <p:tags r:id="rId138"/>
              </p:custDataLst>
            </p:nvPr>
          </p:nvSpPr>
          <p:spPr>
            <a:xfrm>
              <a:off x="6559550" y="3162300"/>
              <a:ext cx="38101" cy="44451"/>
            </a:xfrm>
            <a:custGeom>
              <a:avLst/>
              <a:gdLst/>
              <a:ahLst/>
              <a:cxnLst/>
              <a:rect l="0" t="0" r="0" b="0"/>
              <a:pathLst>
                <a:path w="38101" h="44451">
                  <a:moveTo>
                    <a:pt x="0" y="0"/>
                  </a:moveTo>
                  <a:lnTo>
                    <a:pt x="0" y="0"/>
                  </a:lnTo>
                  <a:lnTo>
                    <a:pt x="0" y="8838"/>
                  </a:lnTo>
                  <a:lnTo>
                    <a:pt x="6742" y="18298"/>
                  </a:lnTo>
                  <a:lnTo>
                    <a:pt x="23888" y="35815"/>
                  </a:lnTo>
                  <a:lnTo>
                    <a:pt x="38100" y="44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2638"/>
            <p:cNvSpPr/>
            <p:nvPr>
              <p:custDataLst>
                <p:tags r:id="rId139"/>
              </p:custDataLst>
            </p:nvPr>
          </p:nvSpPr>
          <p:spPr>
            <a:xfrm>
              <a:off x="6343650" y="3041650"/>
              <a:ext cx="31751" cy="6351"/>
            </a:xfrm>
            <a:custGeom>
              <a:avLst/>
              <a:gdLst/>
              <a:ahLst/>
              <a:cxnLst/>
              <a:rect l="0" t="0" r="0" b="0"/>
              <a:pathLst>
                <a:path w="31751" h="635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6907" y="5026"/>
                  </a:lnTo>
                  <a:lnTo>
                    <a:pt x="31750" y="6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2639"/>
            <p:cNvSpPr/>
            <p:nvPr>
              <p:custDataLst>
                <p:tags r:id="rId140"/>
              </p:custDataLst>
            </p:nvPr>
          </p:nvSpPr>
          <p:spPr>
            <a:xfrm>
              <a:off x="6026150" y="3048000"/>
              <a:ext cx="44451" cy="44451"/>
            </a:xfrm>
            <a:custGeom>
              <a:avLst/>
              <a:gdLst/>
              <a:ahLst/>
              <a:cxnLst/>
              <a:rect l="0" t="0" r="0" b="0"/>
              <a:pathLst>
                <a:path w="44451" h="44451">
                  <a:moveTo>
                    <a:pt x="0" y="44450"/>
                  </a:moveTo>
                  <a:lnTo>
                    <a:pt x="0" y="44450"/>
                  </a:lnTo>
                  <a:lnTo>
                    <a:pt x="0" y="41079"/>
                  </a:lnTo>
                  <a:lnTo>
                    <a:pt x="11933" y="26559"/>
                  </a:lnTo>
                  <a:lnTo>
                    <a:pt x="18822" y="17512"/>
                  </a:lnTo>
                  <a:lnTo>
                    <a:pt x="21015" y="13791"/>
                  </a:lnTo>
                  <a:lnTo>
                    <a:pt x="444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2640"/>
            <p:cNvSpPr/>
            <p:nvPr>
              <p:custDataLst>
                <p:tags r:id="rId141"/>
              </p:custDataLst>
            </p:nvPr>
          </p:nvSpPr>
          <p:spPr>
            <a:xfrm>
              <a:off x="6159500" y="3016250"/>
              <a:ext cx="31751" cy="19051"/>
            </a:xfrm>
            <a:custGeom>
              <a:avLst/>
              <a:gdLst/>
              <a:ahLst/>
              <a:cxnLst/>
              <a:rect l="0" t="0" r="0" b="0"/>
              <a:pathLst>
                <a:path w="31751" h="19051">
                  <a:moveTo>
                    <a:pt x="0" y="19050"/>
                  </a:moveTo>
                  <a:lnTo>
                    <a:pt x="0" y="19050"/>
                  </a:lnTo>
                  <a:lnTo>
                    <a:pt x="3371" y="15679"/>
                  </a:lnTo>
                  <a:lnTo>
                    <a:pt x="6907" y="14024"/>
                  </a:lnTo>
                  <a:lnTo>
                    <a:pt x="18298" y="9590"/>
                  </a:lnTo>
                  <a:lnTo>
                    <a:pt x="317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2641"/>
            <p:cNvSpPr/>
            <p:nvPr>
              <p:custDataLst>
                <p:tags r:id="rId142"/>
              </p:custDataLst>
            </p:nvPr>
          </p:nvSpPr>
          <p:spPr>
            <a:xfrm>
              <a:off x="5949950" y="3124200"/>
              <a:ext cx="31751" cy="69851"/>
            </a:xfrm>
            <a:custGeom>
              <a:avLst/>
              <a:gdLst/>
              <a:ahLst/>
              <a:cxnLst/>
              <a:rect l="0" t="0" r="0" b="0"/>
              <a:pathLst>
                <a:path w="31751" h="69851">
                  <a:moveTo>
                    <a:pt x="0" y="69850"/>
                  </a:moveTo>
                  <a:lnTo>
                    <a:pt x="0" y="69850"/>
                  </a:lnTo>
                  <a:lnTo>
                    <a:pt x="1881" y="36936"/>
                  </a:lnTo>
                  <a:lnTo>
                    <a:pt x="3371" y="30974"/>
                  </a:lnTo>
                  <a:lnTo>
                    <a:pt x="8789" y="22468"/>
                  </a:lnTo>
                  <a:lnTo>
                    <a:pt x="317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2642"/>
            <p:cNvSpPr/>
            <p:nvPr>
              <p:custDataLst>
                <p:tags r:id="rId143"/>
              </p:custDataLst>
            </p:nvPr>
          </p:nvSpPr>
          <p:spPr>
            <a:xfrm>
              <a:off x="5893062" y="3232150"/>
              <a:ext cx="31489" cy="63501"/>
            </a:xfrm>
            <a:custGeom>
              <a:avLst/>
              <a:gdLst/>
              <a:ahLst/>
              <a:cxnLst/>
              <a:rect l="0" t="0" r="0" b="0"/>
              <a:pathLst>
                <a:path w="31489" h="63501">
                  <a:moveTo>
                    <a:pt x="6088" y="63500"/>
                  </a:moveTo>
                  <a:lnTo>
                    <a:pt x="6088" y="63500"/>
                  </a:lnTo>
                  <a:lnTo>
                    <a:pt x="2717" y="60129"/>
                  </a:lnTo>
                  <a:lnTo>
                    <a:pt x="1062" y="56592"/>
                  </a:lnTo>
                  <a:lnTo>
                    <a:pt x="0" y="45202"/>
                  </a:lnTo>
                  <a:lnTo>
                    <a:pt x="1324" y="42129"/>
                  </a:lnTo>
                  <a:lnTo>
                    <a:pt x="11705" y="28365"/>
                  </a:lnTo>
                  <a:lnTo>
                    <a:pt x="3148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2643"/>
            <p:cNvSpPr/>
            <p:nvPr>
              <p:custDataLst>
                <p:tags r:id="rId144"/>
              </p:custDataLst>
            </p:nvPr>
          </p:nvSpPr>
          <p:spPr>
            <a:xfrm>
              <a:off x="5816600" y="3352800"/>
              <a:ext cx="38101" cy="63501"/>
            </a:xfrm>
            <a:custGeom>
              <a:avLst/>
              <a:gdLst/>
              <a:ahLst/>
              <a:cxnLst/>
              <a:rect l="0" t="0" r="0" b="0"/>
              <a:pathLst>
                <a:path w="38101" h="63501">
                  <a:moveTo>
                    <a:pt x="0" y="63500"/>
                  </a:moveTo>
                  <a:lnTo>
                    <a:pt x="0" y="63500"/>
                  </a:lnTo>
                  <a:lnTo>
                    <a:pt x="5467" y="58033"/>
                  </a:lnTo>
                  <a:lnTo>
                    <a:pt x="11950" y="38457"/>
                  </a:lnTo>
                  <a:lnTo>
                    <a:pt x="381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0" name="SMARTInkShape-Group544"/>
          <p:cNvGrpSpPr/>
          <p:nvPr/>
        </p:nvGrpSpPr>
        <p:grpSpPr>
          <a:xfrm>
            <a:off x="5484609" y="2953221"/>
            <a:ext cx="591330" cy="604831"/>
            <a:chOff x="5484609" y="2953221"/>
            <a:chExt cx="591330" cy="604831"/>
          </a:xfrm>
        </p:grpSpPr>
        <p:sp>
          <p:nvSpPr>
            <p:cNvPr id="216" name="SMARTInkShape-2644"/>
            <p:cNvSpPr/>
            <p:nvPr>
              <p:custDataLst>
                <p:tags r:id="rId126"/>
              </p:custDataLst>
            </p:nvPr>
          </p:nvSpPr>
          <p:spPr>
            <a:xfrm>
              <a:off x="6020431" y="2953221"/>
              <a:ext cx="55508" cy="54401"/>
            </a:xfrm>
            <a:custGeom>
              <a:avLst/>
              <a:gdLst/>
              <a:ahLst/>
              <a:cxnLst/>
              <a:rect l="0" t="0" r="0" b="0"/>
              <a:pathLst>
                <a:path w="55508" h="54401">
                  <a:moveTo>
                    <a:pt x="31119" y="43979"/>
                  </a:moveTo>
                  <a:lnTo>
                    <a:pt x="31119" y="43979"/>
                  </a:lnTo>
                  <a:lnTo>
                    <a:pt x="31117" y="29674"/>
                  </a:lnTo>
                  <a:lnTo>
                    <a:pt x="29237" y="25156"/>
                  </a:lnTo>
                  <a:lnTo>
                    <a:pt x="22280" y="16507"/>
                  </a:lnTo>
                  <a:lnTo>
                    <a:pt x="18254" y="14130"/>
                  </a:lnTo>
                  <a:lnTo>
                    <a:pt x="16191" y="13497"/>
                  </a:lnTo>
                  <a:lnTo>
                    <a:pt x="10138" y="14674"/>
                  </a:lnTo>
                  <a:lnTo>
                    <a:pt x="6548" y="15976"/>
                  </a:lnTo>
                  <a:lnTo>
                    <a:pt x="4155" y="18960"/>
                  </a:lnTo>
                  <a:lnTo>
                    <a:pt x="788" y="31863"/>
                  </a:lnTo>
                  <a:lnTo>
                    <a:pt x="0" y="38124"/>
                  </a:lnTo>
                  <a:lnTo>
                    <a:pt x="2927" y="48986"/>
                  </a:lnTo>
                  <a:lnTo>
                    <a:pt x="5268" y="51550"/>
                  </a:lnTo>
                  <a:lnTo>
                    <a:pt x="11633" y="54400"/>
                  </a:lnTo>
                  <a:lnTo>
                    <a:pt x="26522" y="52633"/>
                  </a:lnTo>
                  <a:lnTo>
                    <a:pt x="44338" y="40899"/>
                  </a:lnTo>
                  <a:lnTo>
                    <a:pt x="51105" y="33673"/>
                  </a:lnTo>
                  <a:lnTo>
                    <a:pt x="52910" y="30758"/>
                  </a:lnTo>
                  <a:lnTo>
                    <a:pt x="53408" y="27404"/>
                  </a:lnTo>
                  <a:lnTo>
                    <a:pt x="52079" y="19914"/>
                  </a:lnTo>
                  <a:lnTo>
                    <a:pt x="49326" y="17353"/>
                  </a:lnTo>
                  <a:lnTo>
                    <a:pt x="40621" y="14506"/>
                  </a:lnTo>
                  <a:lnTo>
                    <a:pt x="33461" y="15123"/>
                  </a:lnTo>
                  <a:lnTo>
                    <a:pt x="12116" y="27558"/>
                  </a:lnTo>
                  <a:lnTo>
                    <a:pt x="5505" y="32683"/>
                  </a:lnTo>
                  <a:lnTo>
                    <a:pt x="4164" y="35037"/>
                  </a:lnTo>
                  <a:lnTo>
                    <a:pt x="3977" y="37312"/>
                  </a:lnTo>
                  <a:lnTo>
                    <a:pt x="4557" y="39534"/>
                  </a:lnTo>
                  <a:lnTo>
                    <a:pt x="7060" y="40310"/>
                  </a:lnTo>
                  <a:lnTo>
                    <a:pt x="19993" y="38031"/>
                  </a:lnTo>
                  <a:lnTo>
                    <a:pt x="45001" y="25566"/>
                  </a:lnTo>
                  <a:lnTo>
                    <a:pt x="51400" y="17921"/>
                  </a:lnTo>
                  <a:lnTo>
                    <a:pt x="55507" y="4887"/>
                  </a:lnTo>
                  <a:lnTo>
                    <a:pt x="54433" y="3101"/>
                  </a:lnTo>
                  <a:lnTo>
                    <a:pt x="52306" y="1910"/>
                  </a:lnTo>
                  <a:lnTo>
                    <a:pt x="38753" y="0"/>
                  </a:lnTo>
                  <a:lnTo>
                    <a:pt x="15387" y="10505"/>
                  </a:lnTo>
                  <a:lnTo>
                    <a:pt x="14985" y="11080"/>
                  </a:lnTo>
                  <a:lnTo>
                    <a:pt x="18419" y="122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2645"/>
            <p:cNvSpPr/>
            <p:nvPr>
              <p:custDataLst>
                <p:tags r:id="rId127"/>
              </p:custDataLst>
            </p:nvPr>
          </p:nvSpPr>
          <p:spPr>
            <a:xfrm>
              <a:off x="5878052" y="3157531"/>
              <a:ext cx="64199" cy="41295"/>
            </a:xfrm>
            <a:custGeom>
              <a:avLst/>
              <a:gdLst/>
              <a:ahLst/>
              <a:cxnLst/>
              <a:rect l="0" t="0" r="0" b="0"/>
              <a:pathLst>
                <a:path w="64199" h="41295">
                  <a:moveTo>
                    <a:pt x="46498" y="17469"/>
                  </a:moveTo>
                  <a:lnTo>
                    <a:pt x="46498" y="17469"/>
                  </a:lnTo>
                  <a:lnTo>
                    <a:pt x="43127" y="17469"/>
                  </a:lnTo>
                  <a:lnTo>
                    <a:pt x="30597" y="13811"/>
                  </a:lnTo>
                  <a:lnTo>
                    <a:pt x="10372" y="16848"/>
                  </a:lnTo>
                  <a:lnTo>
                    <a:pt x="6891" y="18466"/>
                  </a:lnTo>
                  <a:lnTo>
                    <a:pt x="1143" y="24027"/>
                  </a:lnTo>
                  <a:lnTo>
                    <a:pt x="34" y="26780"/>
                  </a:lnTo>
                  <a:lnTo>
                    <a:pt x="0" y="29320"/>
                  </a:lnTo>
                  <a:lnTo>
                    <a:pt x="682" y="31720"/>
                  </a:lnTo>
                  <a:lnTo>
                    <a:pt x="7085" y="36267"/>
                  </a:lnTo>
                  <a:lnTo>
                    <a:pt x="20709" y="40913"/>
                  </a:lnTo>
                  <a:lnTo>
                    <a:pt x="30097" y="41294"/>
                  </a:lnTo>
                  <a:lnTo>
                    <a:pt x="45872" y="37542"/>
                  </a:lnTo>
                  <a:lnTo>
                    <a:pt x="52805" y="33916"/>
                  </a:lnTo>
                  <a:lnTo>
                    <a:pt x="56356" y="29953"/>
                  </a:lnTo>
                  <a:lnTo>
                    <a:pt x="57303" y="27908"/>
                  </a:lnTo>
                  <a:lnTo>
                    <a:pt x="56474" y="21874"/>
                  </a:lnTo>
                  <a:lnTo>
                    <a:pt x="55265" y="18289"/>
                  </a:lnTo>
                  <a:lnTo>
                    <a:pt x="48277" y="12424"/>
                  </a:lnTo>
                  <a:lnTo>
                    <a:pt x="43451" y="9872"/>
                  </a:lnTo>
                  <a:lnTo>
                    <a:pt x="34324" y="8919"/>
                  </a:lnTo>
                  <a:lnTo>
                    <a:pt x="24860" y="11552"/>
                  </a:lnTo>
                  <a:lnTo>
                    <a:pt x="2099" y="25296"/>
                  </a:lnTo>
                  <a:lnTo>
                    <a:pt x="671" y="27626"/>
                  </a:lnTo>
                  <a:lnTo>
                    <a:pt x="425" y="29885"/>
                  </a:lnTo>
                  <a:lnTo>
                    <a:pt x="965" y="32096"/>
                  </a:lnTo>
                  <a:lnTo>
                    <a:pt x="3442" y="33570"/>
                  </a:lnTo>
                  <a:lnTo>
                    <a:pt x="11840" y="35208"/>
                  </a:lnTo>
                  <a:lnTo>
                    <a:pt x="28468" y="32760"/>
                  </a:lnTo>
                  <a:lnTo>
                    <a:pt x="50171" y="24195"/>
                  </a:lnTo>
                  <a:lnTo>
                    <a:pt x="55297" y="20541"/>
                  </a:lnTo>
                  <a:lnTo>
                    <a:pt x="60992" y="12720"/>
                  </a:lnTo>
                  <a:lnTo>
                    <a:pt x="64198" y="3753"/>
                  </a:lnTo>
                  <a:lnTo>
                    <a:pt x="63237" y="1976"/>
                  </a:lnTo>
                  <a:lnTo>
                    <a:pt x="61184" y="790"/>
                  </a:lnTo>
                  <a:lnTo>
                    <a:pt x="58406" y="0"/>
                  </a:lnTo>
                  <a:lnTo>
                    <a:pt x="55847" y="178"/>
                  </a:lnTo>
                  <a:lnTo>
                    <a:pt x="27448" y="111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2646"/>
            <p:cNvSpPr/>
            <p:nvPr>
              <p:custDataLst>
                <p:tags r:id="rId128"/>
              </p:custDataLst>
            </p:nvPr>
          </p:nvSpPr>
          <p:spPr>
            <a:xfrm>
              <a:off x="5804621" y="3372380"/>
              <a:ext cx="50080" cy="52323"/>
            </a:xfrm>
            <a:custGeom>
              <a:avLst/>
              <a:gdLst/>
              <a:ahLst/>
              <a:cxnLst/>
              <a:rect l="0" t="0" r="0" b="0"/>
              <a:pathLst>
                <a:path w="50080" h="52323">
                  <a:moveTo>
                    <a:pt x="31029" y="24870"/>
                  </a:moveTo>
                  <a:lnTo>
                    <a:pt x="31029" y="24870"/>
                  </a:lnTo>
                  <a:lnTo>
                    <a:pt x="31029" y="21499"/>
                  </a:lnTo>
                  <a:lnTo>
                    <a:pt x="29147" y="17963"/>
                  </a:lnTo>
                  <a:lnTo>
                    <a:pt x="21569" y="9138"/>
                  </a:lnTo>
                  <a:lnTo>
                    <a:pt x="17888" y="7295"/>
                  </a:lnTo>
                  <a:lnTo>
                    <a:pt x="15919" y="6803"/>
                  </a:lnTo>
                  <a:lnTo>
                    <a:pt x="13900" y="7887"/>
                  </a:lnTo>
                  <a:lnTo>
                    <a:pt x="9776" y="12853"/>
                  </a:lnTo>
                  <a:lnTo>
                    <a:pt x="7472" y="17883"/>
                  </a:lnTo>
                  <a:lnTo>
                    <a:pt x="5993" y="30232"/>
                  </a:lnTo>
                  <a:lnTo>
                    <a:pt x="5736" y="42137"/>
                  </a:lnTo>
                  <a:lnTo>
                    <a:pt x="7558" y="48537"/>
                  </a:lnTo>
                  <a:lnTo>
                    <a:pt x="9032" y="51231"/>
                  </a:lnTo>
                  <a:lnTo>
                    <a:pt x="11425" y="52322"/>
                  </a:lnTo>
                  <a:lnTo>
                    <a:pt x="17848" y="51652"/>
                  </a:lnTo>
                  <a:lnTo>
                    <a:pt x="29397" y="43937"/>
                  </a:lnTo>
                  <a:lnTo>
                    <a:pt x="33830" y="36637"/>
                  </a:lnTo>
                  <a:lnTo>
                    <a:pt x="36677" y="20452"/>
                  </a:lnTo>
                  <a:lnTo>
                    <a:pt x="35501" y="17692"/>
                  </a:lnTo>
                  <a:lnTo>
                    <a:pt x="33304" y="15851"/>
                  </a:lnTo>
                  <a:lnTo>
                    <a:pt x="27102" y="13806"/>
                  </a:lnTo>
                  <a:lnTo>
                    <a:pt x="19641" y="12897"/>
                  </a:lnTo>
                  <a:lnTo>
                    <a:pt x="11621" y="16256"/>
                  </a:lnTo>
                  <a:lnTo>
                    <a:pt x="4764" y="21747"/>
                  </a:lnTo>
                  <a:lnTo>
                    <a:pt x="1717" y="26539"/>
                  </a:lnTo>
                  <a:lnTo>
                    <a:pt x="0" y="33204"/>
                  </a:lnTo>
                  <a:lnTo>
                    <a:pt x="465" y="35365"/>
                  </a:lnTo>
                  <a:lnTo>
                    <a:pt x="2865" y="39647"/>
                  </a:lnTo>
                  <a:lnTo>
                    <a:pt x="5196" y="41071"/>
                  </a:lnTo>
                  <a:lnTo>
                    <a:pt x="11552" y="42654"/>
                  </a:lnTo>
                  <a:lnTo>
                    <a:pt x="20961" y="39594"/>
                  </a:lnTo>
                  <a:lnTo>
                    <a:pt x="37507" y="29503"/>
                  </a:lnTo>
                  <a:lnTo>
                    <a:pt x="45256" y="16129"/>
                  </a:lnTo>
                  <a:lnTo>
                    <a:pt x="46158" y="11987"/>
                  </a:lnTo>
                  <a:lnTo>
                    <a:pt x="45279" y="5503"/>
                  </a:lnTo>
                  <a:lnTo>
                    <a:pt x="44057" y="3492"/>
                  </a:lnTo>
                  <a:lnTo>
                    <a:pt x="42536" y="2152"/>
                  </a:lnTo>
                  <a:lnTo>
                    <a:pt x="40816" y="1258"/>
                  </a:lnTo>
                  <a:lnTo>
                    <a:pt x="28285" y="0"/>
                  </a:lnTo>
                  <a:lnTo>
                    <a:pt x="14537" y="2998"/>
                  </a:lnTo>
                  <a:lnTo>
                    <a:pt x="11568" y="4644"/>
                  </a:lnTo>
                  <a:lnTo>
                    <a:pt x="9588" y="6447"/>
                  </a:lnTo>
                  <a:lnTo>
                    <a:pt x="8268" y="8355"/>
                  </a:lnTo>
                  <a:lnTo>
                    <a:pt x="8094" y="11038"/>
                  </a:lnTo>
                  <a:lnTo>
                    <a:pt x="9782" y="17781"/>
                  </a:lnTo>
                  <a:lnTo>
                    <a:pt x="11925" y="20144"/>
                  </a:lnTo>
                  <a:lnTo>
                    <a:pt x="18070" y="22770"/>
                  </a:lnTo>
                  <a:lnTo>
                    <a:pt x="50079" y="185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2647"/>
            <p:cNvSpPr/>
            <p:nvPr>
              <p:custDataLst>
                <p:tags r:id="rId129"/>
              </p:custDataLst>
            </p:nvPr>
          </p:nvSpPr>
          <p:spPr>
            <a:xfrm>
              <a:off x="5484609" y="3496571"/>
              <a:ext cx="85815" cy="61481"/>
            </a:xfrm>
            <a:custGeom>
              <a:avLst/>
              <a:gdLst/>
              <a:ahLst/>
              <a:cxnLst/>
              <a:rect l="0" t="0" r="0" b="0"/>
              <a:pathLst>
                <a:path w="85815" h="61481">
                  <a:moveTo>
                    <a:pt x="20841" y="21329"/>
                  </a:moveTo>
                  <a:lnTo>
                    <a:pt x="20841" y="21329"/>
                  </a:lnTo>
                  <a:lnTo>
                    <a:pt x="26308" y="21329"/>
                  </a:lnTo>
                  <a:lnTo>
                    <a:pt x="26603" y="20623"/>
                  </a:lnTo>
                  <a:lnTo>
                    <a:pt x="26929" y="17958"/>
                  </a:lnTo>
                  <a:lnTo>
                    <a:pt x="26311" y="17670"/>
                  </a:lnTo>
                  <a:lnTo>
                    <a:pt x="23742" y="19233"/>
                  </a:lnTo>
                  <a:lnTo>
                    <a:pt x="22131" y="24160"/>
                  </a:lnTo>
                  <a:lnTo>
                    <a:pt x="19341" y="34868"/>
                  </a:lnTo>
                  <a:lnTo>
                    <a:pt x="17725" y="38822"/>
                  </a:lnTo>
                  <a:lnTo>
                    <a:pt x="17810" y="46977"/>
                  </a:lnTo>
                  <a:lnTo>
                    <a:pt x="18821" y="51128"/>
                  </a:lnTo>
                  <a:lnTo>
                    <a:pt x="23706" y="57621"/>
                  </a:lnTo>
                  <a:lnTo>
                    <a:pt x="26984" y="60341"/>
                  </a:lnTo>
                  <a:lnTo>
                    <a:pt x="29875" y="61448"/>
                  </a:lnTo>
                  <a:lnTo>
                    <a:pt x="32508" y="61480"/>
                  </a:lnTo>
                  <a:lnTo>
                    <a:pt x="34969" y="60797"/>
                  </a:lnTo>
                  <a:lnTo>
                    <a:pt x="45174" y="53092"/>
                  </a:lnTo>
                  <a:lnTo>
                    <a:pt x="53765" y="38501"/>
                  </a:lnTo>
                  <a:lnTo>
                    <a:pt x="57407" y="20772"/>
                  </a:lnTo>
                  <a:lnTo>
                    <a:pt x="56378" y="12144"/>
                  </a:lnTo>
                  <a:lnTo>
                    <a:pt x="55116" y="8856"/>
                  </a:lnTo>
                  <a:lnTo>
                    <a:pt x="48069" y="3322"/>
                  </a:lnTo>
                  <a:lnTo>
                    <a:pt x="43226" y="857"/>
                  </a:lnTo>
                  <a:lnTo>
                    <a:pt x="32201" y="0"/>
                  </a:lnTo>
                  <a:lnTo>
                    <a:pt x="20951" y="2677"/>
                  </a:lnTo>
                  <a:lnTo>
                    <a:pt x="11247" y="8571"/>
                  </a:lnTo>
                  <a:lnTo>
                    <a:pt x="1222" y="19822"/>
                  </a:lnTo>
                  <a:lnTo>
                    <a:pt x="0" y="23852"/>
                  </a:lnTo>
                  <a:lnTo>
                    <a:pt x="525" y="32093"/>
                  </a:lnTo>
                  <a:lnTo>
                    <a:pt x="1652" y="34855"/>
                  </a:lnTo>
                  <a:lnTo>
                    <a:pt x="3110" y="36696"/>
                  </a:lnTo>
                  <a:lnTo>
                    <a:pt x="4787" y="37924"/>
                  </a:lnTo>
                  <a:lnTo>
                    <a:pt x="7315" y="38037"/>
                  </a:lnTo>
                  <a:lnTo>
                    <a:pt x="47554" y="25536"/>
                  </a:lnTo>
                  <a:lnTo>
                    <a:pt x="70255" y="13693"/>
                  </a:lnTo>
                  <a:lnTo>
                    <a:pt x="72128" y="12005"/>
                  </a:lnTo>
                  <a:lnTo>
                    <a:pt x="72672" y="10880"/>
                  </a:lnTo>
                  <a:lnTo>
                    <a:pt x="72327" y="10130"/>
                  </a:lnTo>
                  <a:lnTo>
                    <a:pt x="71393" y="10335"/>
                  </a:lnTo>
                  <a:lnTo>
                    <a:pt x="27336" y="35307"/>
                  </a:lnTo>
                  <a:lnTo>
                    <a:pt x="25876" y="38409"/>
                  </a:lnTo>
                  <a:lnTo>
                    <a:pt x="26136" y="45618"/>
                  </a:lnTo>
                  <a:lnTo>
                    <a:pt x="27899" y="48105"/>
                  </a:lnTo>
                  <a:lnTo>
                    <a:pt x="30485" y="49763"/>
                  </a:lnTo>
                  <a:lnTo>
                    <a:pt x="41404" y="52424"/>
                  </a:lnTo>
                  <a:lnTo>
                    <a:pt x="68961" y="38716"/>
                  </a:lnTo>
                  <a:lnTo>
                    <a:pt x="78686" y="32047"/>
                  </a:lnTo>
                  <a:lnTo>
                    <a:pt x="79865" y="29885"/>
                  </a:lnTo>
                  <a:lnTo>
                    <a:pt x="79946" y="27738"/>
                  </a:lnTo>
                  <a:lnTo>
                    <a:pt x="79294" y="25602"/>
                  </a:lnTo>
                  <a:lnTo>
                    <a:pt x="77450" y="24883"/>
                  </a:lnTo>
                  <a:lnTo>
                    <a:pt x="62466" y="28799"/>
                  </a:lnTo>
                  <a:lnTo>
                    <a:pt x="49167" y="34361"/>
                  </a:lnTo>
                  <a:lnTo>
                    <a:pt x="43309" y="39115"/>
                  </a:lnTo>
                  <a:lnTo>
                    <a:pt x="36749" y="49020"/>
                  </a:lnTo>
                  <a:lnTo>
                    <a:pt x="34966" y="54332"/>
                  </a:lnTo>
                  <a:lnTo>
                    <a:pt x="35197" y="56032"/>
                  </a:lnTo>
                  <a:lnTo>
                    <a:pt x="36056" y="57164"/>
                  </a:lnTo>
                  <a:lnTo>
                    <a:pt x="37335" y="57919"/>
                  </a:lnTo>
                  <a:lnTo>
                    <a:pt x="71650" y="36153"/>
                  </a:lnTo>
                  <a:lnTo>
                    <a:pt x="83951" y="23448"/>
                  </a:lnTo>
                  <a:lnTo>
                    <a:pt x="85492" y="19919"/>
                  </a:lnTo>
                  <a:lnTo>
                    <a:pt x="85814" y="16861"/>
                  </a:lnTo>
                  <a:lnTo>
                    <a:pt x="85323" y="14117"/>
                  </a:lnTo>
                  <a:lnTo>
                    <a:pt x="83584" y="12288"/>
                  </a:lnTo>
                  <a:lnTo>
                    <a:pt x="77890" y="10255"/>
                  </a:lnTo>
                  <a:lnTo>
                    <a:pt x="60008" y="15853"/>
                  </a:lnTo>
                  <a:lnTo>
                    <a:pt x="29213" y="34423"/>
                  </a:lnTo>
                  <a:lnTo>
                    <a:pt x="24306" y="38525"/>
                  </a:lnTo>
                  <a:lnTo>
                    <a:pt x="23151" y="41260"/>
                  </a:lnTo>
                  <a:lnTo>
                    <a:pt x="33541" y="467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1" name="SMARTInkShape-2648"/>
          <p:cNvSpPr/>
          <p:nvPr>
            <p:custDataLst>
              <p:tags r:id="rId3"/>
            </p:custDataLst>
          </p:nvPr>
        </p:nvSpPr>
        <p:spPr>
          <a:xfrm>
            <a:off x="5187950" y="3441726"/>
            <a:ext cx="80913" cy="88875"/>
          </a:xfrm>
          <a:custGeom>
            <a:avLst/>
            <a:gdLst/>
            <a:ahLst/>
            <a:cxnLst/>
            <a:rect l="0" t="0" r="0" b="0"/>
            <a:pathLst>
              <a:path w="80913" h="88875">
                <a:moveTo>
                  <a:pt x="63500" y="19024"/>
                </a:moveTo>
                <a:lnTo>
                  <a:pt x="63500" y="19024"/>
                </a:lnTo>
                <a:lnTo>
                  <a:pt x="63500" y="12752"/>
                </a:lnTo>
                <a:lnTo>
                  <a:pt x="51760" y="12675"/>
                </a:lnTo>
                <a:lnTo>
                  <a:pt x="51440" y="13380"/>
                </a:lnTo>
                <a:lnTo>
                  <a:pt x="50800" y="19017"/>
                </a:lnTo>
                <a:lnTo>
                  <a:pt x="50800" y="12674"/>
                </a:lnTo>
                <a:lnTo>
                  <a:pt x="45333" y="7207"/>
                </a:lnTo>
                <a:lnTo>
                  <a:pt x="44712" y="3214"/>
                </a:lnTo>
                <a:lnTo>
                  <a:pt x="43919" y="2134"/>
                </a:lnTo>
                <a:lnTo>
                  <a:pt x="39459" y="401"/>
                </a:lnTo>
                <a:lnTo>
                  <a:pt x="38179" y="0"/>
                </a:lnTo>
                <a:lnTo>
                  <a:pt x="33751" y="10118"/>
                </a:lnTo>
                <a:lnTo>
                  <a:pt x="31638" y="20227"/>
                </a:lnTo>
                <a:lnTo>
                  <a:pt x="30264" y="21942"/>
                </a:lnTo>
                <a:lnTo>
                  <a:pt x="28642" y="23087"/>
                </a:lnTo>
                <a:lnTo>
                  <a:pt x="26841" y="28120"/>
                </a:lnTo>
                <a:lnTo>
                  <a:pt x="26360" y="31438"/>
                </a:lnTo>
                <a:lnTo>
                  <a:pt x="29056" y="42850"/>
                </a:lnTo>
                <a:lnTo>
                  <a:pt x="30659" y="45491"/>
                </a:lnTo>
                <a:lnTo>
                  <a:pt x="32434" y="47253"/>
                </a:lnTo>
                <a:lnTo>
                  <a:pt x="34322" y="48426"/>
                </a:lnTo>
                <a:lnTo>
                  <a:pt x="43723" y="50078"/>
                </a:lnTo>
                <a:lnTo>
                  <a:pt x="46082" y="48899"/>
                </a:lnTo>
                <a:lnTo>
                  <a:pt x="47654" y="46702"/>
                </a:lnTo>
                <a:lnTo>
                  <a:pt x="48702" y="43826"/>
                </a:lnTo>
                <a:lnTo>
                  <a:pt x="53630" y="38749"/>
                </a:lnTo>
                <a:lnTo>
                  <a:pt x="59818" y="33435"/>
                </a:lnTo>
                <a:lnTo>
                  <a:pt x="66565" y="23215"/>
                </a:lnTo>
                <a:lnTo>
                  <a:pt x="68390" y="17829"/>
                </a:lnTo>
                <a:lnTo>
                  <a:pt x="67464" y="15405"/>
                </a:lnTo>
                <a:lnTo>
                  <a:pt x="62674" y="10830"/>
                </a:lnTo>
                <a:lnTo>
                  <a:pt x="57724" y="8327"/>
                </a:lnTo>
                <a:lnTo>
                  <a:pt x="48796" y="6719"/>
                </a:lnTo>
                <a:lnTo>
                  <a:pt x="42618" y="10263"/>
                </a:lnTo>
                <a:lnTo>
                  <a:pt x="30526" y="20665"/>
                </a:lnTo>
                <a:lnTo>
                  <a:pt x="23548" y="34091"/>
                </a:lnTo>
                <a:lnTo>
                  <a:pt x="22930" y="43595"/>
                </a:lnTo>
                <a:lnTo>
                  <a:pt x="25008" y="51817"/>
                </a:lnTo>
                <a:lnTo>
                  <a:pt x="28283" y="57822"/>
                </a:lnTo>
                <a:lnTo>
                  <a:pt x="31555" y="59706"/>
                </a:lnTo>
                <a:lnTo>
                  <a:pt x="40835" y="61800"/>
                </a:lnTo>
                <a:lnTo>
                  <a:pt x="50135" y="60848"/>
                </a:lnTo>
                <a:lnTo>
                  <a:pt x="67602" y="54489"/>
                </a:lnTo>
                <a:lnTo>
                  <a:pt x="74259" y="48662"/>
                </a:lnTo>
                <a:lnTo>
                  <a:pt x="78865" y="41369"/>
                </a:lnTo>
                <a:lnTo>
                  <a:pt x="80912" y="33424"/>
                </a:lnTo>
                <a:lnTo>
                  <a:pt x="79940" y="27070"/>
                </a:lnTo>
                <a:lnTo>
                  <a:pt x="78694" y="24388"/>
                </a:lnTo>
                <a:lnTo>
                  <a:pt x="71664" y="19527"/>
                </a:lnTo>
                <a:lnTo>
                  <a:pt x="56645" y="14027"/>
                </a:lnTo>
                <a:lnTo>
                  <a:pt x="42418" y="16445"/>
                </a:lnTo>
                <a:lnTo>
                  <a:pt x="31541" y="21631"/>
                </a:lnTo>
                <a:lnTo>
                  <a:pt x="26247" y="29355"/>
                </a:lnTo>
                <a:lnTo>
                  <a:pt x="21182" y="43722"/>
                </a:lnTo>
                <a:lnTo>
                  <a:pt x="20703" y="52579"/>
                </a:lnTo>
                <a:lnTo>
                  <a:pt x="22842" y="61219"/>
                </a:lnTo>
                <a:lnTo>
                  <a:pt x="28026" y="67881"/>
                </a:lnTo>
                <a:lnTo>
                  <a:pt x="34328" y="72488"/>
                </a:lnTo>
                <a:lnTo>
                  <a:pt x="39481" y="74536"/>
                </a:lnTo>
                <a:lnTo>
                  <a:pt x="49720" y="75688"/>
                </a:lnTo>
                <a:lnTo>
                  <a:pt x="53607" y="73734"/>
                </a:lnTo>
                <a:lnTo>
                  <a:pt x="70803" y="56358"/>
                </a:lnTo>
                <a:lnTo>
                  <a:pt x="73801" y="49493"/>
                </a:lnTo>
                <a:lnTo>
                  <a:pt x="74601" y="45687"/>
                </a:lnTo>
                <a:lnTo>
                  <a:pt x="73723" y="43149"/>
                </a:lnTo>
                <a:lnTo>
                  <a:pt x="71727" y="41457"/>
                </a:lnTo>
                <a:lnTo>
                  <a:pt x="65745" y="39578"/>
                </a:lnTo>
                <a:lnTo>
                  <a:pt x="58383" y="38742"/>
                </a:lnTo>
                <a:lnTo>
                  <a:pt x="37795" y="43275"/>
                </a:lnTo>
                <a:lnTo>
                  <a:pt x="28322" y="46971"/>
                </a:lnTo>
                <a:lnTo>
                  <a:pt x="21289" y="54728"/>
                </a:lnTo>
                <a:lnTo>
                  <a:pt x="18426" y="59760"/>
                </a:lnTo>
                <a:lnTo>
                  <a:pt x="17223" y="63820"/>
                </a:lnTo>
                <a:lnTo>
                  <a:pt x="17126" y="67233"/>
                </a:lnTo>
                <a:lnTo>
                  <a:pt x="17768" y="70213"/>
                </a:lnTo>
                <a:lnTo>
                  <a:pt x="25411" y="81150"/>
                </a:lnTo>
                <a:lnTo>
                  <a:pt x="32696" y="85441"/>
                </a:lnTo>
                <a:lnTo>
                  <a:pt x="36614" y="86585"/>
                </a:lnTo>
                <a:lnTo>
                  <a:pt x="44731" y="85975"/>
                </a:lnTo>
                <a:lnTo>
                  <a:pt x="64810" y="79835"/>
                </a:lnTo>
                <a:lnTo>
                  <a:pt x="69312" y="76498"/>
                </a:lnTo>
                <a:lnTo>
                  <a:pt x="76196" y="67146"/>
                </a:lnTo>
                <a:lnTo>
                  <a:pt x="80667" y="56722"/>
                </a:lnTo>
                <a:lnTo>
                  <a:pt x="79883" y="54034"/>
                </a:lnTo>
                <a:lnTo>
                  <a:pt x="75250" y="49166"/>
                </a:lnTo>
                <a:lnTo>
                  <a:pt x="66606" y="46531"/>
                </a:lnTo>
                <a:lnTo>
                  <a:pt x="61337" y="45829"/>
                </a:lnTo>
                <a:lnTo>
                  <a:pt x="47956" y="50693"/>
                </a:lnTo>
                <a:lnTo>
                  <a:pt x="0" y="8887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4" name="SMARTInkShape-Group546"/>
          <p:cNvGrpSpPr/>
          <p:nvPr/>
        </p:nvGrpSpPr>
        <p:grpSpPr>
          <a:xfrm>
            <a:off x="4908550" y="3460750"/>
            <a:ext cx="114301" cy="6351"/>
            <a:chOff x="4908550" y="3460750"/>
            <a:chExt cx="114301" cy="6351"/>
          </a:xfrm>
        </p:grpSpPr>
        <p:sp>
          <p:nvSpPr>
            <p:cNvPr id="222" name="SMARTInkShape-2649"/>
            <p:cNvSpPr/>
            <p:nvPr>
              <p:custDataLst>
                <p:tags r:id="rId124"/>
              </p:custDataLst>
            </p:nvPr>
          </p:nvSpPr>
          <p:spPr>
            <a:xfrm>
              <a:off x="5016762" y="3460750"/>
              <a:ext cx="6089" cy="6351"/>
            </a:xfrm>
            <a:custGeom>
              <a:avLst/>
              <a:gdLst/>
              <a:ahLst/>
              <a:cxnLst/>
              <a:rect l="0" t="0" r="0" b="0"/>
              <a:pathLst>
                <a:path w="6089" h="6351">
                  <a:moveTo>
                    <a:pt x="6088" y="0"/>
                  </a:moveTo>
                  <a:lnTo>
                    <a:pt x="6088" y="0"/>
                  </a:lnTo>
                  <a:lnTo>
                    <a:pt x="0" y="6088"/>
                  </a:lnTo>
                  <a:lnTo>
                    <a:pt x="6088" y="6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2650"/>
            <p:cNvSpPr/>
            <p:nvPr>
              <p:custDataLst>
                <p:tags r:id="rId125"/>
              </p:custDataLst>
            </p:nvPr>
          </p:nvSpPr>
          <p:spPr>
            <a:xfrm>
              <a:off x="4908550" y="3467100"/>
              <a:ext cx="25401" cy="1"/>
            </a:xfrm>
            <a:custGeom>
              <a:avLst/>
              <a:gdLst/>
              <a:ahLst/>
              <a:cxnLst/>
              <a:rect l="0" t="0" r="0" b="0"/>
              <a:pathLst>
                <a:path w="25401" h="1">
                  <a:moveTo>
                    <a:pt x="0" y="0"/>
                  </a:moveTo>
                  <a:lnTo>
                    <a:pt x="0" y="0"/>
                  </a:lnTo>
                  <a:lnTo>
                    <a:pt x="254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9" name="SMARTInkShape-Group547"/>
          <p:cNvGrpSpPr/>
          <p:nvPr/>
        </p:nvGrpSpPr>
        <p:grpSpPr>
          <a:xfrm>
            <a:off x="4764427" y="3052328"/>
            <a:ext cx="269504" cy="702342"/>
            <a:chOff x="4764427" y="3052328"/>
            <a:chExt cx="269504" cy="702342"/>
          </a:xfrm>
        </p:grpSpPr>
        <p:sp>
          <p:nvSpPr>
            <p:cNvPr id="225" name="SMARTInkShape-2651"/>
            <p:cNvSpPr/>
            <p:nvPr>
              <p:custDataLst>
                <p:tags r:id="rId120"/>
              </p:custDataLst>
            </p:nvPr>
          </p:nvSpPr>
          <p:spPr>
            <a:xfrm>
              <a:off x="4764427" y="3067050"/>
              <a:ext cx="94891" cy="117699"/>
            </a:xfrm>
            <a:custGeom>
              <a:avLst/>
              <a:gdLst/>
              <a:ahLst/>
              <a:cxnLst/>
              <a:rect l="0" t="0" r="0" b="0"/>
              <a:pathLst>
                <a:path w="94891" h="117699">
                  <a:moveTo>
                    <a:pt x="61573" y="0"/>
                  </a:moveTo>
                  <a:lnTo>
                    <a:pt x="61573" y="0"/>
                  </a:lnTo>
                  <a:lnTo>
                    <a:pt x="58202" y="0"/>
                  </a:lnTo>
                  <a:lnTo>
                    <a:pt x="54665" y="1881"/>
                  </a:lnTo>
                  <a:lnTo>
                    <a:pt x="42631" y="12599"/>
                  </a:lnTo>
                  <a:lnTo>
                    <a:pt x="51371" y="21529"/>
                  </a:lnTo>
                  <a:lnTo>
                    <a:pt x="51950" y="24936"/>
                  </a:lnTo>
                  <a:lnTo>
                    <a:pt x="46047" y="51575"/>
                  </a:lnTo>
                  <a:lnTo>
                    <a:pt x="28011" y="80717"/>
                  </a:lnTo>
                  <a:lnTo>
                    <a:pt x="0" y="117698"/>
                  </a:lnTo>
                  <a:lnTo>
                    <a:pt x="810" y="113694"/>
                  </a:lnTo>
                  <a:lnTo>
                    <a:pt x="2015" y="109662"/>
                  </a:lnTo>
                  <a:lnTo>
                    <a:pt x="27355" y="79164"/>
                  </a:lnTo>
                  <a:lnTo>
                    <a:pt x="69548" y="40868"/>
                  </a:lnTo>
                  <a:lnTo>
                    <a:pt x="94890" y="17368"/>
                  </a:lnTo>
                  <a:lnTo>
                    <a:pt x="49216" y="58100"/>
                  </a:lnTo>
                  <a:lnTo>
                    <a:pt x="43404" y="68163"/>
                  </a:lnTo>
                  <a:lnTo>
                    <a:pt x="44521" y="68020"/>
                  </a:lnTo>
                  <a:lnTo>
                    <a:pt x="54247" y="63036"/>
                  </a:lnTo>
                  <a:lnTo>
                    <a:pt x="86973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2652"/>
            <p:cNvSpPr/>
            <p:nvPr>
              <p:custDataLst>
                <p:tags r:id="rId121"/>
              </p:custDataLst>
            </p:nvPr>
          </p:nvSpPr>
          <p:spPr>
            <a:xfrm>
              <a:off x="4848524" y="3052328"/>
              <a:ext cx="59887" cy="44983"/>
            </a:xfrm>
            <a:custGeom>
              <a:avLst/>
              <a:gdLst/>
              <a:ahLst/>
              <a:cxnLst/>
              <a:rect l="0" t="0" r="0" b="0"/>
              <a:pathLst>
                <a:path w="59887" h="44983">
                  <a:moveTo>
                    <a:pt x="28276" y="14722"/>
                  </a:moveTo>
                  <a:lnTo>
                    <a:pt x="28276" y="14722"/>
                  </a:lnTo>
                  <a:lnTo>
                    <a:pt x="19437" y="14722"/>
                  </a:lnTo>
                  <a:lnTo>
                    <a:pt x="18150" y="15428"/>
                  </a:lnTo>
                  <a:lnTo>
                    <a:pt x="17292" y="16603"/>
                  </a:lnTo>
                  <a:lnTo>
                    <a:pt x="16720" y="18093"/>
                  </a:lnTo>
                  <a:lnTo>
                    <a:pt x="15633" y="19086"/>
                  </a:lnTo>
                  <a:lnTo>
                    <a:pt x="8819" y="22561"/>
                  </a:lnTo>
                  <a:lnTo>
                    <a:pt x="4812" y="26673"/>
                  </a:lnTo>
                  <a:lnTo>
                    <a:pt x="679" y="33204"/>
                  </a:lnTo>
                  <a:lnTo>
                    <a:pt x="0" y="36216"/>
                  </a:lnTo>
                  <a:lnTo>
                    <a:pt x="253" y="38929"/>
                  </a:lnTo>
                  <a:lnTo>
                    <a:pt x="1126" y="41444"/>
                  </a:lnTo>
                  <a:lnTo>
                    <a:pt x="3121" y="43119"/>
                  </a:lnTo>
                  <a:lnTo>
                    <a:pt x="9100" y="44982"/>
                  </a:lnTo>
                  <a:lnTo>
                    <a:pt x="23770" y="42659"/>
                  </a:lnTo>
                  <a:lnTo>
                    <a:pt x="38151" y="37503"/>
                  </a:lnTo>
                  <a:lnTo>
                    <a:pt x="45130" y="31667"/>
                  </a:lnTo>
                  <a:lnTo>
                    <a:pt x="47978" y="28136"/>
                  </a:lnTo>
                  <a:lnTo>
                    <a:pt x="49172" y="25076"/>
                  </a:lnTo>
                  <a:lnTo>
                    <a:pt x="49263" y="22330"/>
                  </a:lnTo>
                  <a:lnTo>
                    <a:pt x="48617" y="19794"/>
                  </a:lnTo>
                  <a:lnTo>
                    <a:pt x="46070" y="18103"/>
                  </a:lnTo>
                  <a:lnTo>
                    <a:pt x="37596" y="16225"/>
                  </a:lnTo>
                  <a:lnTo>
                    <a:pt x="28655" y="17271"/>
                  </a:lnTo>
                  <a:lnTo>
                    <a:pt x="20683" y="20088"/>
                  </a:lnTo>
                  <a:lnTo>
                    <a:pt x="7935" y="29527"/>
                  </a:lnTo>
                  <a:lnTo>
                    <a:pt x="4133" y="33059"/>
                  </a:lnTo>
                  <a:lnTo>
                    <a:pt x="3008" y="36118"/>
                  </a:lnTo>
                  <a:lnTo>
                    <a:pt x="3671" y="38864"/>
                  </a:lnTo>
                  <a:lnTo>
                    <a:pt x="5522" y="41400"/>
                  </a:lnTo>
                  <a:lnTo>
                    <a:pt x="8873" y="42385"/>
                  </a:lnTo>
                  <a:lnTo>
                    <a:pt x="18241" y="41598"/>
                  </a:lnTo>
                  <a:lnTo>
                    <a:pt x="45160" y="30275"/>
                  </a:lnTo>
                  <a:lnTo>
                    <a:pt x="56006" y="22575"/>
                  </a:lnTo>
                  <a:lnTo>
                    <a:pt x="58757" y="18546"/>
                  </a:lnTo>
                  <a:lnTo>
                    <a:pt x="59886" y="14449"/>
                  </a:lnTo>
                  <a:lnTo>
                    <a:pt x="59258" y="6840"/>
                  </a:lnTo>
                  <a:lnTo>
                    <a:pt x="56629" y="1106"/>
                  </a:lnTo>
                  <a:lnTo>
                    <a:pt x="52821" y="0"/>
                  </a:lnTo>
                  <a:lnTo>
                    <a:pt x="34686" y="1815"/>
                  </a:lnTo>
                  <a:lnTo>
                    <a:pt x="17710" y="6821"/>
                  </a:lnTo>
                  <a:lnTo>
                    <a:pt x="12997" y="10740"/>
                  </a:lnTo>
                  <a:lnTo>
                    <a:pt x="12446" y="12068"/>
                  </a:lnTo>
                  <a:lnTo>
                    <a:pt x="15576" y="147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2653"/>
            <p:cNvSpPr/>
            <p:nvPr>
              <p:custDataLst>
                <p:tags r:id="rId122"/>
              </p:custDataLst>
            </p:nvPr>
          </p:nvSpPr>
          <p:spPr>
            <a:xfrm>
              <a:off x="4874366" y="3315583"/>
              <a:ext cx="63792" cy="54394"/>
            </a:xfrm>
            <a:custGeom>
              <a:avLst/>
              <a:gdLst/>
              <a:ahLst/>
              <a:cxnLst/>
              <a:rect l="0" t="0" r="0" b="0"/>
              <a:pathLst>
                <a:path w="63792" h="54394">
                  <a:moveTo>
                    <a:pt x="21484" y="5467"/>
                  </a:moveTo>
                  <a:lnTo>
                    <a:pt x="21484" y="5467"/>
                  </a:lnTo>
                  <a:lnTo>
                    <a:pt x="21484" y="0"/>
                  </a:lnTo>
                  <a:lnTo>
                    <a:pt x="18113" y="2749"/>
                  </a:lnTo>
                  <a:lnTo>
                    <a:pt x="9275" y="11403"/>
                  </a:lnTo>
                  <a:lnTo>
                    <a:pt x="5474" y="18924"/>
                  </a:lnTo>
                  <a:lnTo>
                    <a:pt x="2612" y="49941"/>
                  </a:lnTo>
                  <a:lnTo>
                    <a:pt x="3963" y="52049"/>
                  </a:lnTo>
                  <a:lnTo>
                    <a:pt x="6276" y="53456"/>
                  </a:lnTo>
                  <a:lnTo>
                    <a:pt x="9229" y="54393"/>
                  </a:lnTo>
                  <a:lnTo>
                    <a:pt x="16273" y="53552"/>
                  </a:lnTo>
                  <a:lnTo>
                    <a:pt x="30053" y="47232"/>
                  </a:lnTo>
                  <a:lnTo>
                    <a:pt x="35663" y="43893"/>
                  </a:lnTo>
                  <a:lnTo>
                    <a:pt x="41897" y="36421"/>
                  </a:lnTo>
                  <a:lnTo>
                    <a:pt x="43559" y="32453"/>
                  </a:lnTo>
                  <a:lnTo>
                    <a:pt x="43525" y="24281"/>
                  </a:lnTo>
                  <a:lnTo>
                    <a:pt x="42528" y="20126"/>
                  </a:lnTo>
                  <a:lnTo>
                    <a:pt x="40452" y="17357"/>
                  </a:lnTo>
                  <a:lnTo>
                    <a:pt x="37657" y="15510"/>
                  </a:lnTo>
                  <a:lnTo>
                    <a:pt x="34382" y="14279"/>
                  </a:lnTo>
                  <a:lnTo>
                    <a:pt x="25100" y="16674"/>
                  </a:lnTo>
                  <a:lnTo>
                    <a:pt x="8636" y="26339"/>
                  </a:lnTo>
                  <a:lnTo>
                    <a:pt x="900" y="36267"/>
                  </a:lnTo>
                  <a:lnTo>
                    <a:pt x="0" y="38701"/>
                  </a:lnTo>
                  <a:lnTo>
                    <a:pt x="106" y="40323"/>
                  </a:lnTo>
                  <a:lnTo>
                    <a:pt x="882" y="41404"/>
                  </a:lnTo>
                  <a:lnTo>
                    <a:pt x="12087" y="49668"/>
                  </a:lnTo>
                  <a:lnTo>
                    <a:pt x="16630" y="51162"/>
                  </a:lnTo>
                  <a:lnTo>
                    <a:pt x="25442" y="50941"/>
                  </a:lnTo>
                  <a:lnTo>
                    <a:pt x="50618" y="45049"/>
                  </a:lnTo>
                  <a:lnTo>
                    <a:pt x="58657" y="41168"/>
                  </a:lnTo>
                  <a:lnTo>
                    <a:pt x="62699" y="37091"/>
                  </a:lnTo>
                  <a:lnTo>
                    <a:pt x="63777" y="35017"/>
                  </a:lnTo>
                  <a:lnTo>
                    <a:pt x="63791" y="32928"/>
                  </a:lnTo>
                  <a:lnTo>
                    <a:pt x="61924" y="28726"/>
                  </a:lnTo>
                  <a:lnTo>
                    <a:pt x="59733" y="27322"/>
                  </a:lnTo>
                  <a:lnTo>
                    <a:pt x="49907" y="25348"/>
                  </a:lnTo>
                  <a:lnTo>
                    <a:pt x="31509" y="24549"/>
                  </a:lnTo>
                  <a:lnTo>
                    <a:pt x="31695" y="23833"/>
                  </a:lnTo>
                  <a:lnTo>
                    <a:pt x="40534" y="181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2654"/>
            <p:cNvSpPr/>
            <p:nvPr>
              <p:custDataLst>
                <p:tags r:id="rId123"/>
              </p:custDataLst>
            </p:nvPr>
          </p:nvSpPr>
          <p:spPr>
            <a:xfrm>
              <a:off x="4968363" y="3677496"/>
              <a:ext cx="65568" cy="77174"/>
            </a:xfrm>
            <a:custGeom>
              <a:avLst/>
              <a:gdLst/>
              <a:ahLst/>
              <a:cxnLst/>
              <a:rect l="0" t="0" r="0" b="0"/>
              <a:pathLst>
                <a:path w="65568" h="77174">
                  <a:moveTo>
                    <a:pt x="60837" y="30904"/>
                  </a:moveTo>
                  <a:lnTo>
                    <a:pt x="60837" y="30904"/>
                  </a:lnTo>
                  <a:lnTo>
                    <a:pt x="60837" y="27533"/>
                  </a:lnTo>
                  <a:lnTo>
                    <a:pt x="58956" y="23997"/>
                  </a:lnTo>
                  <a:lnTo>
                    <a:pt x="55062" y="20073"/>
                  </a:lnTo>
                  <a:lnTo>
                    <a:pt x="39017" y="8845"/>
                  </a:lnTo>
                  <a:lnTo>
                    <a:pt x="37118" y="8437"/>
                  </a:lnTo>
                  <a:lnTo>
                    <a:pt x="35147" y="8870"/>
                  </a:lnTo>
                  <a:lnTo>
                    <a:pt x="29001" y="12851"/>
                  </a:lnTo>
                  <a:lnTo>
                    <a:pt x="14128" y="27638"/>
                  </a:lnTo>
                  <a:lnTo>
                    <a:pt x="8798" y="35567"/>
                  </a:lnTo>
                  <a:lnTo>
                    <a:pt x="5201" y="51335"/>
                  </a:lnTo>
                  <a:lnTo>
                    <a:pt x="4135" y="66043"/>
                  </a:lnTo>
                  <a:lnTo>
                    <a:pt x="5768" y="73098"/>
                  </a:lnTo>
                  <a:lnTo>
                    <a:pt x="7191" y="75966"/>
                  </a:lnTo>
                  <a:lnTo>
                    <a:pt x="10256" y="77173"/>
                  </a:lnTo>
                  <a:lnTo>
                    <a:pt x="19307" y="76633"/>
                  </a:lnTo>
                  <a:lnTo>
                    <a:pt x="32933" y="72362"/>
                  </a:lnTo>
                  <a:lnTo>
                    <a:pt x="39733" y="64852"/>
                  </a:lnTo>
                  <a:lnTo>
                    <a:pt x="49847" y="42784"/>
                  </a:lnTo>
                  <a:lnTo>
                    <a:pt x="53113" y="24311"/>
                  </a:lnTo>
                  <a:lnTo>
                    <a:pt x="50114" y="13628"/>
                  </a:lnTo>
                  <a:lnTo>
                    <a:pt x="44782" y="5587"/>
                  </a:lnTo>
                  <a:lnTo>
                    <a:pt x="40060" y="2014"/>
                  </a:lnTo>
                  <a:lnTo>
                    <a:pt x="33436" y="0"/>
                  </a:lnTo>
                  <a:lnTo>
                    <a:pt x="25376" y="5175"/>
                  </a:lnTo>
                  <a:lnTo>
                    <a:pt x="6324" y="25743"/>
                  </a:lnTo>
                  <a:lnTo>
                    <a:pt x="1331" y="35901"/>
                  </a:lnTo>
                  <a:lnTo>
                    <a:pt x="0" y="40585"/>
                  </a:lnTo>
                  <a:lnTo>
                    <a:pt x="402" y="49553"/>
                  </a:lnTo>
                  <a:lnTo>
                    <a:pt x="2933" y="57536"/>
                  </a:lnTo>
                  <a:lnTo>
                    <a:pt x="6409" y="63437"/>
                  </a:lnTo>
                  <a:lnTo>
                    <a:pt x="9735" y="64587"/>
                  </a:lnTo>
                  <a:lnTo>
                    <a:pt x="19076" y="63983"/>
                  </a:lnTo>
                  <a:lnTo>
                    <a:pt x="28400" y="59482"/>
                  </a:lnTo>
                  <a:lnTo>
                    <a:pt x="45885" y="45094"/>
                  </a:lnTo>
                  <a:lnTo>
                    <a:pt x="50664" y="38857"/>
                  </a:lnTo>
                  <a:lnTo>
                    <a:pt x="51938" y="36206"/>
                  </a:lnTo>
                  <a:lnTo>
                    <a:pt x="52082" y="33733"/>
                  </a:lnTo>
                  <a:lnTo>
                    <a:pt x="50361" y="29104"/>
                  </a:lnTo>
                  <a:lnTo>
                    <a:pt x="48914" y="27587"/>
                  </a:lnTo>
                  <a:lnTo>
                    <a:pt x="45425" y="25902"/>
                  </a:lnTo>
                  <a:lnTo>
                    <a:pt x="39641" y="27035"/>
                  </a:lnTo>
                  <a:lnTo>
                    <a:pt x="32367" y="30595"/>
                  </a:lnTo>
                  <a:lnTo>
                    <a:pt x="24430" y="36882"/>
                  </a:lnTo>
                  <a:lnTo>
                    <a:pt x="15399" y="51725"/>
                  </a:lnTo>
                  <a:lnTo>
                    <a:pt x="11626" y="62787"/>
                  </a:lnTo>
                  <a:lnTo>
                    <a:pt x="12507" y="65565"/>
                  </a:lnTo>
                  <a:lnTo>
                    <a:pt x="17249" y="70533"/>
                  </a:lnTo>
                  <a:lnTo>
                    <a:pt x="20490" y="71434"/>
                  </a:lnTo>
                  <a:lnTo>
                    <a:pt x="27853" y="70554"/>
                  </a:lnTo>
                  <a:lnTo>
                    <a:pt x="39932" y="66092"/>
                  </a:lnTo>
                  <a:lnTo>
                    <a:pt x="61722" y="43183"/>
                  </a:lnTo>
                  <a:lnTo>
                    <a:pt x="64758" y="38007"/>
                  </a:lnTo>
                  <a:lnTo>
                    <a:pt x="65567" y="35639"/>
                  </a:lnTo>
                  <a:lnTo>
                    <a:pt x="65402" y="33355"/>
                  </a:lnTo>
                  <a:lnTo>
                    <a:pt x="63337" y="28936"/>
                  </a:lnTo>
                  <a:lnTo>
                    <a:pt x="60387" y="27476"/>
                  </a:lnTo>
                  <a:lnTo>
                    <a:pt x="51465" y="25852"/>
                  </a:lnTo>
                  <a:lnTo>
                    <a:pt x="42325" y="27012"/>
                  </a:lnTo>
                  <a:lnTo>
                    <a:pt x="37913" y="28310"/>
                  </a:lnTo>
                  <a:lnTo>
                    <a:pt x="31128" y="33514"/>
                  </a:lnTo>
                  <a:lnTo>
                    <a:pt x="26466" y="39825"/>
                  </a:lnTo>
                  <a:lnTo>
                    <a:pt x="24395" y="44982"/>
                  </a:lnTo>
                  <a:lnTo>
                    <a:pt x="24549" y="47345"/>
                  </a:lnTo>
                  <a:lnTo>
                    <a:pt x="26600" y="51852"/>
                  </a:lnTo>
                  <a:lnTo>
                    <a:pt x="28134" y="52630"/>
                  </a:lnTo>
                  <a:lnTo>
                    <a:pt x="35437" y="499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6" name="SMARTInkShape-Group548"/>
          <p:cNvGrpSpPr/>
          <p:nvPr/>
        </p:nvGrpSpPr>
        <p:grpSpPr>
          <a:xfrm>
            <a:off x="4927600" y="2711450"/>
            <a:ext cx="260351" cy="220398"/>
            <a:chOff x="4927600" y="2711450"/>
            <a:chExt cx="260351" cy="220398"/>
          </a:xfrm>
        </p:grpSpPr>
        <p:sp>
          <p:nvSpPr>
            <p:cNvPr id="230" name="SMARTInkShape-2655"/>
            <p:cNvSpPr/>
            <p:nvPr>
              <p:custDataLst>
                <p:tags r:id="rId114"/>
              </p:custDataLst>
            </p:nvPr>
          </p:nvSpPr>
          <p:spPr>
            <a:xfrm>
              <a:off x="5175250" y="2711450"/>
              <a:ext cx="12701" cy="63501"/>
            </a:xfrm>
            <a:custGeom>
              <a:avLst/>
              <a:gdLst/>
              <a:ahLst/>
              <a:cxnLst/>
              <a:rect l="0" t="0" r="0" b="0"/>
              <a:pathLst>
                <a:path w="12701" h="63501">
                  <a:moveTo>
                    <a:pt x="0" y="0"/>
                  </a:moveTo>
                  <a:lnTo>
                    <a:pt x="0" y="0"/>
                  </a:lnTo>
                  <a:lnTo>
                    <a:pt x="1882" y="20722"/>
                  </a:lnTo>
                  <a:lnTo>
                    <a:pt x="12700" y="63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2656"/>
            <p:cNvSpPr/>
            <p:nvPr>
              <p:custDataLst>
                <p:tags r:id="rId115"/>
              </p:custDataLst>
            </p:nvPr>
          </p:nvSpPr>
          <p:spPr>
            <a:xfrm>
              <a:off x="5140129" y="2730500"/>
              <a:ext cx="22422" cy="69851"/>
            </a:xfrm>
            <a:custGeom>
              <a:avLst/>
              <a:gdLst/>
              <a:ahLst/>
              <a:cxnLst/>
              <a:rect l="0" t="0" r="0" b="0"/>
              <a:pathLst>
                <a:path w="22422" h="69851">
                  <a:moveTo>
                    <a:pt x="3371" y="0"/>
                  </a:moveTo>
                  <a:lnTo>
                    <a:pt x="3371" y="0"/>
                  </a:lnTo>
                  <a:lnTo>
                    <a:pt x="0" y="3371"/>
                  </a:lnTo>
                  <a:lnTo>
                    <a:pt x="226" y="10670"/>
                  </a:lnTo>
                  <a:lnTo>
                    <a:pt x="5073" y="35010"/>
                  </a:lnTo>
                  <a:lnTo>
                    <a:pt x="22421" y="698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2657"/>
            <p:cNvSpPr/>
            <p:nvPr>
              <p:custDataLst>
                <p:tags r:id="rId116"/>
              </p:custDataLst>
            </p:nvPr>
          </p:nvSpPr>
          <p:spPr>
            <a:xfrm>
              <a:off x="5124450" y="2768600"/>
              <a:ext cx="25401" cy="19051"/>
            </a:xfrm>
            <a:custGeom>
              <a:avLst/>
              <a:gdLst/>
              <a:ahLst/>
              <a:cxnLst/>
              <a:rect l="0" t="0" r="0" b="0"/>
              <a:pathLst>
                <a:path w="25401" h="19051">
                  <a:moveTo>
                    <a:pt x="0" y="19050"/>
                  </a:moveTo>
                  <a:lnTo>
                    <a:pt x="0" y="19050"/>
                  </a:lnTo>
                  <a:lnTo>
                    <a:pt x="14305" y="10212"/>
                  </a:lnTo>
                  <a:lnTo>
                    <a:pt x="254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2658"/>
            <p:cNvSpPr/>
            <p:nvPr>
              <p:custDataLst>
                <p:tags r:id="rId117"/>
              </p:custDataLst>
            </p:nvPr>
          </p:nvSpPr>
          <p:spPr>
            <a:xfrm>
              <a:off x="5074533" y="2794000"/>
              <a:ext cx="37218" cy="25401"/>
            </a:xfrm>
            <a:custGeom>
              <a:avLst/>
              <a:gdLst/>
              <a:ahLst/>
              <a:cxnLst/>
              <a:rect l="0" t="0" r="0" b="0"/>
              <a:pathLst>
                <a:path w="37218" h="25401">
                  <a:moveTo>
                    <a:pt x="5467" y="25400"/>
                  </a:moveTo>
                  <a:lnTo>
                    <a:pt x="5467" y="25400"/>
                  </a:lnTo>
                  <a:lnTo>
                    <a:pt x="0" y="25400"/>
                  </a:lnTo>
                  <a:lnTo>
                    <a:pt x="2749" y="22029"/>
                  </a:lnTo>
                  <a:lnTo>
                    <a:pt x="3721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2659"/>
            <p:cNvSpPr/>
            <p:nvPr>
              <p:custDataLst>
                <p:tags r:id="rId118"/>
              </p:custDataLst>
            </p:nvPr>
          </p:nvSpPr>
          <p:spPr>
            <a:xfrm>
              <a:off x="5075415" y="2749550"/>
              <a:ext cx="49036" cy="96960"/>
            </a:xfrm>
            <a:custGeom>
              <a:avLst/>
              <a:gdLst/>
              <a:ahLst/>
              <a:cxnLst/>
              <a:rect l="0" t="0" r="0" b="0"/>
              <a:pathLst>
                <a:path w="49036" h="96960">
                  <a:moveTo>
                    <a:pt x="10935" y="0"/>
                  </a:moveTo>
                  <a:lnTo>
                    <a:pt x="10935" y="0"/>
                  </a:lnTo>
                  <a:lnTo>
                    <a:pt x="4193" y="0"/>
                  </a:lnTo>
                  <a:lnTo>
                    <a:pt x="2207" y="1411"/>
                  </a:lnTo>
                  <a:lnTo>
                    <a:pt x="883" y="3763"/>
                  </a:lnTo>
                  <a:lnTo>
                    <a:pt x="0" y="6742"/>
                  </a:lnTo>
                  <a:lnTo>
                    <a:pt x="901" y="13815"/>
                  </a:lnTo>
                  <a:lnTo>
                    <a:pt x="15272" y="56044"/>
                  </a:lnTo>
                  <a:lnTo>
                    <a:pt x="25765" y="85383"/>
                  </a:lnTo>
                  <a:lnTo>
                    <a:pt x="31872" y="92746"/>
                  </a:lnTo>
                  <a:lnTo>
                    <a:pt x="35477" y="95697"/>
                  </a:lnTo>
                  <a:lnTo>
                    <a:pt x="38585" y="96959"/>
                  </a:lnTo>
                  <a:lnTo>
                    <a:pt x="49035" y="95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2660"/>
            <p:cNvSpPr/>
            <p:nvPr>
              <p:custDataLst>
                <p:tags r:id="rId119"/>
              </p:custDataLst>
            </p:nvPr>
          </p:nvSpPr>
          <p:spPr>
            <a:xfrm>
              <a:off x="4927600" y="2725301"/>
              <a:ext cx="144658" cy="206547"/>
            </a:xfrm>
            <a:custGeom>
              <a:avLst/>
              <a:gdLst/>
              <a:ahLst/>
              <a:cxnLst/>
              <a:rect l="0" t="0" r="0" b="0"/>
              <a:pathLst>
                <a:path w="144658" h="206547">
                  <a:moveTo>
                    <a:pt x="0" y="36949"/>
                  </a:moveTo>
                  <a:lnTo>
                    <a:pt x="0" y="36949"/>
                  </a:lnTo>
                  <a:lnTo>
                    <a:pt x="0" y="18132"/>
                  </a:lnTo>
                  <a:lnTo>
                    <a:pt x="18297" y="60589"/>
                  </a:lnTo>
                  <a:lnTo>
                    <a:pt x="26006" y="70504"/>
                  </a:lnTo>
                  <a:lnTo>
                    <a:pt x="42452" y="82618"/>
                  </a:lnTo>
                  <a:lnTo>
                    <a:pt x="55069" y="86229"/>
                  </a:lnTo>
                  <a:lnTo>
                    <a:pt x="58585" y="84619"/>
                  </a:lnTo>
                  <a:lnTo>
                    <a:pt x="64373" y="77186"/>
                  </a:lnTo>
                  <a:lnTo>
                    <a:pt x="65535" y="63063"/>
                  </a:lnTo>
                  <a:lnTo>
                    <a:pt x="61797" y="18519"/>
                  </a:lnTo>
                  <a:lnTo>
                    <a:pt x="57421" y="0"/>
                  </a:lnTo>
                  <a:lnTo>
                    <a:pt x="79936" y="45125"/>
                  </a:lnTo>
                  <a:lnTo>
                    <a:pt x="108442" y="89409"/>
                  </a:lnTo>
                  <a:lnTo>
                    <a:pt x="127672" y="128006"/>
                  </a:lnTo>
                  <a:lnTo>
                    <a:pt x="141348" y="172142"/>
                  </a:lnTo>
                  <a:lnTo>
                    <a:pt x="144657" y="190993"/>
                  </a:lnTo>
                  <a:lnTo>
                    <a:pt x="143710" y="195384"/>
                  </a:lnTo>
                  <a:lnTo>
                    <a:pt x="138895" y="202144"/>
                  </a:lnTo>
                  <a:lnTo>
                    <a:pt x="132052" y="205619"/>
                  </a:lnTo>
                  <a:lnTo>
                    <a:pt x="128251" y="206546"/>
                  </a:lnTo>
                  <a:lnTo>
                    <a:pt x="118384" y="203812"/>
                  </a:lnTo>
                  <a:lnTo>
                    <a:pt x="101545" y="193931"/>
                  </a:lnTo>
                  <a:lnTo>
                    <a:pt x="95250" y="1702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7" name="SMARTInkShape-2661"/>
          <p:cNvSpPr/>
          <p:nvPr>
            <p:custDataLst>
              <p:tags r:id="rId4"/>
            </p:custDataLst>
          </p:nvPr>
        </p:nvSpPr>
        <p:spPr>
          <a:xfrm>
            <a:off x="5016762" y="3059580"/>
            <a:ext cx="47411" cy="51550"/>
          </a:xfrm>
          <a:custGeom>
            <a:avLst/>
            <a:gdLst/>
            <a:ahLst/>
            <a:cxnLst/>
            <a:rect l="0" t="0" r="0" b="0"/>
            <a:pathLst>
              <a:path w="47411" h="51550">
                <a:moveTo>
                  <a:pt x="12438" y="20170"/>
                </a:moveTo>
                <a:lnTo>
                  <a:pt x="12438" y="20170"/>
                </a:lnTo>
                <a:lnTo>
                  <a:pt x="6971" y="14703"/>
                </a:lnTo>
                <a:lnTo>
                  <a:pt x="6165" y="8430"/>
                </a:lnTo>
                <a:lnTo>
                  <a:pt x="6110" y="11126"/>
                </a:lnTo>
                <a:lnTo>
                  <a:pt x="4216" y="14504"/>
                </a:lnTo>
                <a:lnTo>
                  <a:pt x="2723" y="16393"/>
                </a:lnTo>
                <a:lnTo>
                  <a:pt x="1064" y="22254"/>
                </a:lnTo>
                <a:lnTo>
                  <a:pt x="0" y="34144"/>
                </a:lnTo>
                <a:lnTo>
                  <a:pt x="618" y="35836"/>
                </a:lnTo>
                <a:lnTo>
                  <a:pt x="1736" y="36964"/>
                </a:lnTo>
                <a:lnTo>
                  <a:pt x="6679" y="40433"/>
                </a:lnTo>
                <a:lnTo>
                  <a:pt x="8599" y="42146"/>
                </a:lnTo>
                <a:lnTo>
                  <a:pt x="10584" y="42581"/>
                </a:lnTo>
                <a:lnTo>
                  <a:pt x="12613" y="42167"/>
                </a:lnTo>
                <a:lnTo>
                  <a:pt x="14672" y="41184"/>
                </a:lnTo>
                <a:lnTo>
                  <a:pt x="20939" y="33060"/>
                </a:lnTo>
                <a:lnTo>
                  <a:pt x="29611" y="15447"/>
                </a:lnTo>
                <a:lnTo>
                  <a:pt x="30237" y="12788"/>
                </a:lnTo>
                <a:lnTo>
                  <a:pt x="29050" y="6071"/>
                </a:lnTo>
                <a:lnTo>
                  <a:pt x="27746" y="2304"/>
                </a:lnTo>
                <a:lnTo>
                  <a:pt x="26171" y="498"/>
                </a:lnTo>
                <a:lnTo>
                  <a:pt x="24416" y="0"/>
                </a:lnTo>
                <a:lnTo>
                  <a:pt x="22540" y="373"/>
                </a:lnTo>
                <a:lnTo>
                  <a:pt x="16528" y="4269"/>
                </a:lnTo>
                <a:lnTo>
                  <a:pt x="3959" y="16027"/>
                </a:lnTo>
                <a:lnTo>
                  <a:pt x="1613" y="22092"/>
                </a:lnTo>
                <a:lnTo>
                  <a:pt x="989" y="25685"/>
                </a:lnTo>
                <a:lnTo>
                  <a:pt x="2176" y="31558"/>
                </a:lnTo>
                <a:lnTo>
                  <a:pt x="8685" y="41078"/>
                </a:lnTo>
                <a:lnTo>
                  <a:pt x="11347" y="41870"/>
                </a:lnTo>
                <a:lnTo>
                  <a:pt x="26414" y="39709"/>
                </a:lnTo>
                <a:lnTo>
                  <a:pt x="28811" y="38134"/>
                </a:lnTo>
                <a:lnTo>
                  <a:pt x="33355" y="32623"/>
                </a:lnTo>
                <a:lnTo>
                  <a:pt x="35846" y="27351"/>
                </a:lnTo>
                <a:lnTo>
                  <a:pt x="36510" y="24957"/>
                </a:lnTo>
                <a:lnTo>
                  <a:pt x="36247" y="22656"/>
                </a:lnTo>
                <a:lnTo>
                  <a:pt x="34073" y="18217"/>
                </a:lnTo>
                <a:lnTo>
                  <a:pt x="28884" y="11752"/>
                </a:lnTo>
                <a:lnTo>
                  <a:pt x="24921" y="9373"/>
                </a:lnTo>
                <a:lnTo>
                  <a:pt x="22877" y="8739"/>
                </a:lnTo>
                <a:lnTo>
                  <a:pt x="16842" y="9915"/>
                </a:lnTo>
                <a:lnTo>
                  <a:pt x="7393" y="14545"/>
                </a:lnTo>
                <a:lnTo>
                  <a:pt x="4841" y="16420"/>
                </a:lnTo>
                <a:lnTo>
                  <a:pt x="3141" y="19081"/>
                </a:lnTo>
                <a:lnTo>
                  <a:pt x="1250" y="25800"/>
                </a:lnTo>
                <a:lnTo>
                  <a:pt x="1451" y="28863"/>
                </a:lnTo>
                <a:lnTo>
                  <a:pt x="3557" y="34146"/>
                </a:lnTo>
                <a:lnTo>
                  <a:pt x="8709" y="41088"/>
                </a:lnTo>
                <a:lnTo>
                  <a:pt x="14544" y="43578"/>
                </a:lnTo>
                <a:lnTo>
                  <a:pt x="18075" y="44242"/>
                </a:lnTo>
                <a:lnTo>
                  <a:pt x="25762" y="43098"/>
                </a:lnTo>
                <a:lnTo>
                  <a:pt x="36141" y="38487"/>
                </a:lnTo>
                <a:lnTo>
                  <a:pt x="38823" y="36615"/>
                </a:lnTo>
                <a:lnTo>
                  <a:pt x="40611" y="33955"/>
                </a:lnTo>
                <a:lnTo>
                  <a:pt x="43717" y="22264"/>
                </a:lnTo>
                <a:lnTo>
                  <a:pt x="42463" y="21566"/>
                </a:lnTo>
                <a:lnTo>
                  <a:pt x="37306" y="20791"/>
                </a:lnTo>
                <a:lnTo>
                  <a:pt x="26470" y="23725"/>
                </a:lnTo>
                <a:lnTo>
                  <a:pt x="7866" y="33060"/>
                </a:lnTo>
                <a:lnTo>
                  <a:pt x="5156" y="35113"/>
                </a:lnTo>
                <a:lnTo>
                  <a:pt x="4056" y="37187"/>
                </a:lnTo>
                <a:lnTo>
                  <a:pt x="4027" y="39276"/>
                </a:lnTo>
                <a:lnTo>
                  <a:pt x="5877" y="43478"/>
                </a:lnTo>
                <a:lnTo>
                  <a:pt x="9052" y="47698"/>
                </a:lnTo>
                <a:lnTo>
                  <a:pt x="14696" y="50043"/>
                </a:lnTo>
                <a:lnTo>
                  <a:pt x="26446" y="51549"/>
                </a:lnTo>
                <a:lnTo>
                  <a:pt x="46905" y="45822"/>
                </a:lnTo>
                <a:lnTo>
                  <a:pt x="47410" y="44327"/>
                </a:lnTo>
                <a:lnTo>
                  <a:pt x="43858" y="28992"/>
                </a:lnTo>
                <a:lnTo>
                  <a:pt x="40984" y="24561"/>
                </a:lnTo>
                <a:lnTo>
                  <a:pt x="37355" y="22121"/>
                </a:lnTo>
                <a:lnTo>
                  <a:pt x="32646" y="20555"/>
                </a:lnTo>
                <a:lnTo>
                  <a:pt x="25138" y="3287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3" name="SMARTInkShape-Group550"/>
          <p:cNvGrpSpPr/>
          <p:nvPr/>
        </p:nvGrpSpPr>
        <p:grpSpPr>
          <a:xfrm>
            <a:off x="4369683" y="2876550"/>
            <a:ext cx="551568" cy="596900"/>
            <a:chOff x="4369683" y="2876550"/>
            <a:chExt cx="551568" cy="596900"/>
          </a:xfrm>
        </p:grpSpPr>
        <p:sp>
          <p:nvSpPr>
            <p:cNvPr id="238" name="SMARTInkShape-2662"/>
            <p:cNvSpPr/>
            <p:nvPr>
              <p:custDataLst>
                <p:tags r:id="rId109"/>
              </p:custDataLst>
            </p:nvPr>
          </p:nvSpPr>
          <p:spPr>
            <a:xfrm>
              <a:off x="4853046" y="3053266"/>
              <a:ext cx="68205" cy="43982"/>
            </a:xfrm>
            <a:custGeom>
              <a:avLst/>
              <a:gdLst/>
              <a:ahLst/>
              <a:cxnLst/>
              <a:rect l="0" t="0" r="0" b="0"/>
              <a:pathLst>
                <a:path w="68205" h="43982">
                  <a:moveTo>
                    <a:pt x="68204" y="13784"/>
                  </a:moveTo>
                  <a:lnTo>
                    <a:pt x="68204" y="13784"/>
                  </a:lnTo>
                  <a:lnTo>
                    <a:pt x="55994" y="1575"/>
                  </a:lnTo>
                  <a:lnTo>
                    <a:pt x="51598" y="0"/>
                  </a:lnTo>
                  <a:lnTo>
                    <a:pt x="26611" y="802"/>
                  </a:lnTo>
                  <a:lnTo>
                    <a:pt x="22131" y="3013"/>
                  </a:lnTo>
                  <a:lnTo>
                    <a:pt x="3906" y="20832"/>
                  </a:lnTo>
                  <a:lnTo>
                    <a:pt x="822" y="27735"/>
                  </a:lnTo>
                  <a:lnTo>
                    <a:pt x="0" y="31551"/>
                  </a:lnTo>
                  <a:lnTo>
                    <a:pt x="157" y="34801"/>
                  </a:lnTo>
                  <a:lnTo>
                    <a:pt x="2212" y="40293"/>
                  </a:lnTo>
                  <a:lnTo>
                    <a:pt x="5865" y="42040"/>
                  </a:lnTo>
                  <a:lnTo>
                    <a:pt x="17450" y="43981"/>
                  </a:lnTo>
                  <a:lnTo>
                    <a:pt x="33096" y="41703"/>
                  </a:lnTo>
                  <a:lnTo>
                    <a:pt x="46669" y="33188"/>
                  </a:lnTo>
                  <a:lnTo>
                    <a:pt x="51577" y="27582"/>
                  </a:lnTo>
                  <a:lnTo>
                    <a:pt x="52886" y="25099"/>
                  </a:lnTo>
                  <a:lnTo>
                    <a:pt x="53053" y="22739"/>
                  </a:lnTo>
                  <a:lnTo>
                    <a:pt x="51357" y="18234"/>
                  </a:lnTo>
                  <a:lnTo>
                    <a:pt x="49918" y="16751"/>
                  </a:lnTo>
                  <a:lnTo>
                    <a:pt x="46436" y="15103"/>
                  </a:lnTo>
                  <a:lnTo>
                    <a:pt x="33767" y="14175"/>
                  </a:lnTo>
                  <a:lnTo>
                    <a:pt x="13698" y="19285"/>
                  </a:lnTo>
                  <a:lnTo>
                    <a:pt x="13522" y="20274"/>
                  </a:lnTo>
                  <a:lnTo>
                    <a:pt x="15208" y="23254"/>
                  </a:lnTo>
                  <a:lnTo>
                    <a:pt x="18057" y="23624"/>
                  </a:lnTo>
                  <a:lnTo>
                    <a:pt x="49154" y="201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2663"/>
            <p:cNvSpPr/>
            <p:nvPr>
              <p:custDataLst>
                <p:tags r:id="rId110"/>
              </p:custDataLst>
            </p:nvPr>
          </p:nvSpPr>
          <p:spPr>
            <a:xfrm>
              <a:off x="4596609" y="2876550"/>
              <a:ext cx="106734" cy="101601"/>
            </a:xfrm>
            <a:custGeom>
              <a:avLst/>
              <a:gdLst/>
              <a:ahLst/>
              <a:cxnLst/>
              <a:rect l="0" t="0" r="0" b="0"/>
              <a:pathLst>
                <a:path w="106734" h="101601">
                  <a:moveTo>
                    <a:pt x="38891" y="0"/>
                  </a:moveTo>
                  <a:lnTo>
                    <a:pt x="38891" y="0"/>
                  </a:lnTo>
                  <a:lnTo>
                    <a:pt x="0" y="11916"/>
                  </a:lnTo>
                  <a:lnTo>
                    <a:pt x="264" y="12177"/>
                  </a:lnTo>
                  <a:lnTo>
                    <a:pt x="46211" y="3816"/>
                  </a:lnTo>
                  <a:lnTo>
                    <a:pt x="83629" y="4501"/>
                  </a:lnTo>
                  <a:lnTo>
                    <a:pt x="99461" y="9291"/>
                  </a:lnTo>
                  <a:lnTo>
                    <a:pt x="104671" y="12544"/>
                  </a:lnTo>
                  <a:lnTo>
                    <a:pt x="106733" y="19652"/>
                  </a:lnTo>
                  <a:lnTo>
                    <a:pt x="105261" y="40719"/>
                  </a:lnTo>
                  <a:lnTo>
                    <a:pt x="70641" y="101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2664"/>
            <p:cNvSpPr/>
            <p:nvPr>
              <p:custDataLst>
                <p:tags r:id="rId111"/>
              </p:custDataLst>
            </p:nvPr>
          </p:nvSpPr>
          <p:spPr>
            <a:xfrm>
              <a:off x="4369683" y="2876550"/>
              <a:ext cx="361068" cy="202318"/>
            </a:xfrm>
            <a:custGeom>
              <a:avLst/>
              <a:gdLst/>
              <a:ahLst/>
              <a:cxnLst/>
              <a:rect l="0" t="0" r="0" b="0"/>
              <a:pathLst>
                <a:path w="361068" h="202318">
                  <a:moveTo>
                    <a:pt x="5467" y="196850"/>
                  </a:moveTo>
                  <a:lnTo>
                    <a:pt x="5467" y="196850"/>
                  </a:lnTo>
                  <a:lnTo>
                    <a:pt x="0" y="202317"/>
                  </a:lnTo>
                  <a:lnTo>
                    <a:pt x="14774" y="190913"/>
                  </a:lnTo>
                  <a:lnTo>
                    <a:pt x="54421" y="168866"/>
                  </a:lnTo>
                  <a:lnTo>
                    <a:pt x="96956" y="144030"/>
                  </a:lnTo>
                  <a:lnTo>
                    <a:pt x="144006" y="120042"/>
                  </a:lnTo>
                  <a:lnTo>
                    <a:pt x="187271" y="98500"/>
                  </a:lnTo>
                  <a:lnTo>
                    <a:pt x="222553" y="81631"/>
                  </a:lnTo>
                  <a:lnTo>
                    <a:pt x="266560" y="59857"/>
                  </a:lnTo>
                  <a:lnTo>
                    <a:pt x="311977" y="38902"/>
                  </a:lnTo>
                  <a:lnTo>
                    <a:pt x="345517" y="22292"/>
                  </a:lnTo>
                  <a:lnTo>
                    <a:pt x="353686" y="14376"/>
                  </a:lnTo>
                  <a:lnTo>
                    <a:pt x="3610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2665"/>
            <p:cNvSpPr/>
            <p:nvPr>
              <p:custDataLst>
                <p:tags r:id="rId112"/>
              </p:custDataLst>
            </p:nvPr>
          </p:nvSpPr>
          <p:spPr>
            <a:xfrm>
              <a:off x="4486079" y="3073663"/>
              <a:ext cx="289192" cy="152138"/>
            </a:xfrm>
            <a:custGeom>
              <a:avLst/>
              <a:gdLst/>
              <a:ahLst/>
              <a:cxnLst/>
              <a:rect l="0" t="0" r="0" b="0"/>
              <a:pathLst>
                <a:path w="289192" h="152138">
                  <a:moveTo>
                    <a:pt x="3371" y="152137"/>
                  </a:moveTo>
                  <a:lnTo>
                    <a:pt x="3371" y="152137"/>
                  </a:lnTo>
                  <a:lnTo>
                    <a:pt x="0" y="152137"/>
                  </a:lnTo>
                  <a:lnTo>
                    <a:pt x="418" y="151431"/>
                  </a:lnTo>
                  <a:lnTo>
                    <a:pt x="8454" y="147067"/>
                  </a:lnTo>
                  <a:lnTo>
                    <a:pt x="52646" y="127097"/>
                  </a:lnTo>
                  <a:lnTo>
                    <a:pt x="91819" y="107793"/>
                  </a:lnTo>
                  <a:lnTo>
                    <a:pt x="135664" y="85966"/>
                  </a:lnTo>
                  <a:lnTo>
                    <a:pt x="178349" y="64641"/>
                  </a:lnTo>
                  <a:lnTo>
                    <a:pt x="225769" y="41877"/>
                  </a:lnTo>
                  <a:lnTo>
                    <a:pt x="270789" y="22347"/>
                  </a:lnTo>
                  <a:lnTo>
                    <a:pt x="274783" y="21161"/>
                  </a:lnTo>
                  <a:lnTo>
                    <a:pt x="276035" y="19664"/>
                  </a:lnTo>
                  <a:lnTo>
                    <a:pt x="275458" y="17961"/>
                  </a:lnTo>
                  <a:lnTo>
                    <a:pt x="271054" y="14187"/>
                  </a:lnTo>
                  <a:lnTo>
                    <a:pt x="264393" y="10157"/>
                  </a:lnTo>
                  <a:lnTo>
                    <a:pt x="229666" y="6325"/>
                  </a:lnTo>
                  <a:lnTo>
                    <a:pt x="223370" y="6157"/>
                  </a:lnTo>
                  <a:lnTo>
                    <a:pt x="223415" y="6134"/>
                  </a:lnTo>
                  <a:lnTo>
                    <a:pt x="224150" y="6119"/>
                  </a:lnTo>
                  <a:lnTo>
                    <a:pt x="236880" y="1729"/>
                  </a:lnTo>
                  <a:lnTo>
                    <a:pt x="269742" y="0"/>
                  </a:lnTo>
                  <a:lnTo>
                    <a:pt x="280742" y="3617"/>
                  </a:lnTo>
                  <a:lnTo>
                    <a:pt x="285652" y="6557"/>
                  </a:lnTo>
                  <a:lnTo>
                    <a:pt x="288220" y="11339"/>
                  </a:lnTo>
                  <a:lnTo>
                    <a:pt x="289191" y="24178"/>
                  </a:lnTo>
                  <a:lnTo>
                    <a:pt x="285771" y="43903"/>
                  </a:lnTo>
                  <a:lnTo>
                    <a:pt x="270071" y="695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2666"/>
            <p:cNvSpPr/>
            <p:nvPr>
              <p:custDataLst>
                <p:tags r:id="rId113"/>
              </p:custDataLst>
            </p:nvPr>
          </p:nvSpPr>
          <p:spPr>
            <a:xfrm>
              <a:off x="4527576" y="3321934"/>
              <a:ext cx="279265" cy="151516"/>
            </a:xfrm>
            <a:custGeom>
              <a:avLst/>
              <a:gdLst/>
              <a:ahLst/>
              <a:cxnLst/>
              <a:rect l="0" t="0" r="0" b="0"/>
              <a:pathLst>
                <a:path w="279265" h="151516">
                  <a:moveTo>
                    <a:pt x="31724" y="126116"/>
                  </a:moveTo>
                  <a:lnTo>
                    <a:pt x="31724" y="126116"/>
                  </a:lnTo>
                  <a:lnTo>
                    <a:pt x="15132" y="142003"/>
                  </a:lnTo>
                  <a:lnTo>
                    <a:pt x="6484" y="145594"/>
                  </a:lnTo>
                  <a:lnTo>
                    <a:pt x="0" y="151492"/>
                  </a:lnTo>
                  <a:lnTo>
                    <a:pt x="12805" y="151515"/>
                  </a:lnTo>
                  <a:lnTo>
                    <a:pt x="18141" y="149634"/>
                  </a:lnTo>
                  <a:lnTo>
                    <a:pt x="61190" y="130317"/>
                  </a:lnTo>
                  <a:lnTo>
                    <a:pt x="102517" y="110461"/>
                  </a:lnTo>
                  <a:lnTo>
                    <a:pt x="146969" y="88524"/>
                  </a:lnTo>
                  <a:lnTo>
                    <a:pt x="190529" y="73229"/>
                  </a:lnTo>
                  <a:lnTo>
                    <a:pt x="223391" y="58384"/>
                  </a:lnTo>
                  <a:lnTo>
                    <a:pt x="248738" y="41449"/>
                  </a:lnTo>
                  <a:lnTo>
                    <a:pt x="251646" y="37216"/>
                  </a:lnTo>
                  <a:lnTo>
                    <a:pt x="253667" y="30997"/>
                  </a:lnTo>
                  <a:lnTo>
                    <a:pt x="253962" y="21439"/>
                  </a:lnTo>
                  <a:lnTo>
                    <a:pt x="253260" y="20348"/>
                  </a:lnTo>
                  <a:lnTo>
                    <a:pt x="252088" y="19621"/>
                  </a:lnTo>
                  <a:lnTo>
                    <a:pt x="247065" y="18597"/>
                  </a:lnTo>
                  <a:lnTo>
                    <a:pt x="219201" y="18166"/>
                  </a:lnTo>
                  <a:lnTo>
                    <a:pt x="218092" y="17460"/>
                  </a:lnTo>
                  <a:lnTo>
                    <a:pt x="217352" y="16284"/>
                  </a:lnTo>
                  <a:lnTo>
                    <a:pt x="215960" y="12078"/>
                  </a:lnTo>
                  <a:lnTo>
                    <a:pt x="215882" y="6371"/>
                  </a:lnTo>
                  <a:lnTo>
                    <a:pt x="216585" y="6069"/>
                  </a:lnTo>
                  <a:lnTo>
                    <a:pt x="232881" y="4776"/>
                  </a:lnTo>
                  <a:lnTo>
                    <a:pt x="241289" y="443"/>
                  </a:lnTo>
                  <a:lnTo>
                    <a:pt x="243400" y="0"/>
                  </a:lnTo>
                  <a:lnTo>
                    <a:pt x="245514" y="411"/>
                  </a:lnTo>
                  <a:lnTo>
                    <a:pt x="253975" y="4258"/>
                  </a:lnTo>
                  <a:lnTo>
                    <a:pt x="264557" y="6012"/>
                  </a:lnTo>
                  <a:lnTo>
                    <a:pt x="275141" y="14283"/>
                  </a:lnTo>
                  <a:lnTo>
                    <a:pt x="277492" y="18321"/>
                  </a:lnTo>
                  <a:lnTo>
                    <a:pt x="279002" y="26664"/>
                  </a:lnTo>
                  <a:lnTo>
                    <a:pt x="279264" y="36363"/>
                  </a:lnTo>
                  <a:lnTo>
                    <a:pt x="273681" y="46008"/>
                  </a:lnTo>
                  <a:lnTo>
                    <a:pt x="241274" y="816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SMARTInkShape-Group551"/>
          <p:cNvGrpSpPr/>
          <p:nvPr/>
        </p:nvGrpSpPr>
        <p:grpSpPr>
          <a:xfrm>
            <a:off x="3873500" y="3251200"/>
            <a:ext cx="3130551" cy="1187013"/>
            <a:chOff x="3873500" y="3251200"/>
            <a:chExt cx="3130551" cy="1187013"/>
          </a:xfrm>
        </p:grpSpPr>
        <p:sp>
          <p:nvSpPr>
            <p:cNvPr id="244" name="SMARTInkShape-2667"/>
            <p:cNvSpPr/>
            <p:nvPr>
              <p:custDataLst>
                <p:tags r:id="rId103"/>
              </p:custDataLst>
            </p:nvPr>
          </p:nvSpPr>
          <p:spPr>
            <a:xfrm>
              <a:off x="3873500" y="4387858"/>
              <a:ext cx="3130551" cy="50355"/>
            </a:xfrm>
            <a:custGeom>
              <a:avLst/>
              <a:gdLst/>
              <a:ahLst/>
              <a:cxnLst/>
              <a:rect l="0" t="0" r="0" b="0"/>
              <a:pathLst>
                <a:path w="3130551" h="50355">
                  <a:moveTo>
                    <a:pt x="0" y="44442"/>
                  </a:moveTo>
                  <a:lnTo>
                    <a:pt x="0" y="44442"/>
                  </a:lnTo>
                  <a:lnTo>
                    <a:pt x="41273" y="47813"/>
                  </a:lnTo>
                  <a:lnTo>
                    <a:pt x="74083" y="47586"/>
                  </a:lnTo>
                  <a:lnTo>
                    <a:pt x="107714" y="45839"/>
                  </a:lnTo>
                  <a:lnTo>
                    <a:pt x="151154" y="44856"/>
                  </a:lnTo>
                  <a:lnTo>
                    <a:pt x="195697" y="43859"/>
                  </a:lnTo>
                  <a:lnTo>
                    <a:pt x="227852" y="41126"/>
                  </a:lnTo>
                  <a:lnTo>
                    <a:pt x="262841" y="39440"/>
                  </a:lnTo>
                  <a:lnTo>
                    <a:pt x="299557" y="37985"/>
                  </a:lnTo>
                  <a:lnTo>
                    <a:pt x="337042" y="34987"/>
                  </a:lnTo>
                  <a:lnTo>
                    <a:pt x="382394" y="33184"/>
                  </a:lnTo>
                  <a:lnTo>
                    <a:pt x="407330" y="32704"/>
                  </a:lnTo>
                  <a:lnTo>
                    <a:pt x="431714" y="31678"/>
                  </a:lnTo>
                  <a:lnTo>
                    <a:pt x="455731" y="30287"/>
                  </a:lnTo>
                  <a:lnTo>
                    <a:pt x="479504" y="28656"/>
                  </a:lnTo>
                  <a:lnTo>
                    <a:pt x="504526" y="26862"/>
                  </a:lnTo>
                  <a:lnTo>
                    <a:pt x="530378" y="24961"/>
                  </a:lnTo>
                  <a:lnTo>
                    <a:pt x="556785" y="22988"/>
                  </a:lnTo>
                  <a:lnTo>
                    <a:pt x="583562" y="20967"/>
                  </a:lnTo>
                  <a:lnTo>
                    <a:pt x="610586" y="18914"/>
                  </a:lnTo>
                  <a:lnTo>
                    <a:pt x="637774" y="16839"/>
                  </a:lnTo>
                  <a:lnTo>
                    <a:pt x="666483" y="14752"/>
                  </a:lnTo>
                  <a:lnTo>
                    <a:pt x="696205" y="12654"/>
                  </a:lnTo>
                  <a:lnTo>
                    <a:pt x="726603" y="10550"/>
                  </a:lnTo>
                  <a:lnTo>
                    <a:pt x="757452" y="9148"/>
                  </a:lnTo>
                  <a:lnTo>
                    <a:pt x="788601" y="8212"/>
                  </a:lnTo>
                  <a:lnTo>
                    <a:pt x="819951" y="7589"/>
                  </a:lnTo>
                  <a:lnTo>
                    <a:pt x="852139" y="6468"/>
                  </a:lnTo>
                  <a:lnTo>
                    <a:pt x="884887" y="5015"/>
                  </a:lnTo>
                  <a:lnTo>
                    <a:pt x="918008" y="3339"/>
                  </a:lnTo>
                  <a:lnTo>
                    <a:pt x="951378" y="2224"/>
                  </a:lnTo>
                  <a:lnTo>
                    <a:pt x="984913" y="1480"/>
                  </a:lnTo>
                  <a:lnTo>
                    <a:pt x="1018558" y="984"/>
                  </a:lnTo>
                  <a:lnTo>
                    <a:pt x="1051572" y="653"/>
                  </a:lnTo>
                  <a:lnTo>
                    <a:pt x="1084164" y="433"/>
                  </a:lnTo>
                  <a:lnTo>
                    <a:pt x="1116476" y="286"/>
                  </a:lnTo>
                  <a:lnTo>
                    <a:pt x="1152129" y="188"/>
                  </a:lnTo>
                  <a:lnTo>
                    <a:pt x="1190007" y="121"/>
                  </a:lnTo>
                  <a:lnTo>
                    <a:pt x="1229371" y="79"/>
                  </a:lnTo>
                  <a:lnTo>
                    <a:pt x="1268314" y="50"/>
                  </a:lnTo>
                  <a:lnTo>
                    <a:pt x="1306976" y="31"/>
                  </a:lnTo>
                  <a:lnTo>
                    <a:pt x="1345450" y="18"/>
                  </a:lnTo>
                  <a:lnTo>
                    <a:pt x="1383800" y="9"/>
                  </a:lnTo>
                  <a:lnTo>
                    <a:pt x="1422067" y="4"/>
                  </a:lnTo>
                  <a:lnTo>
                    <a:pt x="1460278" y="0"/>
                  </a:lnTo>
                  <a:lnTo>
                    <a:pt x="1499157" y="703"/>
                  </a:lnTo>
                  <a:lnTo>
                    <a:pt x="1538483" y="1877"/>
                  </a:lnTo>
                  <a:lnTo>
                    <a:pt x="1578104" y="3365"/>
                  </a:lnTo>
                  <a:lnTo>
                    <a:pt x="1617926" y="4358"/>
                  </a:lnTo>
                  <a:lnTo>
                    <a:pt x="1657878" y="5019"/>
                  </a:lnTo>
                  <a:lnTo>
                    <a:pt x="1697918" y="5460"/>
                  </a:lnTo>
                  <a:lnTo>
                    <a:pt x="1737313" y="5754"/>
                  </a:lnTo>
                  <a:lnTo>
                    <a:pt x="1776275" y="5949"/>
                  </a:lnTo>
                  <a:lnTo>
                    <a:pt x="1814950" y="6080"/>
                  </a:lnTo>
                  <a:lnTo>
                    <a:pt x="1853433" y="6873"/>
                  </a:lnTo>
                  <a:lnTo>
                    <a:pt x="1891790" y="8107"/>
                  </a:lnTo>
                  <a:lnTo>
                    <a:pt x="1930060" y="9635"/>
                  </a:lnTo>
                  <a:lnTo>
                    <a:pt x="1968979" y="11360"/>
                  </a:lnTo>
                  <a:lnTo>
                    <a:pt x="2008329" y="13215"/>
                  </a:lnTo>
                  <a:lnTo>
                    <a:pt x="2047970" y="15157"/>
                  </a:lnTo>
                  <a:lnTo>
                    <a:pt x="2085685" y="17158"/>
                  </a:lnTo>
                  <a:lnTo>
                    <a:pt x="2122117" y="19197"/>
                  </a:lnTo>
                  <a:lnTo>
                    <a:pt x="2157695" y="21262"/>
                  </a:lnTo>
                  <a:lnTo>
                    <a:pt x="2194113" y="23344"/>
                  </a:lnTo>
                  <a:lnTo>
                    <a:pt x="2231093" y="25438"/>
                  </a:lnTo>
                  <a:lnTo>
                    <a:pt x="2268445" y="27539"/>
                  </a:lnTo>
                  <a:lnTo>
                    <a:pt x="2305341" y="28940"/>
                  </a:lnTo>
                  <a:lnTo>
                    <a:pt x="2341933" y="29874"/>
                  </a:lnTo>
                  <a:lnTo>
                    <a:pt x="2378321" y="30497"/>
                  </a:lnTo>
                  <a:lnTo>
                    <a:pt x="2413164" y="31617"/>
                  </a:lnTo>
                  <a:lnTo>
                    <a:pt x="2446975" y="33069"/>
                  </a:lnTo>
                  <a:lnTo>
                    <a:pt x="2480101" y="34745"/>
                  </a:lnTo>
                  <a:lnTo>
                    <a:pt x="2512767" y="36565"/>
                  </a:lnTo>
                  <a:lnTo>
                    <a:pt x="2545128" y="38485"/>
                  </a:lnTo>
                  <a:lnTo>
                    <a:pt x="2577286" y="40471"/>
                  </a:lnTo>
                  <a:lnTo>
                    <a:pt x="2609307" y="41794"/>
                  </a:lnTo>
                  <a:lnTo>
                    <a:pt x="2641238" y="42677"/>
                  </a:lnTo>
                  <a:lnTo>
                    <a:pt x="2673109" y="43265"/>
                  </a:lnTo>
                  <a:lnTo>
                    <a:pt x="2703528" y="44363"/>
                  </a:lnTo>
                  <a:lnTo>
                    <a:pt x="2732979" y="45800"/>
                  </a:lnTo>
                  <a:lnTo>
                    <a:pt x="2761786" y="47464"/>
                  </a:lnTo>
                  <a:lnTo>
                    <a:pt x="2788752" y="48573"/>
                  </a:lnTo>
                  <a:lnTo>
                    <a:pt x="2814490" y="49313"/>
                  </a:lnTo>
                  <a:lnTo>
                    <a:pt x="2839410" y="49806"/>
                  </a:lnTo>
                  <a:lnTo>
                    <a:pt x="2863784" y="50135"/>
                  </a:lnTo>
                  <a:lnTo>
                    <a:pt x="2887795" y="50354"/>
                  </a:lnTo>
                  <a:lnTo>
                    <a:pt x="2933053" y="49892"/>
                  </a:lnTo>
                  <a:lnTo>
                    <a:pt x="2971983" y="47334"/>
                  </a:lnTo>
                  <a:lnTo>
                    <a:pt x="3008100" y="45728"/>
                  </a:lnTo>
                  <a:lnTo>
                    <a:pt x="3041555" y="44308"/>
                  </a:lnTo>
                  <a:lnTo>
                    <a:pt x="3083485" y="39542"/>
                  </a:lnTo>
                  <a:lnTo>
                    <a:pt x="3130550" y="317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2668"/>
            <p:cNvSpPr/>
            <p:nvPr>
              <p:custDataLst>
                <p:tags r:id="rId104"/>
              </p:custDataLst>
            </p:nvPr>
          </p:nvSpPr>
          <p:spPr>
            <a:xfrm>
              <a:off x="5013129" y="4121150"/>
              <a:ext cx="9722" cy="114301"/>
            </a:xfrm>
            <a:custGeom>
              <a:avLst/>
              <a:gdLst/>
              <a:ahLst/>
              <a:cxnLst/>
              <a:rect l="0" t="0" r="0" b="0"/>
              <a:pathLst>
                <a:path w="9722" h="114301">
                  <a:moveTo>
                    <a:pt x="3371" y="0"/>
                  </a:moveTo>
                  <a:lnTo>
                    <a:pt x="3371" y="0"/>
                  </a:lnTo>
                  <a:lnTo>
                    <a:pt x="2665" y="10139"/>
                  </a:lnTo>
                  <a:lnTo>
                    <a:pt x="0" y="17676"/>
                  </a:lnTo>
                  <a:lnTo>
                    <a:pt x="2439" y="58920"/>
                  </a:lnTo>
                  <a:lnTo>
                    <a:pt x="9721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2669"/>
            <p:cNvSpPr/>
            <p:nvPr>
              <p:custDataLst>
                <p:tags r:id="rId105"/>
              </p:custDataLst>
            </p:nvPr>
          </p:nvSpPr>
          <p:spPr>
            <a:xfrm>
              <a:off x="5022850" y="3854450"/>
              <a:ext cx="1" cy="127001"/>
            </a:xfrm>
            <a:custGeom>
              <a:avLst/>
              <a:gdLst/>
              <a:ahLst/>
              <a:cxnLst/>
              <a:rect l="0" t="0" r="0" b="0"/>
              <a:pathLst>
                <a:path w="1" h="127001">
                  <a:moveTo>
                    <a:pt x="0" y="0"/>
                  </a:moveTo>
                  <a:lnTo>
                    <a:pt x="0" y="0"/>
                  </a:lnTo>
                  <a:lnTo>
                    <a:pt x="0" y="46434"/>
                  </a:lnTo>
                  <a:lnTo>
                    <a:pt x="0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2670"/>
            <p:cNvSpPr/>
            <p:nvPr>
              <p:custDataLst>
                <p:tags r:id="rId106"/>
              </p:custDataLst>
            </p:nvPr>
          </p:nvSpPr>
          <p:spPr>
            <a:xfrm>
              <a:off x="5016500" y="3632200"/>
              <a:ext cx="6351" cy="57151"/>
            </a:xfrm>
            <a:custGeom>
              <a:avLst/>
              <a:gdLst/>
              <a:ahLst/>
              <a:cxnLst/>
              <a:rect l="0" t="0" r="0" b="0"/>
              <a:pathLst>
                <a:path w="6351" h="57151">
                  <a:moveTo>
                    <a:pt x="6350" y="0"/>
                  </a:moveTo>
                  <a:lnTo>
                    <a:pt x="6350" y="0"/>
                  </a:lnTo>
                  <a:lnTo>
                    <a:pt x="5645" y="10845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2671"/>
            <p:cNvSpPr/>
            <p:nvPr>
              <p:custDataLst>
                <p:tags r:id="rId107"/>
              </p:custDataLst>
            </p:nvPr>
          </p:nvSpPr>
          <p:spPr>
            <a:xfrm>
              <a:off x="5022850" y="3473450"/>
              <a:ext cx="6351" cy="31751"/>
            </a:xfrm>
            <a:custGeom>
              <a:avLst/>
              <a:gdLst/>
              <a:ahLst/>
              <a:cxnLst/>
              <a:rect l="0" t="0" r="0" b="0"/>
              <a:pathLst>
                <a:path w="6351" h="31751">
                  <a:moveTo>
                    <a:pt x="0" y="0"/>
                  </a:moveTo>
                  <a:lnTo>
                    <a:pt x="0" y="0"/>
                  </a:lnTo>
                  <a:lnTo>
                    <a:pt x="635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2672"/>
            <p:cNvSpPr/>
            <p:nvPr>
              <p:custDataLst>
                <p:tags r:id="rId108"/>
              </p:custDataLst>
            </p:nvPr>
          </p:nvSpPr>
          <p:spPr>
            <a:xfrm>
              <a:off x="5019479" y="3251200"/>
              <a:ext cx="3372" cy="50801"/>
            </a:xfrm>
            <a:custGeom>
              <a:avLst/>
              <a:gdLst/>
              <a:ahLst/>
              <a:cxnLst/>
              <a:rect l="0" t="0" r="0" b="0"/>
              <a:pathLst>
                <a:path w="3372" h="50801">
                  <a:moveTo>
                    <a:pt x="3371" y="0"/>
                  </a:moveTo>
                  <a:lnTo>
                    <a:pt x="3371" y="0"/>
                  </a:lnTo>
                  <a:lnTo>
                    <a:pt x="3371" y="3371"/>
                  </a:lnTo>
                  <a:lnTo>
                    <a:pt x="0" y="12209"/>
                  </a:lnTo>
                  <a:lnTo>
                    <a:pt x="3371" y="50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1" name="SMARTInkShape-2673"/>
          <p:cNvSpPr/>
          <p:nvPr>
            <p:custDataLst>
              <p:tags r:id="rId5"/>
            </p:custDataLst>
          </p:nvPr>
        </p:nvSpPr>
        <p:spPr>
          <a:xfrm>
            <a:off x="5957867" y="3316360"/>
            <a:ext cx="60223" cy="73785"/>
          </a:xfrm>
          <a:custGeom>
            <a:avLst/>
            <a:gdLst/>
            <a:ahLst/>
            <a:cxnLst/>
            <a:rect l="0" t="0" r="0" b="0"/>
            <a:pathLst>
              <a:path w="60223" h="73785">
                <a:moveTo>
                  <a:pt x="30183" y="49140"/>
                </a:moveTo>
                <a:lnTo>
                  <a:pt x="30183" y="49140"/>
                </a:lnTo>
                <a:lnTo>
                  <a:pt x="33554" y="45769"/>
                </a:lnTo>
                <a:lnTo>
                  <a:pt x="35209" y="40351"/>
                </a:lnTo>
                <a:lnTo>
                  <a:pt x="36271" y="28746"/>
                </a:lnTo>
                <a:lnTo>
                  <a:pt x="34535" y="24083"/>
                </a:lnTo>
                <a:lnTo>
                  <a:pt x="31043" y="18712"/>
                </a:lnTo>
                <a:lnTo>
                  <a:pt x="26803" y="19859"/>
                </a:lnTo>
                <a:lnTo>
                  <a:pt x="12581" y="26344"/>
                </a:lnTo>
                <a:lnTo>
                  <a:pt x="6367" y="34070"/>
                </a:lnTo>
                <a:lnTo>
                  <a:pt x="1960" y="43854"/>
                </a:lnTo>
                <a:lnTo>
                  <a:pt x="0" y="52905"/>
                </a:lnTo>
                <a:lnTo>
                  <a:pt x="1011" y="61631"/>
                </a:lnTo>
                <a:lnTo>
                  <a:pt x="2268" y="65934"/>
                </a:lnTo>
                <a:lnTo>
                  <a:pt x="4517" y="68803"/>
                </a:lnTo>
                <a:lnTo>
                  <a:pt x="10780" y="71990"/>
                </a:lnTo>
                <a:lnTo>
                  <a:pt x="18868" y="73784"/>
                </a:lnTo>
                <a:lnTo>
                  <a:pt x="32475" y="70945"/>
                </a:lnTo>
                <a:lnTo>
                  <a:pt x="36649" y="67910"/>
                </a:lnTo>
                <a:lnTo>
                  <a:pt x="43170" y="58893"/>
                </a:lnTo>
                <a:lnTo>
                  <a:pt x="44657" y="47830"/>
                </a:lnTo>
                <a:lnTo>
                  <a:pt x="41157" y="14688"/>
                </a:lnTo>
                <a:lnTo>
                  <a:pt x="39616" y="11355"/>
                </a:lnTo>
                <a:lnTo>
                  <a:pt x="32258" y="5771"/>
                </a:lnTo>
                <a:lnTo>
                  <a:pt x="27333" y="3294"/>
                </a:lnTo>
                <a:lnTo>
                  <a:pt x="22639" y="3054"/>
                </a:lnTo>
                <a:lnTo>
                  <a:pt x="13660" y="6550"/>
                </a:lnTo>
                <a:lnTo>
                  <a:pt x="10700" y="9458"/>
                </a:lnTo>
                <a:lnTo>
                  <a:pt x="7414" y="16452"/>
                </a:lnTo>
                <a:lnTo>
                  <a:pt x="5563" y="28323"/>
                </a:lnTo>
                <a:lnTo>
                  <a:pt x="7011" y="34713"/>
                </a:lnTo>
                <a:lnTo>
                  <a:pt x="8385" y="37406"/>
                </a:lnTo>
                <a:lnTo>
                  <a:pt x="10713" y="39200"/>
                </a:lnTo>
                <a:lnTo>
                  <a:pt x="17061" y="41195"/>
                </a:lnTo>
                <a:lnTo>
                  <a:pt x="31940" y="42317"/>
                </a:lnTo>
                <a:lnTo>
                  <a:pt x="35588" y="41769"/>
                </a:lnTo>
                <a:lnTo>
                  <a:pt x="38019" y="40698"/>
                </a:lnTo>
                <a:lnTo>
                  <a:pt x="39641" y="39279"/>
                </a:lnTo>
                <a:lnTo>
                  <a:pt x="45293" y="27168"/>
                </a:lnTo>
                <a:lnTo>
                  <a:pt x="45601" y="17973"/>
                </a:lnTo>
                <a:lnTo>
                  <a:pt x="43385" y="9888"/>
                </a:lnTo>
                <a:lnTo>
                  <a:pt x="40048" y="3943"/>
                </a:lnTo>
                <a:lnTo>
                  <a:pt x="36761" y="2075"/>
                </a:lnTo>
                <a:lnTo>
                  <a:pt x="27461" y="0"/>
                </a:lnTo>
                <a:lnTo>
                  <a:pt x="20036" y="960"/>
                </a:lnTo>
                <a:lnTo>
                  <a:pt x="17069" y="2203"/>
                </a:lnTo>
                <a:lnTo>
                  <a:pt x="11890" y="9228"/>
                </a:lnTo>
                <a:lnTo>
                  <a:pt x="2816" y="27617"/>
                </a:lnTo>
                <a:lnTo>
                  <a:pt x="2263" y="36281"/>
                </a:lnTo>
                <a:lnTo>
                  <a:pt x="3102" y="40567"/>
                </a:lnTo>
                <a:lnTo>
                  <a:pt x="5779" y="44130"/>
                </a:lnTo>
                <a:lnTo>
                  <a:pt x="14398" y="49971"/>
                </a:lnTo>
                <a:lnTo>
                  <a:pt x="31150" y="53855"/>
                </a:lnTo>
                <a:lnTo>
                  <a:pt x="46149" y="55006"/>
                </a:lnTo>
                <a:lnTo>
                  <a:pt x="53272" y="53393"/>
                </a:lnTo>
                <a:lnTo>
                  <a:pt x="56159" y="51975"/>
                </a:lnTo>
                <a:lnTo>
                  <a:pt x="58084" y="50324"/>
                </a:lnTo>
                <a:lnTo>
                  <a:pt x="60222" y="46609"/>
                </a:lnTo>
                <a:lnTo>
                  <a:pt x="60087" y="44630"/>
                </a:lnTo>
                <a:lnTo>
                  <a:pt x="58055" y="40551"/>
                </a:lnTo>
                <a:lnTo>
                  <a:pt x="38003" y="24991"/>
                </a:lnTo>
                <a:lnTo>
                  <a:pt x="37187" y="22414"/>
                </a:lnTo>
                <a:lnTo>
                  <a:pt x="36662" y="18383"/>
                </a:lnTo>
                <a:lnTo>
                  <a:pt x="37325" y="18052"/>
                </a:lnTo>
                <a:lnTo>
                  <a:pt x="42883" y="1739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5" name="SMARTInkShape-Group553"/>
          <p:cNvGrpSpPr/>
          <p:nvPr/>
        </p:nvGrpSpPr>
        <p:grpSpPr>
          <a:xfrm>
            <a:off x="5480050" y="3613612"/>
            <a:ext cx="475253" cy="418639"/>
            <a:chOff x="5480050" y="3613612"/>
            <a:chExt cx="475253" cy="418639"/>
          </a:xfrm>
        </p:grpSpPr>
        <p:sp>
          <p:nvSpPr>
            <p:cNvPr id="252" name="SMARTInkShape-2674"/>
            <p:cNvSpPr/>
            <p:nvPr>
              <p:custDataLst>
                <p:tags r:id="rId100"/>
              </p:custDataLst>
            </p:nvPr>
          </p:nvSpPr>
          <p:spPr>
            <a:xfrm>
              <a:off x="5888640" y="3613612"/>
              <a:ext cx="66663" cy="43310"/>
            </a:xfrm>
            <a:custGeom>
              <a:avLst/>
              <a:gdLst/>
              <a:ahLst/>
              <a:cxnLst/>
              <a:rect l="0" t="0" r="0" b="0"/>
              <a:pathLst>
                <a:path w="66663" h="43310">
                  <a:moveTo>
                    <a:pt x="35910" y="31288"/>
                  </a:moveTo>
                  <a:lnTo>
                    <a:pt x="35910" y="31288"/>
                  </a:lnTo>
                  <a:lnTo>
                    <a:pt x="36615" y="21149"/>
                  </a:lnTo>
                  <a:lnTo>
                    <a:pt x="41998" y="1099"/>
                  </a:lnTo>
                  <a:lnTo>
                    <a:pt x="40674" y="578"/>
                  </a:lnTo>
                  <a:lnTo>
                    <a:pt x="35440" y="0"/>
                  </a:lnTo>
                  <a:lnTo>
                    <a:pt x="24560" y="3046"/>
                  </a:lnTo>
                  <a:lnTo>
                    <a:pt x="15771" y="8417"/>
                  </a:lnTo>
                  <a:lnTo>
                    <a:pt x="5327" y="21218"/>
                  </a:lnTo>
                  <a:lnTo>
                    <a:pt x="1151" y="30576"/>
                  </a:lnTo>
                  <a:lnTo>
                    <a:pt x="37" y="35047"/>
                  </a:lnTo>
                  <a:lnTo>
                    <a:pt x="0" y="38027"/>
                  </a:lnTo>
                  <a:lnTo>
                    <a:pt x="681" y="40014"/>
                  </a:lnTo>
                  <a:lnTo>
                    <a:pt x="1839" y="41339"/>
                  </a:lnTo>
                  <a:lnTo>
                    <a:pt x="6892" y="42811"/>
                  </a:lnTo>
                  <a:lnTo>
                    <a:pt x="10215" y="43203"/>
                  </a:lnTo>
                  <a:lnTo>
                    <a:pt x="15788" y="41758"/>
                  </a:lnTo>
                  <a:lnTo>
                    <a:pt x="24774" y="35096"/>
                  </a:lnTo>
                  <a:lnTo>
                    <a:pt x="34492" y="24185"/>
                  </a:lnTo>
                  <a:lnTo>
                    <a:pt x="37081" y="20202"/>
                  </a:lnTo>
                  <a:lnTo>
                    <a:pt x="38103" y="16842"/>
                  </a:lnTo>
                  <a:lnTo>
                    <a:pt x="38076" y="13896"/>
                  </a:lnTo>
                  <a:lnTo>
                    <a:pt x="37354" y="11226"/>
                  </a:lnTo>
                  <a:lnTo>
                    <a:pt x="35462" y="9447"/>
                  </a:lnTo>
                  <a:lnTo>
                    <a:pt x="29596" y="7470"/>
                  </a:lnTo>
                  <a:lnTo>
                    <a:pt x="18359" y="6357"/>
                  </a:lnTo>
                  <a:lnTo>
                    <a:pt x="15038" y="7611"/>
                  </a:lnTo>
                  <a:lnTo>
                    <a:pt x="9464" y="12769"/>
                  </a:lnTo>
                  <a:lnTo>
                    <a:pt x="6518" y="17883"/>
                  </a:lnTo>
                  <a:lnTo>
                    <a:pt x="5732" y="20235"/>
                  </a:lnTo>
                  <a:lnTo>
                    <a:pt x="6740" y="26610"/>
                  </a:lnTo>
                  <a:lnTo>
                    <a:pt x="7997" y="30286"/>
                  </a:lnTo>
                  <a:lnTo>
                    <a:pt x="13156" y="36252"/>
                  </a:lnTo>
                  <a:lnTo>
                    <a:pt x="20153" y="40550"/>
                  </a:lnTo>
                  <a:lnTo>
                    <a:pt x="36141" y="43309"/>
                  </a:lnTo>
                  <a:lnTo>
                    <a:pt x="44478" y="42981"/>
                  </a:lnTo>
                  <a:lnTo>
                    <a:pt x="52887" y="40483"/>
                  </a:lnTo>
                  <a:lnTo>
                    <a:pt x="59448" y="35139"/>
                  </a:lnTo>
                  <a:lnTo>
                    <a:pt x="62186" y="31739"/>
                  </a:lnTo>
                  <a:lnTo>
                    <a:pt x="63305" y="28061"/>
                  </a:lnTo>
                  <a:lnTo>
                    <a:pt x="62667" y="20211"/>
                  </a:lnTo>
                  <a:lnTo>
                    <a:pt x="60032" y="13900"/>
                  </a:lnTo>
                  <a:lnTo>
                    <a:pt x="52590" y="4100"/>
                  </a:lnTo>
                  <a:lnTo>
                    <a:pt x="49852" y="3285"/>
                  </a:lnTo>
                  <a:lnTo>
                    <a:pt x="43047" y="4260"/>
                  </a:lnTo>
                  <a:lnTo>
                    <a:pt x="34653" y="8777"/>
                  </a:lnTo>
                  <a:lnTo>
                    <a:pt x="31823" y="12581"/>
                  </a:lnTo>
                  <a:lnTo>
                    <a:pt x="31069" y="14583"/>
                  </a:lnTo>
                  <a:lnTo>
                    <a:pt x="32113" y="20571"/>
                  </a:lnTo>
                  <a:lnTo>
                    <a:pt x="33378" y="24143"/>
                  </a:lnTo>
                  <a:lnTo>
                    <a:pt x="35633" y="26525"/>
                  </a:lnTo>
                  <a:lnTo>
                    <a:pt x="41902" y="29171"/>
                  </a:lnTo>
                  <a:lnTo>
                    <a:pt x="59991" y="31233"/>
                  </a:lnTo>
                  <a:lnTo>
                    <a:pt x="64291" y="27901"/>
                  </a:lnTo>
                  <a:lnTo>
                    <a:pt x="66162" y="24373"/>
                  </a:lnTo>
                  <a:lnTo>
                    <a:pt x="66662" y="22445"/>
                  </a:lnTo>
                  <a:lnTo>
                    <a:pt x="66289" y="20454"/>
                  </a:lnTo>
                  <a:lnTo>
                    <a:pt x="63993" y="16359"/>
                  </a:lnTo>
                  <a:lnTo>
                    <a:pt x="55362" y="10088"/>
                  </a:lnTo>
                  <a:lnTo>
                    <a:pt x="51701" y="9394"/>
                  </a:lnTo>
                  <a:lnTo>
                    <a:pt x="43869" y="10504"/>
                  </a:lnTo>
                  <a:lnTo>
                    <a:pt x="31527" y="15095"/>
                  </a:lnTo>
                  <a:lnTo>
                    <a:pt x="28754" y="17671"/>
                  </a:lnTo>
                  <a:lnTo>
                    <a:pt x="25674" y="24295"/>
                  </a:lnTo>
                  <a:lnTo>
                    <a:pt x="23940" y="32586"/>
                  </a:lnTo>
                  <a:lnTo>
                    <a:pt x="24403" y="34976"/>
                  </a:lnTo>
                  <a:lnTo>
                    <a:pt x="26797" y="39512"/>
                  </a:lnTo>
                  <a:lnTo>
                    <a:pt x="28424" y="41004"/>
                  </a:lnTo>
                  <a:lnTo>
                    <a:pt x="32112" y="42661"/>
                  </a:lnTo>
                  <a:lnTo>
                    <a:pt x="44897" y="40224"/>
                  </a:lnTo>
                  <a:lnTo>
                    <a:pt x="52369" y="35024"/>
                  </a:lnTo>
                  <a:lnTo>
                    <a:pt x="57337" y="28715"/>
                  </a:lnTo>
                  <a:lnTo>
                    <a:pt x="59543" y="23559"/>
                  </a:lnTo>
                  <a:lnTo>
                    <a:pt x="59427" y="21902"/>
                  </a:lnTo>
                  <a:lnTo>
                    <a:pt x="58643" y="20798"/>
                  </a:lnTo>
                  <a:lnTo>
                    <a:pt x="48610" y="122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2675"/>
            <p:cNvSpPr/>
            <p:nvPr>
              <p:custDataLst>
                <p:tags r:id="rId101"/>
              </p:custDataLst>
            </p:nvPr>
          </p:nvSpPr>
          <p:spPr>
            <a:xfrm>
              <a:off x="5729204" y="3846607"/>
              <a:ext cx="95543" cy="63060"/>
            </a:xfrm>
            <a:custGeom>
              <a:avLst/>
              <a:gdLst/>
              <a:ahLst/>
              <a:cxnLst/>
              <a:rect l="0" t="0" r="0" b="0"/>
              <a:pathLst>
                <a:path w="95543" h="63060">
                  <a:moveTo>
                    <a:pt x="17546" y="45943"/>
                  </a:moveTo>
                  <a:lnTo>
                    <a:pt x="17546" y="45943"/>
                  </a:lnTo>
                  <a:lnTo>
                    <a:pt x="17546" y="42572"/>
                  </a:lnTo>
                  <a:lnTo>
                    <a:pt x="24013" y="23174"/>
                  </a:lnTo>
                  <a:lnTo>
                    <a:pt x="28805" y="14295"/>
                  </a:lnTo>
                  <a:lnTo>
                    <a:pt x="29286" y="12144"/>
                  </a:lnTo>
                  <a:lnTo>
                    <a:pt x="28900" y="10004"/>
                  </a:lnTo>
                  <a:lnTo>
                    <a:pt x="26590" y="5746"/>
                  </a:lnTo>
                  <a:lnTo>
                    <a:pt x="24987" y="5739"/>
                  </a:lnTo>
                  <a:lnTo>
                    <a:pt x="8859" y="19745"/>
                  </a:lnTo>
                  <a:lnTo>
                    <a:pt x="3572" y="29361"/>
                  </a:lnTo>
                  <a:lnTo>
                    <a:pt x="0" y="46674"/>
                  </a:lnTo>
                  <a:lnTo>
                    <a:pt x="1046" y="55205"/>
                  </a:lnTo>
                  <a:lnTo>
                    <a:pt x="2313" y="58467"/>
                  </a:lnTo>
                  <a:lnTo>
                    <a:pt x="5274" y="60643"/>
                  </a:lnTo>
                  <a:lnTo>
                    <a:pt x="14208" y="63059"/>
                  </a:lnTo>
                  <a:lnTo>
                    <a:pt x="23353" y="62252"/>
                  </a:lnTo>
                  <a:lnTo>
                    <a:pt x="40722" y="55985"/>
                  </a:lnTo>
                  <a:lnTo>
                    <a:pt x="68316" y="27376"/>
                  </a:lnTo>
                  <a:lnTo>
                    <a:pt x="71861" y="17935"/>
                  </a:lnTo>
                  <a:lnTo>
                    <a:pt x="72805" y="12454"/>
                  </a:lnTo>
                  <a:lnTo>
                    <a:pt x="72025" y="8095"/>
                  </a:lnTo>
                  <a:lnTo>
                    <a:pt x="67394" y="1370"/>
                  </a:lnTo>
                  <a:lnTo>
                    <a:pt x="63477" y="0"/>
                  </a:lnTo>
                  <a:lnTo>
                    <a:pt x="53483" y="359"/>
                  </a:lnTo>
                  <a:lnTo>
                    <a:pt x="35955" y="4528"/>
                  </a:lnTo>
                  <a:lnTo>
                    <a:pt x="20726" y="13603"/>
                  </a:lnTo>
                  <a:lnTo>
                    <a:pt x="10649" y="25229"/>
                  </a:lnTo>
                  <a:lnTo>
                    <a:pt x="9421" y="29311"/>
                  </a:lnTo>
                  <a:lnTo>
                    <a:pt x="9936" y="37610"/>
                  </a:lnTo>
                  <a:lnTo>
                    <a:pt x="12518" y="44121"/>
                  </a:lnTo>
                  <a:lnTo>
                    <a:pt x="14193" y="46845"/>
                  </a:lnTo>
                  <a:lnTo>
                    <a:pt x="23582" y="49871"/>
                  </a:lnTo>
                  <a:lnTo>
                    <a:pt x="37162" y="50511"/>
                  </a:lnTo>
                  <a:lnTo>
                    <a:pt x="59263" y="46199"/>
                  </a:lnTo>
                  <a:lnTo>
                    <a:pt x="81268" y="31856"/>
                  </a:lnTo>
                  <a:lnTo>
                    <a:pt x="84673" y="27217"/>
                  </a:lnTo>
                  <a:lnTo>
                    <a:pt x="85581" y="24993"/>
                  </a:lnTo>
                  <a:lnTo>
                    <a:pt x="84775" y="23509"/>
                  </a:lnTo>
                  <a:lnTo>
                    <a:pt x="82827" y="22521"/>
                  </a:lnTo>
                  <a:lnTo>
                    <a:pt x="66190" y="20934"/>
                  </a:lnTo>
                  <a:lnTo>
                    <a:pt x="39568" y="25689"/>
                  </a:lnTo>
                  <a:lnTo>
                    <a:pt x="31330" y="29415"/>
                  </a:lnTo>
                  <a:lnTo>
                    <a:pt x="28853" y="32102"/>
                  </a:lnTo>
                  <a:lnTo>
                    <a:pt x="26099" y="38851"/>
                  </a:lnTo>
                  <a:lnTo>
                    <a:pt x="24549" y="47213"/>
                  </a:lnTo>
                  <a:lnTo>
                    <a:pt x="26448" y="48906"/>
                  </a:lnTo>
                  <a:lnTo>
                    <a:pt x="34202" y="50788"/>
                  </a:lnTo>
                  <a:lnTo>
                    <a:pt x="42823" y="49742"/>
                  </a:lnTo>
                  <a:lnTo>
                    <a:pt x="66596" y="39951"/>
                  </a:lnTo>
                  <a:lnTo>
                    <a:pt x="83506" y="28489"/>
                  </a:lnTo>
                  <a:lnTo>
                    <a:pt x="94084" y="16155"/>
                  </a:lnTo>
                  <a:lnTo>
                    <a:pt x="95382" y="12679"/>
                  </a:lnTo>
                  <a:lnTo>
                    <a:pt x="95542" y="9656"/>
                  </a:lnTo>
                  <a:lnTo>
                    <a:pt x="94944" y="6935"/>
                  </a:lnTo>
                  <a:lnTo>
                    <a:pt x="93133" y="5121"/>
                  </a:lnTo>
                  <a:lnTo>
                    <a:pt x="87360" y="3105"/>
                  </a:lnTo>
                  <a:lnTo>
                    <a:pt x="78207" y="5973"/>
                  </a:lnTo>
                  <a:lnTo>
                    <a:pt x="50333" y="19591"/>
                  </a:lnTo>
                  <a:lnTo>
                    <a:pt x="30246" y="522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2676"/>
            <p:cNvSpPr/>
            <p:nvPr>
              <p:custDataLst>
                <p:tags r:id="rId102"/>
              </p:custDataLst>
            </p:nvPr>
          </p:nvSpPr>
          <p:spPr>
            <a:xfrm>
              <a:off x="5480050" y="3964924"/>
              <a:ext cx="74219" cy="67327"/>
            </a:xfrm>
            <a:custGeom>
              <a:avLst/>
              <a:gdLst/>
              <a:ahLst/>
              <a:cxnLst/>
              <a:rect l="0" t="0" r="0" b="0"/>
              <a:pathLst>
                <a:path w="74219" h="67327">
                  <a:moveTo>
                    <a:pt x="63500" y="29226"/>
                  </a:moveTo>
                  <a:lnTo>
                    <a:pt x="63500" y="29226"/>
                  </a:lnTo>
                  <a:lnTo>
                    <a:pt x="63500" y="23759"/>
                  </a:lnTo>
                  <a:lnTo>
                    <a:pt x="62794" y="23464"/>
                  </a:lnTo>
                  <a:lnTo>
                    <a:pt x="60129" y="23137"/>
                  </a:lnTo>
                  <a:lnTo>
                    <a:pt x="56592" y="21111"/>
                  </a:lnTo>
                  <a:lnTo>
                    <a:pt x="52668" y="18563"/>
                  </a:lnTo>
                  <a:lnTo>
                    <a:pt x="45788" y="17129"/>
                  </a:lnTo>
                  <a:lnTo>
                    <a:pt x="35125" y="17410"/>
                  </a:lnTo>
                  <a:lnTo>
                    <a:pt x="27135" y="19977"/>
                  </a:lnTo>
                  <a:lnTo>
                    <a:pt x="14703" y="28759"/>
                  </a:lnTo>
                  <a:lnTo>
                    <a:pt x="5454" y="40298"/>
                  </a:lnTo>
                  <a:lnTo>
                    <a:pt x="2423" y="48493"/>
                  </a:lnTo>
                  <a:lnTo>
                    <a:pt x="1617" y="52654"/>
                  </a:lnTo>
                  <a:lnTo>
                    <a:pt x="2489" y="56133"/>
                  </a:lnTo>
                  <a:lnTo>
                    <a:pt x="7221" y="61881"/>
                  </a:lnTo>
                  <a:lnTo>
                    <a:pt x="15909" y="64906"/>
                  </a:lnTo>
                  <a:lnTo>
                    <a:pt x="21189" y="65713"/>
                  </a:lnTo>
                  <a:lnTo>
                    <a:pt x="32700" y="62846"/>
                  </a:lnTo>
                  <a:lnTo>
                    <a:pt x="44872" y="56163"/>
                  </a:lnTo>
                  <a:lnTo>
                    <a:pt x="66170" y="36507"/>
                  </a:lnTo>
                  <a:lnTo>
                    <a:pt x="71743" y="27523"/>
                  </a:lnTo>
                  <a:lnTo>
                    <a:pt x="74218" y="18827"/>
                  </a:lnTo>
                  <a:lnTo>
                    <a:pt x="72762" y="14532"/>
                  </a:lnTo>
                  <a:lnTo>
                    <a:pt x="65499" y="5997"/>
                  </a:lnTo>
                  <a:lnTo>
                    <a:pt x="57098" y="1263"/>
                  </a:lnTo>
                  <a:lnTo>
                    <a:pt x="52882" y="0"/>
                  </a:lnTo>
                  <a:lnTo>
                    <a:pt x="33463" y="1595"/>
                  </a:lnTo>
                  <a:lnTo>
                    <a:pt x="13208" y="9907"/>
                  </a:lnTo>
                  <a:lnTo>
                    <a:pt x="8805" y="13525"/>
                  </a:lnTo>
                  <a:lnTo>
                    <a:pt x="3913" y="21307"/>
                  </a:lnTo>
                  <a:lnTo>
                    <a:pt x="3621" y="31351"/>
                  </a:lnTo>
                  <a:lnTo>
                    <a:pt x="5843" y="41459"/>
                  </a:lnTo>
                  <a:lnTo>
                    <a:pt x="9182" y="48303"/>
                  </a:lnTo>
                  <a:lnTo>
                    <a:pt x="12471" y="50411"/>
                  </a:lnTo>
                  <a:lnTo>
                    <a:pt x="26508" y="53377"/>
                  </a:lnTo>
                  <a:lnTo>
                    <a:pt x="39918" y="53550"/>
                  </a:lnTo>
                  <a:lnTo>
                    <a:pt x="48551" y="51091"/>
                  </a:lnTo>
                  <a:lnTo>
                    <a:pt x="61344" y="42368"/>
                  </a:lnTo>
                  <a:lnTo>
                    <a:pt x="63474" y="39399"/>
                  </a:lnTo>
                  <a:lnTo>
                    <a:pt x="64188" y="36713"/>
                  </a:lnTo>
                  <a:lnTo>
                    <a:pt x="63958" y="34218"/>
                  </a:lnTo>
                  <a:lnTo>
                    <a:pt x="62395" y="32553"/>
                  </a:lnTo>
                  <a:lnTo>
                    <a:pt x="56893" y="30704"/>
                  </a:lnTo>
                  <a:lnTo>
                    <a:pt x="36795" y="30224"/>
                  </a:lnTo>
                  <a:lnTo>
                    <a:pt x="20074" y="34382"/>
                  </a:lnTo>
                  <a:lnTo>
                    <a:pt x="7389" y="42108"/>
                  </a:lnTo>
                  <a:lnTo>
                    <a:pt x="4926" y="44164"/>
                  </a:lnTo>
                  <a:lnTo>
                    <a:pt x="4695" y="46240"/>
                  </a:lnTo>
                  <a:lnTo>
                    <a:pt x="5952" y="48330"/>
                  </a:lnTo>
                  <a:lnTo>
                    <a:pt x="8201" y="50429"/>
                  </a:lnTo>
                  <a:lnTo>
                    <a:pt x="11112" y="51122"/>
                  </a:lnTo>
                  <a:lnTo>
                    <a:pt x="18109" y="50011"/>
                  </a:lnTo>
                  <a:lnTo>
                    <a:pt x="42437" y="39590"/>
                  </a:lnTo>
                  <a:lnTo>
                    <a:pt x="48964" y="33597"/>
                  </a:lnTo>
                  <a:lnTo>
                    <a:pt x="55533" y="24994"/>
                  </a:lnTo>
                  <a:lnTo>
                    <a:pt x="54661" y="24288"/>
                  </a:lnTo>
                  <a:lnTo>
                    <a:pt x="49929" y="23503"/>
                  </a:lnTo>
                  <a:lnTo>
                    <a:pt x="39332" y="26432"/>
                  </a:lnTo>
                  <a:lnTo>
                    <a:pt x="23883" y="35140"/>
                  </a:lnTo>
                  <a:lnTo>
                    <a:pt x="9272" y="50029"/>
                  </a:lnTo>
                  <a:lnTo>
                    <a:pt x="0" y="673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8" name="SMARTInkShape-Group554"/>
          <p:cNvGrpSpPr/>
          <p:nvPr/>
        </p:nvGrpSpPr>
        <p:grpSpPr>
          <a:xfrm>
            <a:off x="4958898" y="3660522"/>
            <a:ext cx="288108" cy="289179"/>
            <a:chOff x="4958898" y="3660522"/>
            <a:chExt cx="288108" cy="289179"/>
          </a:xfrm>
        </p:grpSpPr>
        <p:sp>
          <p:nvSpPr>
            <p:cNvPr id="256" name="SMARTInkShape-2677"/>
            <p:cNvSpPr/>
            <p:nvPr>
              <p:custDataLst>
                <p:tags r:id="rId98"/>
              </p:custDataLst>
            </p:nvPr>
          </p:nvSpPr>
          <p:spPr>
            <a:xfrm>
              <a:off x="5147409" y="3881018"/>
              <a:ext cx="99597" cy="68683"/>
            </a:xfrm>
            <a:custGeom>
              <a:avLst/>
              <a:gdLst/>
              <a:ahLst/>
              <a:cxnLst/>
              <a:rect l="0" t="0" r="0" b="0"/>
              <a:pathLst>
                <a:path w="99597" h="68683">
                  <a:moveTo>
                    <a:pt x="27841" y="24232"/>
                  </a:moveTo>
                  <a:lnTo>
                    <a:pt x="27841" y="24232"/>
                  </a:lnTo>
                  <a:lnTo>
                    <a:pt x="33308" y="18765"/>
                  </a:lnTo>
                  <a:lnTo>
                    <a:pt x="37301" y="18143"/>
                  </a:lnTo>
                  <a:lnTo>
                    <a:pt x="38381" y="17351"/>
                  </a:lnTo>
                  <a:lnTo>
                    <a:pt x="40257" y="12437"/>
                  </a:lnTo>
                  <a:lnTo>
                    <a:pt x="40457" y="8429"/>
                  </a:lnTo>
                  <a:lnTo>
                    <a:pt x="38622" y="4744"/>
                  </a:lnTo>
                  <a:lnTo>
                    <a:pt x="37145" y="2773"/>
                  </a:lnTo>
                  <a:lnTo>
                    <a:pt x="31741" y="583"/>
                  </a:lnTo>
                  <a:lnTo>
                    <a:pt x="28324" y="0"/>
                  </a:lnTo>
                  <a:lnTo>
                    <a:pt x="24636" y="1022"/>
                  </a:lnTo>
                  <a:lnTo>
                    <a:pt x="16774" y="5920"/>
                  </a:lnTo>
                  <a:lnTo>
                    <a:pt x="10458" y="14681"/>
                  </a:lnTo>
                  <a:lnTo>
                    <a:pt x="654" y="34183"/>
                  </a:lnTo>
                  <a:lnTo>
                    <a:pt x="0" y="44883"/>
                  </a:lnTo>
                  <a:lnTo>
                    <a:pt x="2062" y="55282"/>
                  </a:lnTo>
                  <a:lnTo>
                    <a:pt x="5329" y="62256"/>
                  </a:lnTo>
                  <a:lnTo>
                    <a:pt x="8600" y="64398"/>
                  </a:lnTo>
                  <a:lnTo>
                    <a:pt x="22610" y="67413"/>
                  </a:lnTo>
                  <a:lnTo>
                    <a:pt x="31631" y="68118"/>
                  </a:lnTo>
                  <a:lnTo>
                    <a:pt x="42225" y="64668"/>
                  </a:lnTo>
                  <a:lnTo>
                    <a:pt x="52579" y="58431"/>
                  </a:lnTo>
                  <a:lnTo>
                    <a:pt x="59532" y="50956"/>
                  </a:lnTo>
                  <a:lnTo>
                    <a:pt x="63093" y="41048"/>
                  </a:lnTo>
                  <a:lnTo>
                    <a:pt x="63969" y="31000"/>
                  </a:lnTo>
                  <a:lnTo>
                    <a:pt x="62008" y="24182"/>
                  </a:lnTo>
                  <a:lnTo>
                    <a:pt x="55020" y="18801"/>
                  </a:lnTo>
                  <a:lnTo>
                    <a:pt x="42950" y="13685"/>
                  </a:lnTo>
                  <a:lnTo>
                    <a:pt x="40029" y="12968"/>
                  </a:lnTo>
                  <a:lnTo>
                    <a:pt x="31142" y="15933"/>
                  </a:lnTo>
                  <a:lnTo>
                    <a:pt x="21547" y="21954"/>
                  </a:lnTo>
                  <a:lnTo>
                    <a:pt x="14931" y="29335"/>
                  </a:lnTo>
                  <a:lnTo>
                    <a:pt x="11520" y="39200"/>
                  </a:lnTo>
                  <a:lnTo>
                    <a:pt x="10610" y="44794"/>
                  </a:lnTo>
                  <a:lnTo>
                    <a:pt x="11415" y="49229"/>
                  </a:lnTo>
                  <a:lnTo>
                    <a:pt x="16072" y="56038"/>
                  </a:lnTo>
                  <a:lnTo>
                    <a:pt x="24728" y="59534"/>
                  </a:lnTo>
                  <a:lnTo>
                    <a:pt x="35630" y="60383"/>
                  </a:lnTo>
                  <a:lnTo>
                    <a:pt x="57993" y="55179"/>
                  </a:lnTo>
                  <a:lnTo>
                    <a:pt x="62759" y="53330"/>
                  </a:lnTo>
                  <a:lnTo>
                    <a:pt x="69936" y="47512"/>
                  </a:lnTo>
                  <a:lnTo>
                    <a:pt x="72838" y="43985"/>
                  </a:lnTo>
                  <a:lnTo>
                    <a:pt x="74066" y="40223"/>
                  </a:lnTo>
                  <a:lnTo>
                    <a:pt x="73551" y="32280"/>
                  </a:lnTo>
                  <a:lnTo>
                    <a:pt x="71719" y="28891"/>
                  </a:lnTo>
                  <a:lnTo>
                    <a:pt x="65922" y="23245"/>
                  </a:lnTo>
                  <a:lnTo>
                    <a:pt x="61694" y="22163"/>
                  </a:lnTo>
                  <a:lnTo>
                    <a:pt x="45633" y="24011"/>
                  </a:lnTo>
                  <a:lnTo>
                    <a:pt x="28173" y="29732"/>
                  </a:lnTo>
                  <a:lnTo>
                    <a:pt x="18346" y="36319"/>
                  </a:lnTo>
                  <a:lnTo>
                    <a:pt x="13038" y="43951"/>
                  </a:lnTo>
                  <a:lnTo>
                    <a:pt x="11622" y="47961"/>
                  </a:lnTo>
                  <a:lnTo>
                    <a:pt x="12089" y="51340"/>
                  </a:lnTo>
                  <a:lnTo>
                    <a:pt x="13812" y="54299"/>
                  </a:lnTo>
                  <a:lnTo>
                    <a:pt x="16372" y="56976"/>
                  </a:lnTo>
                  <a:lnTo>
                    <a:pt x="30087" y="64116"/>
                  </a:lnTo>
                  <a:lnTo>
                    <a:pt x="59396" y="68281"/>
                  </a:lnTo>
                  <a:lnTo>
                    <a:pt x="74115" y="61822"/>
                  </a:lnTo>
                  <a:lnTo>
                    <a:pt x="85139" y="54341"/>
                  </a:lnTo>
                  <a:lnTo>
                    <a:pt x="88585" y="49843"/>
                  </a:lnTo>
                  <a:lnTo>
                    <a:pt x="89504" y="47656"/>
                  </a:lnTo>
                  <a:lnTo>
                    <a:pt x="88705" y="45493"/>
                  </a:lnTo>
                  <a:lnTo>
                    <a:pt x="84055" y="41207"/>
                  </a:lnTo>
                  <a:lnTo>
                    <a:pt x="77284" y="38832"/>
                  </a:lnTo>
                  <a:lnTo>
                    <a:pt x="73503" y="38199"/>
                  </a:lnTo>
                  <a:lnTo>
                    <a:pt x="58069" y="40678"/>
                  </a:lnTo>
                  <a:lnTo>
                    <a:pt x="46831" y="45881"/>
                  </a:lnTo>
                  <a:lnTo>
                    <a:pt x="45440" y="47132"/>
                  </a:lnTo>
                  <a:lnTo>
                    <a:pt x="45218" y="47965"/>
                  </a:lnTo>
                  <a:lnTo>
                    <a:pt x="45776" y="48520"/>
                  </a:lnTo>
                  <a:lnTo>
                    <a:pt x="56675" y="49303"/>
                  </a:lnTo>
                  <a:lnTo>
                    <a:pt x="99489" y="43451"/>
                  </a:lnTo>
                  <a:lnTo>
                    <a:pt x="99596" y="43394"/>
                  </a:lnTo>
                  <a:lnTo>
                    <a:pt x="98960" y="43357"/>
                  </a:lnTo>
                  <a:lnTo>
                    <a:pt x="78641" y="686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2678"/>
            <p:cNvSpPr/>
            <p:nvPr>
              <p:custDataLst>
                <p:tags r:id="rId99"/>
              </p:custDataLst>
            </p:nvPr>
          </p:nvSpPr>
          <p:spPr>
            <a:xfrm>
              <a:off x="4958898" y="3660522"/>
              <a:ext cx="92638" cy="86805"/>
            </a:xfrm>
            <a:custGeom>
              <a:avLst/>
              <a:gdLst/>
              <a:ahLst/>
              <a:cxnLst/>
              <a:rect l="0" t="0" r="0" b="0"/>
              <a:pathLst>
                <a:path w="92638" h="86805">
                  <a:moveTo>
                    <a:pt x="57602" y="22478"/>
                  </a:moveTo>
                  <a:lnTo>
                    <a:pt x="57602" y="22478"/>
                  </a:lnTo>
                  <a:lnTo>
                    <a:pt x="57602" y="4595"/>
                  </a:lnTo>
                  <a:lnTo>
                    <a:pt x="54231" y="403"/>
                  </a:lnTo>
                  <a:lnTo>
                    <a:pt x="52533" y="0"/>
                  </a:lnTo>
                  <a:lnTo>
                    <a:pt x="50694" y="437"/>
                  </a:lnTo>
                  <a:lnTo>
                    <a:pt x="44737" y="4423"/>
                  </a:lnTo>
                  <a:lnTo>
                    <a:pt x="42675" y="6208"/>
                  </a:lnTo>
                  <a:lnTo>
                    <a:pt x="30076" y="35979"/>
                  </a:lnTo>
                  <a:lnTo>
                    <a:pt x="26223" y="72073"/>
                  </a:lnTo>
                  <a:lnTo>
                    <a:pt x="29780" y="80033"/>
                  </a:lnTo>
                  <a:lnTo>
                    <a:pt x="32704" y="84131"/>
                  </a:lnTo>
                  <a:lnTo>
                    <a:pt x="36064" y="86158"/>
                  </a:lnTo>
                  <a:lnTo>
                    <a:pt x="39715" y="86804"/>
                  </a:lnTo>
                  <a:lnTo>
                    <a:pt x="43561" y="86528"/>
                  </a:lnTo>
                  <a:lnTo>
                    <a:pt x="51597" y="82460"/>
                  </a:lnTo>
                  <a:lnTo>
                    <a:pt x="59167" y="75948"/>
                  </a:lnTo>
                  <a:lnTo>
                    <a:pt x="84132" y="38116"/>
                  </a:lnTo>
                  <a:lnTo>
                    <a:pt x="85165" y="33609"/>
                  </a:lnTo>
                  <a:lnTo>
                    <a:pt x="84434" y="24838"/>
                  </a:lnTo>
                  <a:lnTo>
                    <a:pt x="81758" y="18117"/>
                  </a:lnTo>
                  <a:lnTo>
                    <a:pt x="80055" y="15337"/>
                  </a:lnTo>
                  <a:lnTo>
                    <a:pt x="76804" y="13484"/>
                  </a:lnTo>
                  <a:lnTo>
                    <a:pt x="67548" y="11425"/>
                  </a:lnTo>
                  <a:lnTo>
                    <a:pt x="62821" y="12288"/>
                  </a:lnTo>
                  <a:lnTo>
                    <a:pt x="53807" y="17008"/>
                  </a:lnTo>
                  <a:lnTo>
                    <a:pt x="44169" y="27599"/>
                  </a:lnTo>
                  <a:lnTo>
                    <a:pt x="35298" y="47478"/>
                  </a:lnTo>
                  <a:lnTo>
                    <a:pt x="33577" y="54285"/>
                  </a:lnTo>
                  <a:lnTo>
                    <a:pt x="34695" y="61544"/>
                  </a:lnTo>
                  <a:lnTo>
                    <a:pt x="39290" y="71683"/>
                  </a:lnTo>
                  <a:lnTo>
                    <a:pt x="41161" y="74331"/>
                  </a:lnTo>
                  <a:lnTo>
                    <a:pt x="43113" y="75391"/>
                  </a:lnTo>
                  <a:lnTo>
                    <a:pt x="45120" y="75392"/>
                  </a:lnTo>
                  <a:lnTo>
                    <a:pt x="47164" y="74688"/>
                  </a:lnTo>
                  <a:lnTo>
                    <a:pt x="56783" y="66954"/>
                  </a:lnTo>
                  <a:lnTo>
                    <a:pt x="65199" y="55725"/>
                  </a:lnTo>
                  <a:lnTo>
                    <a:pt x="68790" y="43461"/>
                  </a:lnTo>
                  <a:lnTo>
                    <a:pt x="67749" y="35097"/>
                  </a:lnTo>
                  <a:lnTo>
                    <a:pt x="66484" y="30890"/>
                  </a:lnTo>
                  <a:lnTo>
                    <a:pt x="61315" y="24335"/>
                  </a:lnTo>
                  <a:lnTo>
                    <a:pt x="57960" y="21599"/>
                  </a:lnTo>
                  <a:lnTo>
                    <a:pt x="48589" y="18560"/>
                  </a:lnTo>
                  <a:lnTo>
                    <a:pt x="38074" y="17914"/>
                  </a:lnTo>
                  <a:lnTo>
                    <a:pt x="19825" y="23249"/>
                  </a:lnTo>
                  <a:lnTo>
                    <a:pt x="15484" y="25108"/>
                  </a:lnTo>
                  <a:lnTo>
                    <a:pt x="2632" y="37839"/>
                  </a:lnTo>
                  <a:lnTo>
                    <a:pt x="494" y="42596"/>
                  </a:lnTo>
                  <a:lnTo>
                    <a:pt x="0" y="51646"/>
                  </a:lnTo>
                  <a:lnTo>
                    <a:pt x="2132" y="58489"/>
                  </a:lnTo>
                  <a:lnTo>
                    <a:pt x="3689" y="61302"/>
                  </a:lnTo>
                  <a:lnTo>
                    <a:pt x="11063" y="66309"/>
                  </a:lnTo>
                  <a:lnTo>
                    <a:pt x="15992" y="68632"/>
                  </a:lnTo>
                  <a:lnTo>
                    <a:pt x="25233" y="69332"/>
                  </a:lnTo>
                  <a:lnTo>
                    <a:pt x="42662" y="64032"/>
                  </a:lnTo>
                  <a:lnTo>
                    <a:pt x="52078" y="58230"/>
                  </a:lnTo>
                  <a:lnTo>
                    <a:pt x="55147" y="54125"/>
                  </a:lnTo>
                  <a:lnTo>
                    <a:pt x="55966" y="52043"/>
                  </a:lnTo>
                  <a:lnTo>
                    <a:pt x="55100" y="50655"/>
                  </a:lnTo>
                  <a:lnTo>
                    <a:pt x="50375" y="49112"/>
                  </a:lnTo>
                  <a:lnTo>
                    <a:pt x="43152" y="48243"/>
                  </a:lnTo>
                  <a:lnTo>
                    <a:pt x="38716" y="49922"/>
                  </a:lnTo>
                  <a:lnTo>
                    <a:pt x="26747" y="60120"/>
                  </a:lnTo>
                  <a:lnTo>
                    <a:pt x="22722" y="65783"/>
                  </a:lnTo>
                  <a:lnTo>
                    <a:pt x="20456" y="72938"/>
                  </a:lnTo>
                  <a:lnTo>
                    <a:pt x="20139" y="75169"/>
                  </a:lnTo>
                  <a:lnTo>
                    <a:pt x="21665" y="79528"/>
                  </a:lnTo>
                  <a:lnTo>
                    <a:pt x="23061" y="81677"/>
                  </a:lnTo>
                  <a:lnTo>
                    <a:pt x="25404" y="82405"/>
                  </a:lnTo>
                  <a:lnTo>
                    <a:pt x="31767" y="81333"/>
                  </a:lnTo>
                  <a:lnTo>
                    <a:pt x="76106" y="62651"/>
                  </a:lnTo>
                  <a:lnTo>
                    <a:pt x="90396" y="52901"/>
                  </a:lnTo>
                  <a:lnTo>
                    <a:pt x="92637" y="50816"/>
                  </a:lnTo>
                  <a:lnTo>
                    <a:pt x="91283" y="52241"/>
                  </a:lnTo>
                  <a:lnTo>
                    <a:pt x="38552" y="796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3" name="SMARTInkShape-Group555"/>
          <p:cNvGrpSpPr/>
          <p:nvPr/>
        </p:nvGrpSpPr>
        <p:grpSpPr>
          <a:xfrm>
            <a:off x="3155950" y="1983412"/>
            <a:ext cx="590075" cy="311354"/>
            <a:chOff x="3155950" y="1983412"/>
            <a:chExt cx="590075" cy="311354"/>
          </a:xfrm>
        </p:grpSpPr>
        <p:sp>
          <p:nvSpPr>
            <p:cNvPr id="259" name="SMARTInkShape-2679"/>
            <p:cNvSpPr/>
            <p:nvPr>
              <p:custDataLst>
                <p:tags r:id="rId94"/>
              </p:custDataLst>
            </p:nvPr>
          </p:nvSpPr>
          <p:spPr>
            <a:xfrm>
              <a:off x="3622192" y="1983412"/>
              <a:ext cx="123833" cy="232739"/>
            </a:xfrm>
            <a:custGeom>
              <a:avLst/>
              <a:gdLst/>
              <a:ahLst/>
              <a:cxnLst/>
              <a:rect l="0" t="0" r="0" b="0"/>
              <a:pathLst>
                <a:path w="123833" h="232739">
                  <a:moveTo>
                    <a:pt x="3658" y="35888"/>
                  </a:moveTo>
                  <a:lnTo>
                    <a:pt x="3658" y="35888"/>
                  </a:lnTo>
                  <a:lnTo>
                    <a:pt x="287" y="25775"/>
                  </a:lnTo>
                  <a:lnTo>
                    <a:pt x="0" y="22090"/>
                  </a:lnTo>
                  <a:lnTo>
                    <a:pt x="1562" y="16115"/>
                  </a:lnTo>
                  <a:lnTo>
                    <a:pt x="9779" y="5413"/>
                  </a:lnTo>
                  <a:lnTo>
                    <a:pt x="20960" y="1177"/>
                  </a:lnTo>
                  <a:lnTo>
                    <a:pt x="34631" y="0"/>
                  </a:lnTo>
                  <a:lnTo>
                    <a:pt x="58773" y="4993"/>
                  </a:lnTo>
                  <a:lnTo>
                    <a:pt x="63685" y="6825"/>
                  </a:lnTo>
                  <a:lnTo>
                    <a:pt x="66959" y="10868"/>
                  </a:lnTo>
                  <a:lnTo>
                    <a:pt x="70598" y="22886"/>
                  </a:lnTo>
                  <a:lnTo>
                    <a:pt x="70333" y="33872"/>
                  </a:lnTo>
                  <a:lnTo>
                    <a:pt x="69275" y="38778"/>
                  </a:lnTo>
                  <a:lnTo>
                    <a:pt x="40109" y="80904"/>
                  </a:lnTo>
                  <a:lnTo>
                    <a:pt x="39248" y="84243"/>
                  </a:lnTo>
                  <a:lnTo>
                    <a:pt x="40172" y="91716"/>
                  </a:lnTo>
                  <a:lnTo>
                    <a:pt x="42817" y="94979"/>
                  </a:lnTo>
                  <a:lnTo>
                    <a:pt x="89081" y="122624"/>
                  </a:lnTo>
                  <a:lnTo>
                    <a:pt x="118996" y="146389"/>
                  </a:lnTo>
                  <a:lnTo>
                    <a:pt x="122178" y="153300"/>
                  </a:lnTo>
                  <a:lnTo>
                    <a:pt x="123832" y="170386"/>
                  </a:lnTo>
                  <a:lnTo>
                    <a:pt x="121168" y="178470"/>
                  </a:lnTo>
                  <a:lnTo>
                    <a:pt x="110682" y="193097"/>
                  </a:lnTo>
                  <a:lnTo>
                    <a:pt x="85541" y="213231"/>
                  </a:lnTo>
                  <a:lnTo>
                    <a:pt x="22708" y="2327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2680"/>
            <p:cNvSpPr/>
            <p:nvPr>
              <p:custDataLst>
                <p:tags r:id="rId95"/>
              </p:custDataLst>
            </p:nvPr>
          </p:nvSpPr>
          <p:spPr>
            <a:xfrm>
              <a:off x="3446082" y="2159000"/>
              <a:ext cx="116269" cy="48513"/>
            </a:xfrm>
            <a:custGeom>
              <a:avLst/>
              <a:gdLst/>
              <a:ahLst/>
              <a:cxnLst/>
              <a:rect l="0" t="0" r="0" b="0"/>
              <a:pathLst>
                <a:path w="116269" h="48513">
                  <a:moveTo>
                    <a:pt x="21018" y="25400"/>
                  </a:moveTo>
                  <a:lnTo>
                    <a:pt x="21018" y="25400"/>
                  </a:lnTo>
                  <a:lnTo>
                    <a:pt x="7220" y="35539"/>
                  </a:lnTo>
                  <a:lnTo>
                    <a:pt x="1245" y="43077"/>
                  </a:lnTo>
                  <a:lnTo>
                    <a:pt x="74" y="45651"/>
                  </a:lnTo>
                  <a:lnTo>
                    <a:pt x="0" y="47367"/>
                  </a:lnTo>
                  <a:lnTo>
                    <a:pt x="656" y="48512"/>
                  </a:lnTo>
                  <a:lnTo>
                    <a:pt x="7029" y="47901"/>
                  </a:lnTo>
                  <a:lnTo>
                    <a:pt x="45934" y="33354"/>
                  </a:lnTo>
                  <a:lnTo>
                    <a:pt x="11626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2681"/>
            <p:cNvSpPr/>
            <p:nvPr>
              <p:custDataLst>
                <p:tags r:id="rId96"/>
              </p:custDataLst>
            </p:nvPr>
          </p:nvSpPr>
          <p:spPr>
            <a:xfrm>
              <a:off x="3391783" y="2095500"/>
              <a:ext cx="113418" cy="35409"/>
            </a:xfrm>
            <a:custGeom>
              <a:avLst/>
              <a:gdLst/>
              <a:ahLst/>
              <a:cxnLst/>
              <a:rect l="0" t="0" r="0" b="0"/>
              <a:pathLst>
                <a:path w="113418" h="35409">
                  <a:moveTo>
                    <a:pt x="5467" y="31750"/>
                  </a:moveTo>
                  <a:lnTo>
                    <a:pt x="5467" y="31750"/>
                  </a:lnTo>
                  <a:lnTo>
                    <a:pt x="2096" y="35121"/>
                  </a:lnTo>
                  <a:lnTo>
                    <a:pt x="1103" y="35408"/>
                  </a:lnTo>
                  <a:lnTo>
                    <a:pt x="441" y="34894"/>
                  </a:lnTo>
                  <a:lnTo>
                    <a:pt x="0" y="33846"/>
                  </a:lnTo>
                  <a:lnTo>
                    <a:pt x="5154" y="30800"/>
                  </a:lnTo>
                  <a:lnTo>
                    <a:pt x="46535" y="8915"/>
                  </a:lnTo>
                  <a:lnTo>
                    <a:pt x="11341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2682"/>
            <p:cNvSpPr/>
            <p:nvPr>
              <p:custDataLst>
                <p:tags r:id="rId97"/>
              </p:custDataLst>
            </p:nvPr>
          </p:nvSpPr>
          <p:spPr>
            <a:xfrm>
              <a:off x="3155950" y="2051050"/>
              <a:ext cx="187995" cy="243716"/>
            </a:xfrm>
            <a:custGeom>
              <a:avLst/>
              <a:gdLst/>
              <a:ahLst/>
              <a:cxnLst/>
              <a:rect l="0" t="0" r="0" b="0"/>
              <a:pathLst>
                <a:path w="187995" h="243716">
                  <a:moveTo>
                    <a:pt x="0" y="82550"/>
                  </a:moveTo>
                  <a:lnTo>
                    <a:pt x="0" y="82550"/>
                  </a:lnTo>
                  <a:lnTo>
                    <a:pt x="0" y="85921"/>
                  </a:lnTo>
                  <a:lnTo>
                    <a:pt x="1882" y="89457"/>
                  </a:lnTo>
                  <a:lnTo>
                    <a:pt x="3371" y="91388"/>
                  </a:lnTo>
                  <a:lnTo>
                    <a:pt x="12865" y="132423"/>
                  </a:lnTo>
                  <a:lnTo>
                    <a:pt x="21199" y="173776"/>
                  </a:lnTo>
                  <a:lnTo>
                    <a:pt x="28934" y="219887"/>
                  </a:lnTo>
                  <a:lnTo>
                    <a:pt x="31379" y="243715"/>
                  </a:lnTo>
                  <a:lnTo>
                    <a:pt x="29819" y="217620"/>
                  </a:lnTo>
                  <a:lnTo>
                    <a:pt x="22902" y="172260"/>
                  </a:lnTo>
                  <a:lnTo>
                    <a:pt x="19105" y="133197"/>
                  </a:lnTo>
                  <a:lnTo>
                    <a:pt x="14911" y="94813"/>
                  </a:lnTo>
                  <a:lnTo>
                    <a:pt x="13355" y="54982"/>
                  </a:lnTo>
                  <a:lnTo>
                    <a:pt x="13599" y="30637"/>
                  </a:lnTo>
                  <a:lnTo>
                    <a:pt x="14711" y="26775"/>
                  </a:lnTo>
                  <a:lnTo>
                    <a:pt x="16157" y="24200"/>
                  </a:lnTo>
                  <a:lnTo>
                    <a:pt x="18533" y="24600"/>
                  </a:lnTo>
                  <a:lnTo>
                    <a:pt x="29323" y="35981"/>
                  </a:lnTo>
                  <a:lnTo>
                    <a:pt x="57666" y="76174"/>
                  </a:lnTo>
                  <a:lnTo>
                    <a:pt x="82060" y="123512"/>
                  </a:lnTo>
                  <a:lnTo>
                    <a:pt x="108722" y="167724"/>
                  </a:lnTo>
                  <a:lnTo>
                    <a:pt x="133060" y="201342"/>
                  </a:lnTo>
                  <a:lnTo>
                    <a:pt x="151216" y="213860"/>
                  </a:lnTo>
                  <a:lnTo>
                    <a:pt x="167728" y="219764"/>
                  </a:lnTo>
                  <a:lnTo>
                    <a:pt x="171791" y="217770"/>
                  </a:lnTo>
                  <a:lnTo>
                    <a:pt x="178186" y="208030"/>
                  </a:lnTo>
                  <a:lnTo>
                    <a:pt x="187336" y="173005"/>
                  </a:lnTo>
                  <a:lnTo>
                    <a:pt x="187994" y="129816"/>
                  </a:lnTo>
                  <a:lnTo>
                    <a:pt x="181538" y="86948"/>
                  </a:lnTo>
                  <a:lnTo>
                    <a:pt x="175537" y="46850"/>
                  </a:lnTo>
                  <a:lnTo>
                    <a:pt x="1651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9" name="SMARTInkShape-Group556"/>
          <p:cNvGrpSpPr/>
          <p:nvPr/>
        </p:nvGrpSpPr>
        <p:grpSpPr>
          <a:xfrm>
            <a:off x="3665217" y="2492541"/>
            <a:ext cx="1871984" cy="881218"/>
            <a:chOff x="3665217" y="2492541"/>
            <a:chExt cx="1871984" cy="881218"/>
          </a:xfrm>
        </p:grpSpPr>
        <p:sp>
          <p:nvSpPr>
            <p:cNvPr id="264" name="SMARTInkShape-2683"/>
            <p:cNvSpPr/>
            <p:nvPr>
              <p:custDataLst>
                <p:tags r:id="rId79"/>
              </p:custDataLst>
            </p:nvPr>
          </p:nvSpPr>
          <p:spPr>
            <a:xfrm>
              <a:off x="5451579" y="2622550"/>
              <a:ext cx="85622" cy="25401"/>
            </a:xfrm>
            <a:custGeom>
              <a:avLst/>
              <a:gdLst/>
              <a:ahLst/>
              <a:cxnLst/>
              <a:rect l="0" t="0" r="0" b="0"/>
              <a:pathLst>
                <a:path w="85622" h="25401">
                  <a:moveTo>
                    <a:pt x="9421" y="25400"/>
                  </a:moveTo>
                  <a:lnTo>
                    <a:pt x="9421" y="25400"/>
                  </a:lnTo>
                  <a:lnTo>
                    <a:pt x="582" y="25400"/>
                  </a:lnTo>
                  <a:lnTo>
                    <a:pt x="0" y="24694"/>
                  </a:lnTo>
                  <a:lnTo>
                    <a:pt x="318" y="23518"/>
                  </a:lnTo>
                  <a:lnTo>
                    <a:pt x="1236" y="22029"/>
                  </a:lnTo>
                  <a:lnTo>
                    <a:pt x="43730" y="10473"/>
                  </a:lnTo>
                  <a:lnTo>
                    <a:pt x="8562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2684"/>
            <p:cNvSpPr/>
            <p:nvPr>
              <p:custDataLst>
                <p:tags r:id="rId80"/>
              </p:custDataLst>
            </p:nvPr>
          </p:nvSpPr>
          <p:spPr>
            <a:xfrm>
              <a:off x="5473701" y="2553583"/>
              <a:ext cx="38100" cy="133783"/>
            </a:xfrm>
            <a:custGeom>
              <a:avLst/>
              <a:gdLst/>
              <a:ahLst/>
              <a:cxnLst/>
              <a:rect l="0" t="0" r="0" b="0"/>
              <a:pathLst>
                <a:path w="38100" h="133783">
                  <a:moveTo>
                    <a:pt x="6349" y="5467"/>
                  </a:moveTo>
                  <a:lnTo>
                    <a:pt x="6349" y="5467"/>
                  </a:lnTo>
                  <a:lnTo>
                    <a:pt x="882" y="0"/>
                  </a:lnTo>
                  <a:lnTo>
                    <a:pt x="587" y="411"/>
                  </a:lnTo>
                  <a:lnTo>
                    <a:pt x="6" y="45363"/>
                  </a:lnTo>
                  <a:lnTo>
                    <a:pt x="0" y="89856"/>
                  </a:lnTo>
                  <a:lnTo>
                    <a:pt x="704" y="125262"/>
                  </a:lnTo>
                  <a:lnTo>
                    <a:pt x="3370" y="132322"/>
                  </a:lnTo>
                  <a:lnTo>
                    <a:pt x="6480" y="133782"/>
                  </a:lnTo>
                  <a:lnTo>
                    <a:pt x="15579" y="133522"/>
                  </a:lnTo>
                  <a:lnTo>
                    <a:pt x="38099" y="1197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2685"/>
            <p:cNvSpPr/>
            <p:nvPr>
              <p:custDataLst>
                <p:tags r:id="rId81"/>
              </p:custDataLst>
            </p:nvPr>
          </p:nvSpPr>
          <p:spPr>
            <a:xfrm>
              <a:off x="5276850" y="2496194"/>
              <a:ext cx="123878" cy="217504"/>
            </a:xfrm>
            <a:custGeom>
              <a:avLst/>
              <a:gdLst/>
              <a:ahLst/>
              <a:cxnLst/>
              <a:rect l="0" t="0" r="0" b="0"/>
              <a:pathLst>
                <a:path w="123878" h="217504">
                  <a:moveTo>
                    <a:pt x="0" y="12056"/>
                  </a:moveTo>
                  <a:lnTo>
                    <a:pt x="0" y="12056"/>
                  </a:lnTo>
                  <a:lnTo>
                    <a:pt x="0" y="8685"/>
                  </a:lnTo>
                  <a:lnTo>
                    <a:pt x="706" y="7692"/>
                  </a:lnTo>
                  <a:lnTo>
                    <a:pt x="1881" y="7030"/>
                  </a:lnTo>
                  <a:lnTo>
                    <a:pt x="5467" y="5967"/>
                  </a:lnTo>
                  <a:lnTo>
                    <a:pt x="5762" y="6586"/>
                  </a:lnTo>
                  <a:lnTo>
                    <a:pt x="8222" y="51488"/>
                  </a:lnTo>
                  <a:lnTo>
                    <a:pt x="13255" y="70306"/>
                  </a:lnTo>
                  <a:lnTo>
                    <a:pt x="15187" y="74173"/>
                  </a:lnTo>
                  <a:lnTo>
                    <a:pt x="21096" y="80350"/>
                  </a:lnTo>
                  <a:lnTo>
                    <a:pt x="24647" y="82985"/>
                  </a:lnTo>
                  <a:lnTo>
                    <a:pt x="28426" y="84037"/>
                  </a:lnTo>
                  <a:lnTo>
                    <a:pt x="36387" y="83324"/>
                  </a:lnTo>
                  <a:lnTo>
                    <a:pt x="44629" y="76892"/>
                  </a:lnTo>
                  <a:lnTo>
                    <a:pt x="70723" y="40533"/>
                  </a:lnTo>
                  <a:lnTo>
                    <a:pt x="88517" y="0"/>
                  </a:lnTo>
                  <a:lnTo>
                    <a:pt x="92647" y="38926"/>
                  </a:lnTo>
                  <a:lnTo>
                    <a:pt x="103202" y="78355"/>
                  </a:lnTo>
                  <a:lnTo>
                    <a:pt x="115741" y="119722"/>
                  </a:lnTo>
                  <a:lnTo>
                    <a:pt x="123877" y="162538"/>
                  </a:lnTo>
                  <a:lnTo>
                    <a:pt x="117843" y="195953"/>
                  </a:lnTo>
                  <a:lnTo>
                    <a:pt x="112112" y="205031"/>
                  </a:lnTo>
                  <a:lnTo>
                    <a:pt x="104154" y="211417"/>
                  </a:lnTo>
                  <a:lnTo>
                    <a:pt x="93563" y="216607"/>
                  </a:lnTo>
                  <a:lnTo>
                    <a:pt x="81800" y="217503"/>
                  </a:lnTo>
                  <a:lnTo>
                    <a:pt x="70222" y="214843"/>
                  </a:lnTo>
                  <a:lnTo>
                    <a:pt x="60373" y="208958"/>
                  </a:lnTo>
                  <a:lnTo>
                    <a:pt x="57888" y="204707"/>
                  </a:lnTo>
                  <a:lnTo>
                    <a:pt x="57007" y="194340"/>
                  </a:lnTo>
                  <a:lnTo>
                    <a:pt x="63500" y="1708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2686"/>
            <p:cNvSpPr/>
            <p:nvPr>
              <p:custDataLst>
                <p:tags r:id="rId82"/>
              </p:custDataLst>
            </p:nvPr>
          </p:nvSpPr>
          <p:spPr>
            <a:xfrm>
              <a:off x="5086350" y="3175000"/>
              <a:ext cx="101601" cy="57151"/>
            </a:xfrm>
            <a:custGeom>
              <a:avLst/>
              <a:gdLst/>
              <a:ahLst/>
              <a:cxnLst/>
              <a:rect l="0" t="0" r="0" b="0"/>
              <a:pathLst>
                <a:path w="101601" h="57151">
                  <a:moveTo>
                    <a:pt x="101600" y="0"/>
                  </a:moveTo>
                  <a:lnTo>
                    <a:pt x="101600" y="0"/>
                  </a:lnTo>
                  <a:lnTo>
                    <a:pt x="84994" y="15195"/>
                  </a:lnTo>
                  <a:lnTo>
                    <a:pt x="41729" y="38914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2687"/>
            <p:cNvSpPr/>
            <p:nvPr>
              <p:custDataLst>
                <p:tags r:id="rId83"/>
              </p:custDataLst>
            </p:nvPr>
          </p:nvSpPr>
          <p:spPr>
            <a:xfrm>
              <a:off x="5044591" y="3143250"/>
              <a:ext cx="67160" cy="69851"/>
            </a:xfrm>
            <a:custGeom>
              <a:avLst/>
              <a:gdLst/>
              <a:ahLst/>
              <a:cxnLst/>
              <a:rect l="0" t="0" r="0" b="0"/>
              <a:pathLst>
                <a:path w="67160" h="69851">
                  <a:moveTo>
                    <a:pt x="3659" y="0"/>
                  </a:moveTo>
                  <a:lnTo>
                    <a:pt x="3659" y="0"/>
                  </a:lnTo>
                  <a:lnTo>
                    <a:pt x="3659" y="3371"/>
                  </a:lnTo>
                  <a:lnTo>
                    <a:pt x="1778" y="6907"/>
                  </a:lnTo>
                  <a:lnTo>
                    <a:pt x="288" y="8838"/>
                  </a:lnTo>
                  <a:lnTo>
                    <a:pt x="0" y="10831"/>
                  </a:lnTo>
                  <a:lnTo>
                    <a:pt x="3037" y="21199"/>
                  </a:lnTo>
                  <a:lnTo>
                    <a:pt x="7145" y="25415"/>
                  </a:lnTo>
                  <a:lnTo>
                    <a:pt x="13675" y="31051"/>
                  </a:lnTo>
                  <a:lnTo>
                    <a:pt x="37662" y="58221"/>
                  </a:lnTo>
                  <a:lnTo>
                    <a:pt x="46053" y="64211"/>
                  </a:lnTo>
                  <a:lnTo>
                    <a:pt x="67159" y="69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2688"/>
            <p:cNvSpPr/>
            <p:nvPr>
              <p:custDataLst>
                <p:tags r:id="rId84"/>
              </p:custDataLst>
            </p:nvPr>
          </p:nvSpPr>
          <p:spPr>
            <a:xfrm>
              <a:off x="5077395" y="2889511"/>
              <a:ext cx="186756" cy="325667"/>
            </a:xfrm>
            <a:custGeom>
              <a:avLst/>
              <a:gdLst/>
              <a:ahLst/>
              <a:cxnLst/>
              <a:rect l="0" t="0" r="0" b="0"/>
              <a:pathLst>
                <a:path w="186756" h="325667">
                  <a:moveTo>
                    <a:pt x="186755" y="6089"/>
                  </a:moveTo>
                  <a:lnTo>
                    <a:pt x="186755" y="6089"/>
                  </a:lnTo>
                  <a:lnTo>
                    <a:pt x="186755" y="0"/>
                  </a:lnTo>
                  <a:lnTo>
                    <a:pt x="183384" y="3188"/>
                  </a:lnTo>
                  <a:lnTo>
                    <a:pt x="166090" y="46435"/>
                  </a:lnTo>
                  <a:lnTo>
                    <a:pt x="151866" y="86487"/>
                  </a:lnTo>
                  <a:lnTo>
                    <a:pt x="129691" y="131801"/>
                  </a:lnTo>
                  <a:lnTo>
                    <a:pt x="109109" y="168975"/>
                  </a:lnTo>
                  <a:lnTo>
                    <a:pt x="87342" y="215792"/>
                  </a:lnTo>
                  <a:lnTo>
                    <a:pt x="65283" y="257610"/>
                  </a:lnTo>
                  <a:lnTo>
                    <a:pt x="28348" y="303630"/>
                  </a:lnTo>
                  <a:lnTo>
                    <a:pt x="7936" y="324557"/>
                  </a:lnTo>
                  <a:lnTo>
                    <a:pt x="5454" y="325646"/>
                  </a:lnTo>
                  <a:lnTo>
                    <a:pt x="3093" y="325666"/>
                  </a:lnTo>
                  <a:lnTo>
                    <a:pt x="814" y="324974"/>
                  </a:lnTo>
                  <a:lnTo>
                    <a:pt x="0" y="323806"/>
                  </a:lnTo>
                  <a:lnTo>
                    <a:pt x="2605" y="3172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2689"/>
            <p:cNvSpPr/>
            <p:nvPr>
              <p:custDataLst>
                <p:tags r:id="rId85"/>
              </p:custDataLst>
            </p:nvPr>
          </p:nvSpPr>
          <p:spPr>
            <a:xfrm>
              <a:off x="4871782" y="3297086"/>
              <a:ext cx="89201" cy="63442"/>
            </a:xfrm>
            <a:custGeom>
              <a:avLst/>
              <a:gdLst/>
              <a:ahLst/>
              <a:cxnLst/>
              <a:rect l="0" t="0" r="0" b="0"/>
              <a:pathLst>
                <a:path w="89201" h="63442">
                  <a:moveTo>
                    <a:pt x="55818" y="30314"/>
                  </a:moveTo>
                  <a:lnTo>
                    <a:pt x="55818" y="30314"/>
                  </a:lnTo>
                  <a:lnTo>
                    <a:pt x="55818" y="21476"/>
                  </a:lnTo>
                  <a:lnTo>
                    <a:pt x="55113" y="20188"/>
                  </a:lnTo>
                  <a:lnTo>
                    <a:pt x="53936" y="19330"/>
                  </a:lnTo>
                  <a:lnTo>
                    <a:pt x="52447" y="18758"/>
                  </a:lnTo>
                  <a:lnTo>
                    <a:pt x="51454" y="16966"/>
                  </a:lnTo>
                  <a:lnTo>
                    <a:pt x="50351" y="11211"/>
                  </a:lnTo>
                  <a:lnTo>
                    <a:pt x="48646" y="8406"/>
                  </a:lnTo>
                  <a:lnTo>
                    <a:pt x="42987" y="3409"/>
                  </a:lnTo>
                  <a:lnTo>
                    <a:pt x="37651" y="717"/>
                  </a:lnTo>
                  <a:lnTo>
                    <a:pt x="35241" y="0"/>
                  </a:lnTo>
                  <a:lnTo>
                    <a:pt x="32928" y="227"/>
                  </a:lnTo>
                  <a:lnTo>
                    <a:pt x="28476" y="2360"/>
                  </a:lnTo>
                  <a:lnTo>
                    <a:pt x="10149" y="18995"/>
                  </a:lnTo>
                  <a:lnTo>
                    <a:pt x="1667" y="41144"/>
                  </a:lnTo>
                  <a:lnTo>
                    <a:pt x="0" y="48768"/>
                  </a:lnTo>
                  <a:lnTo>
                    <a:pt x="967" y="52494"/>
                  </a:lnTo>
                  <a:lnTo>
                    <a:pt x="5804" y="60398"/>
                  </a:lnTo>
                  <a:lnTo>
                    <a:pt x="9776" y="62364"/>
                  </a:lnTo>
                  <a:lnTo>
                    <a:pt x="19833" y="62668"/>
                  </a:lnTo>
                  <a:lnTo>
                    <a:pt x="34023" y="58872"/>
                  </a:lnTo>
                  <a:lnTo>
                    <a:pt x="50536" y="49907"/>
                  </a:lnTo>
                  <a:lnTo>
                    <a:pt x="62092" y="38314"/>
                  </a:lnTo>
                  <a:lnTo>
                    <a:pt x="63528" y="33531"/>
                  </a:lnTo>
                  <a:lnTo>
                    <a:pt x="63243" y="22571"/>
                  </a:lnTo>
                  <a:lnTo>
                    <a:pt x="60768" y="18097"/>
                  </a:lnTo>
                  <a:lnTo>
                    <a:pt x="52374" y="11243"/>
                  </a:lnTo>
                  <a:lnTo>
                    <a:pt x="42489" y="6789"/>
                  </a:lnTo>
                  <a:lnTo>
                    <a:pt x="35548" y="7629"/>
                  </a:lnTo>
                  <a:lnTo>
                    <a:pt x="31721" y="8841"/>
                  </a:lnTo>
                  <a:lnTo>
                    <a:pt x="23707" y="15832"/>
                  </a:lnTo>
                  <a:lnTo>
                    <a:pt x="16851" y="25288"/>
                  </a:lnTo>
                  <a:lnTo>
                    <a:pt x="13805" y="34195"/>
                  </a:lnTo>
                  <a:lnTo>
                    <a:pt x="15462" y="50514"/>
                  </a:lnTo>
                  <a:lnTo>
                    <a:pt x="20478" y="58812"/>
                  </a:lnTo>
                  <a:lnTo>
                    <a:pt x="23791" y="62013"/>
                  </a:lnTo>
                  <a:lnTo>
                    <a:pt x="28117" y="63441"/>
                  </a:lnTo>
                  <a:lnTo>
                    <a:pt x="38568" y="63146"/>
                  </a:lnTo>
                  <a:lnTo>
                    <a:pt x="56351" y="59014"/>
                  </a:lnTo>
                  <a:lnTo>
                    <a:pt x="64991" y="53418"/>
                  </a:lnTo>
                  <a:lnTo>
                    <a:pt x="68284" y="49949"/>
                  </a:lnTo>
                  <a:lnTo>
                    <a:pt x="71942" y="42333"/>
                  </a:lnTo>
                  <a:lnTo>
                    <a:pt x="72917" y="38327"/>
                  </a:lnTo>
                  <a:lnTo>
                    <a:pt x="72119" y="30112"/>
                  </a:lnTo>
                  <a:lnTo>
                    <a:pt x="70919" y="25946"/>
                  </a:lnTo>
                  <a:lnTo>
                    <a:pt x="68002" y="23169"/>
                  </a:lnTo>
                  <a:lnTo>
                    <a:pt x="59116" y="20082"/>
                  </a:lnTo>
                  <a:lnTo>
                    <a:pt x="42214" y="18345"/>
                  </a:lnTo>
                  <a:lnTo>
                    <a:pt x="33779" y="19820"/>
                  </a:lnTo>
                  <a:lnTo>
                    <a:pt x="26973" y="23533"/>
                  </a:lnTo>
                  <a:lnTo>
                    <a:pt x="19244" y="29887"/>
                  </a:lnTo>
                  <a:lnTo>
                    <a:pt x="14869" y="39296"/>
                  </a:lnTo>
                  <a:lnTo>
                    <a:pt x="13702" y="44769"/>
                  </a:lnTo>
                  <a:lnTo>
                    <a:pt x="14335" y="49123"/>
                  </a:lnTo>
                  <a:lnTo>
                    <a:pt x="16168" y="52730"/>
                  </a:lnTo>
                  <a:lnTo>
                    <a:pt x="18801" y="55842"/>
                  </a:lnTo>
                  <a:lnTo>
                    <a:pt x="27372" y="59299"/>
                  </a:lnTo>
                  <a:lnTo>
                    <a:pt x="38236" y="60128"/>
                  </a:lnTo>
                  <a:lnTo>
                    <a:pt x="56253" y="55924"/>
                  </a:lnTo>
                  <a:lnTo>
                    <a:pt x="73586" y="46055"/>
                  </a:lnTo>
                  <a:lnTo>
                    <a:pt x="88958" y="29295"/>
                  </a:lnTo>
                  <a:lnTo>
                    <a:pt x="89200" y="27518"/>
                  </a:lnTo>
                  <a:lnTo>
                    <a:pt x="87951" y="26333"/>
                  </a:lnTo>
                  <a:lnTo>
                    <a:pt x="85706" y="25543"/>
                  </a:lnTo>
                  <a:lnTo>
                    <a:pt x="30418" y="303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2690"/>
            <p:cNvSpPr/>
            <p:nvPr>
              <p:custDataLst>
                <p:tags r:id="rId86"/>
              </p:custDataLst>
            </p:nvPr>
          </p:nvSpPr>
          <p:spPr>
            <a:xfrm>
              <a:off x="4827620" y="3030250"/>
              <a:ext cx="77585" cy="67112"/>
            </a:xfrm>
            <a:custGeom>
              <a:avLst/>
              <a:gdLst/>
              <a:ahLst/>
              <a:cxnLst/>
              <a:rect l="0" t="0" r="0" b="0"/>
              <a:pathLst>
                <a:path w="77585" h="67112">
                  <a:moveTo>
                    <a:pt x="49180" y="24100"/>
                  </a:moveTo>
                  <a:lnTo>
                    <a:pt x="49180" y="24100"/>
                  </a:lnTo>
                  <a:lnTo>
                    <a:pt x="45809" y="24100"/>
                  </a:lnTo>
                  <a:lnTo>
                    <a:pt x="44816" y="22689"/>
                  </a:lnTo>
                  <a:lnTo>
                    <a:pt x="42299" y="7508"/>
                  </a:lnTo>
                  <a:lnTo>
                    <a:pt x="39536" y="3085"/>
                  </a:lnTo>
                  <a:lnTo>
                    <a:pt x="35957" y="649"/>
                  </a:lnTo>
                  <a:lnTo>
                    <a:pt x="34015" y="0"/>
                  </a:lnTo>
                  <a:lnTo>
                    <a:pt x="32014" y="272"/>
                  </a:lnTo>
                  <a:lnTo>
                    <a:pt x="27910" y="2456"/>
                  </a:lnTo>
                  <a:lnTo>
                    <a:pt x="21633" y="7652"/>
                  </a:lnTo>
                  <a:lnTo>
                    <a:pt x="15304" y="17031"/>
                  </a:lnTo>
                  <a:lnTo>
                    <a:pt x="11915" y="36501"/>
                  </a:lnTo>
                  <a:lnTo>
                    <a:pt x="11451" y="43253"/>
                  </a:lnTo>
                  <a:lnTo>
                    <a:pt x="13444" y="46746"/>
                  </a:lnTo>
                  <a:lnTo>
                    <a:pt x="21301" y="54391"/>
                  </a:lnTo>
                  <a:lnTo>
                    <a:pt x="25656" y="55583"/>
                  </a:lnTo>
                  <a:lnTo>
                    <a:pt x="29970" y="54966"/>
                  </a:lnTo>
                  <a:lnTo>
                    <a:pt x="47032" y="47209"/>
                  </a:lnTo>
                  <a:lnTo>
                    <a:pt x="53634" y="41191"/>
                  </a:lnTo>
                  <a:lnTo>
                    <a:pt x="56383" y="37611"/>
                  </a:lnTo>
                  <a:lnTo>
                    <a:pt x="57510" y="33812"/>
                  </a:lnTo>
                  <a:lnTo>
                    <a:pt x="56881" y="25829"/>
                  </a:lnTo>
                  <a:lnTo>
                    <a:pt x="52367" y="17578"/>
                  </a:lnTo>
                  <a:lnTo>
                    <a:pt x="45657" y="9912"/>
                  </a:lnTo>
                  <a:lnTo>
                    <a:pt x="37973" y="4153"/>
                  </a:lnTo>
                  <a:lnTo>
                    <a:pt x="33947" y="3041"/>
                  </a:lnTo>
                  <a:lnTo>
                    <a:pt x="25712" y="3687"/>
                  </a:lnTo>
                  <a:lnTo>
                    <a:pt x="13142" y="8017"/>
                  </a:lnTo>
                  <a:lnTo>
                    <a:pt x="6586" y="13659"/>
                  </a:lnTo>
                  <a:lnTo>
                    <a:pt x="2027" y="20871"/>
                  </a:lnTo>
                  <a:lnTo>
                    <a:pt x="0" y="28780"/>
                  </a:lnTo>
                  <a:lnTo>
                    <a:pt x="2863" y="38880"/>
                  </a:lnTo>
                  <a:lnTo>
                    <a:pt x="8839" y="49013"/>
                  </a:lnTo>
                  <a:lnTo>
                    <a:pt x="20138" y="58685"/>
                  </a:lnTo>
                  <a:lnTo>
                    <a:pt x="32422" y="65313"/>
                  </a:lnTo>
                  <a:lnTo>
                    <a:pt x="40790" y="67111"/>
                  </a:lnTo>
                  <a:lnTo>
                    <a:pt x="44998" y="66180"/>
                  </a:lnTo>
                  <a:lnTo>
                    <a:pt x="53436" y="61382"/>
                  </a:lnTo>
                  <a:lnTo>
                    <a:pt x="73217" y="38350"/>
                  </a:lnTo>
                  <a:lnTo>
                    <a:pt x="70210" y="33726"/>
                  </a:lnTo>
                  <a:lnTo>
                    <a:pt x="67434" y="30517"/>
                  </a:lnTo>
                  <a:lnTo>
                    <a:pt x="60586" y="26952"/>
                  </a:lnTo>
                  <a:lnTo>
                    <a:pt x="56784" y="26002"/>
                  </a:lnTo>
                  <a:lnTo>
                    <a:pt x="48796" y="26827"/>
                  </a:lnTo>
                  <a:lnTo>
                    <a:pt x="41248" y="29545"/>
                  </a:lnTo>
                  <a:lnTo>
                    <a:pt x="35541" y="33105"/>
                  </a:lnTo>
                  <a:lnTo>
                    <a:pt x="33738" y="35748"/>
                  </a:lnTo>
                  <a:lnTo>
                    <a:pt x="31733" y="42447"/>
                  </a:lnTo>
                  <a:lnTo>
                    <a:pt x="32610" y="45504"/>
                  </a:lnTo>
                  <a:lnTo>
                    <a:pt x="37347" y="50781"/>
                  </a:lnTo>
                  <a:lnTo>
                    <a:pt x="44156" y="53598"/>
                  </a:lnTo>
                  <a:lnTo>
                    <a:pt x="47948" y="54348"/>
                  </a:lnTo>
                  <a:lnTo>
                    <a:pt x="63397" y="52034"/>
                  </a:lnTo>
                  <a:lnTo>
                    <a:pt x="69609" y="48744"/>
                  </a:lnTo>
                  <a:lnTo>
                    <a:pt x="71266" y="46880"/>
                  </a:lnTo>
                  <a:lnTo>
                    <a:pt x="74989" y="44808"/>
                  </a:lnTo>
                  <a:lnTo>
                    <a:pt x="76969" y="44255"/>
                  </a:lnTo>
                  <a:lnTo>
                    <a:pt x="77584" y="42476"/>
                  </a:lnTo>
                  <a:lnTo>
                    <a:pt x="76385" y="36735"/>
                  </a:lnTo>
                  <a:lnTo>
                    <a:pt x="71744" y="25570"/>
                  </a:lnTo>
                  <a:lnTo>
                    <a:pt x="62266" y="19344"/>
                  </a:lnTo>
                  <a:lnTo>
                    <a:pt x="50057" y="15636"/>
                  </a:lnTo>
                  <a:lnTo>
                    <a:pt x="23780" y="17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2691"/>
            <p:cNvSpPr/>
            <p:nvPr>
              <p:custDataLst>
                <p:tags r:id="rId87"/>
              </p:custDataLst>
            </p:nvPr>
          </p:nvSpPr>
          <p:spPr>
            <a:xfrm>
              <a:off x="4768133" y="2838827"/>
              <a:ext cx="57868" cy="67107"/>
            </a:xfrm>
            <a:custGeom>
              <a:avLst/>
              <a:gdLst/>
              <a:ahLst/>
              <a:cxnLst/>
              <a:rect l="0" t="0" r="0" b="0"/>
              <a:pathLst>
                <a:path w="57868" h="67107">
                  <a:moveTo>
                    <a:pt x="32467" y="18673"/>
                  </a:moveTo>
                  <a:lnTo>
                    <a:pt x="32467" y="18673"/>
                  </a:lnTo>
                  <a:lnTo>
                    <a:pt x="27000" y="13206"/>
                  </a:lnTo>
                  <a:lnTo>
                    <a:pt x="23007" y="12584"/>
                  </a:lnTo>
                  <a:lnTo>
                    <a:pt x="19326" y="14321"/>
                  </a:lnTo>
                  <a:lnTo>
                    <a:pt x="11214" y="21184"/>
                  </a:lnTo>
                  <a:lnTo>
                    <a:pt x="3521" y="42426"/>
                  </a:lnTo>
                  <a:lnTo>
                    <a:pt x="1086" y="61486"/>
                  </a:lnTo>
                  <a:lnTo>
                    <a:pt x="2374" y="64148"/>
                  </a:lnTo>
                  <a:lnTo>
                    <a:pt x="4644" y="65923"/>
                  </a:lnTo>
                  <a:lnTo>
                    <a:pt x="7569" y="67106"/>
                  </a:lnTo>
                  <a:lnTo>
                    <a:pt x="14581" y="66539"/>
                  </a:lnTo>
                  <a:lnTo>
                    <a:pt x="22401" y="63231"/>
                  </a:lnTo>
                  <a:lnTo>
                    <a:pt x="30580" y="57056"/>
                  </a:lnTo>
                  <a:lnTo>
                    <a:pt x="35156" y="49608"/>
                  </a:lnTo>
                  <a:lnTo>
                    <a:pt x="38093" y="33329"/>
                  </a:lnTo>
                  <a:lnTo>
                    <a:pt x="36924" y="29854"/>
                  </a:lnTo>
                  <a:lnTo>
                    <a:pt x="31860" y="24113"/>
                  </a:lnTo>
                  <a:lnTo>
                    <a:pt x="26788" y="21090"/>
                  </a:lnTo>
                  <a:lnTo>
                    <a:pt x="24448" y="20285"/>
                  </a:lnTo>
                  <a:lnTo>
                    <a:pt x="18085" y="21271"/>
                  </a:lnTo>
                  <a:lnTo>
                    <a:pt x="9242" y="24282"/>
                  </a:lnTo>
                  <a:lnTo>
                    <a:pt x="9223" y="25234"/>
                  </a:lnTo>
                  <a:lnTo>
                    <a:pt x="11083" y="28174"/>
                  </a:lnTo>
                  <a:lnTo>
                    <a:pt x="19467" y="33796"/>
                  </a:lnTo>
                  <a:lnTo>
                    <a:pt x="30888" y="36560"/>
                  </a:lnTo>
                  <a:lnTo>
                    <a:pt x="37174" y="35325"/>
                  </a:lnTo>
                  <a:lnTo>
                    <a:pt x="43026" y="31718"/>
                  </a:lnTo>
                  <a:lnTo>
                    <a:pt x="52843" y="22460"/>
                  </a:lnTo>
                  <a:lnTo>
                    <a:pt x="55633" y="17299"/>
                  </a:lnTo>
                  <a:lnTo>
                    <a:pt x="55673" y="14934"/>
                  </a:lnTo>
                  <a:lnTo>
                    <a:pt x="53835" y="10426"/>
                  </a:lnTo>
                  <a:lnTo>
                    <a:pt x="48833" y="3922"/>
                  </a:lnTo>
                  <a:lnTo>
                    <a:pt x="43033" y="1533"/>
                  </a:lnTo>
                  <a:lnTo>
                    <a:pt x="27812" y="0"/>
                  </a:lnTo>
                  <a:lnTo>
                    <a:pt x="17698" y="5435"/>
                  </a:lnTo>
                  <a:lnTo>
                    <a:pt x="700" y="19429"/>
                  </a:lnTo>
                  <a:lnTo>
                    <a:pt x="0" y="23411"/>
                  </a:lnTo>
                  <a:lnTo>
                    <a:pt x="2985" y="33479"/>
                  </a:lnTo>
                  <a:lnTo>
                    <a:pt x="10897" y="41246"/>
                  </a:lnTo>
                  <a:lnTo>
                    <a:pt x="21469" y="46344"/>
                  </a:lnTo>
                  <a:lnTo>
                    <a:pt x="57867" y="504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2692"/>
            <p:cNvSpPr/>
            <p:nvPr>
              <p:custDataLst>
                <p:tags r:id="rId88"/>
              </p:custDataLst>
            </p:nvPr>
          </p:nvSpPr>
          <p:spPr>
            <a:xfrm>
              <a:off x="4617206" y="2636013"/>
              <a:ext cx="102339" cy="72634"/>
            </a:xfrm>
            <a:custGeom>
              <a:avLst/>
              <a:gdLst/>
              <a:ahLst/>
              <a:cxnLst/>
              <a:rect l="0" t="0" r="0" b="0"/>
              <a:pathLst>
                <a:path w="102339" h="72634">
                  <a:moveTo>
                    <a:pt x="56394" y="11937"/>
                  </a:moveTo>
                  <a:lnTo>
                    <a:pt x="56394" y="11937"/>
                  </a:lnTo>
                  <a:lnTo>
                    <a:pt x="56394" y="8566"/>
                  </a:lnTo>
                  <a:lnTo>
                    <a:pt x="54512" y="5029"/>
                  </a:lnTo>
                  <a:lnTo>
                    <a:pt x="53023" y="3099"/>
                  </a:lnTo>
                  <a:lnTo>
                    <a:pt x="49486" y="953"/>
                  </a:lnTo>
                  <a:lnTo>
                    <a:pt x="44151" y="0"/>
                  </a:lnTo>
                  <a:lnTo>
                    <a:pt x="29953" y="169"/>
                  </a:lnTo>
                  <a:lnTo>
                    <a:pt x="20889" y="2708"/>
                  </a:lnTo>
                  <a:lnTo>
                    <a:pt x="12156" y="11834"/>
                  </a:lnTo>
                  <a:lnTo>
                    <a:pt x="4983" y="23885"/>
                  </a:lnTo>
                  <a:lnTo>
                    <a:pt x="945" y="39309"/>
                  </a:lnTo>
                  <a:lnTo>
                    <a:pt x="0" y="50914"/>
                  </a:lnTo>
                  <a:lnTo>
                    <a:pt x="3342" y="61245"/>
                  </a:lnTo>
                  <a:lnTo>
                    <a:pt x="6210" y="65976"/>
                  </a:lnTo>
                  <a:lnTo>
                    <a:pt x="9533" y="69129"/>
                  </a:lnTo>
                  <a:lnTo>
                    <a:pt x="16987" y="72633"/>
                  </a:lnTo>
                  <a:lnTo>
                    <a:pt x="26885" y="72309"/>
                  </a:lnTo>
                  <a:lnTo>
                    <a:pt x="32488" y="71235"/>
                  </a:lnTo>
                  <a:lnTo>
                    <a:pt x="50486" y="59610"/>
                  </a:lnTo>
                  <a:lnTo>
                    <a:pt x="62483" y="46131"/>
                  </a:lnTo>
                  <a:lnTo>
                    <a:pt x="66156" y="37483"/>
                  </a:lnTo>
                  <a:lnTo>
                    <a:pt x="67136" y="33201"/>
                  </a:lnTo>
                  <a:lnTo>
                    <a:pt x="66342" y="26562"/>
                  </a:lnTo>
                  <a:lnTo>
                    <a:pt x="65143" y="23803"/>
                  </a:lnTo>
                  <a:lnTo>
                    <a:pt x="62932" y="21964"/>
                  </a:lnTo>
                  <a:lnTo>
                    <a:pt x="56713" y="19921"/>
                  </a:lnTo>
                  <a:lnTo>
                    <a:pt x="53079" y="21493"/>
                  </a:lnTo>
                  <a:lnTo>
                    <a:pt x="45278" y="28884"/>
                  </a:lnTo>
                  <a:lnTo>
                    <a:pt x="40871" y="35462"/>
                  </a:lnTo>
                  <a:lnTo>
                    <a:pt x="39695" y="38203"/>
                  </a:lnTo>
                  <a:lnTo>
                    <a:pt x="40270" y="45013"/>
                  </a:lnTo>
                  <a:lnTo>
                    <a:pt x="41412" y="48804"/>
                  </a:lnTo>
                  <a:lnTo>
                    <a:pt x="43584" y="51332"/>
                  </a:lnTo>
                  <a:lnTo>
                    <a:pt x="49760" y="54140"/>
                  </a:lnTo>
                  <a:lnTo>
                    <a:pt x="71284" y="52350"/>
                  </a:lnTo>
                  <a:lnTo>
                    <a:pt x="84413" y="47302"/>
                  </a:lnTo>
                  <a:lnTo>
                    <a:pt x="97857" y="40290"/>
                  </a:lnTo>
                  <a:lnTo>
                    <a:pt x="100969" y="39305"/>
                  </a:lnTo>
                  <a:lnTo>
                    <a:pt x="102338" y="36533"/>
                  </a:lnTo>
                  <a:lnTo>
                    <a:pt x="101978" y="27807"/>
                  </a:lnTo>
                  <a:lnTo>
                    <a:pt x="100189" y="23928"/>
                  </a:lnTo>
                  <a:lnTo>
                    <a:pt x="94439" y="17737"/>
                  </a:lnTo>
                  <a:lnTo>
                    <a:pt x="90929" y="16509"/>
                  </a:lnTo>
                  <a:lnTo>
                    <a:pt x="83267" y="17026"/>
                  </a:lnTo>
                  <a:lnTo>
                    <a:pt x="71021" y="21285"/>
                  </a:lnTo>
                  <a:lnTo>
                    <a:pt x="68261" y="23813"/>
                  </a:lnTo>
                  <a:lnTo>
                    <a:pt x="62744" y="373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2693"/>
            <p:cNvSpPr/>
            <p:nvPr>
              <p:custDataLst>
                <p:tags r:id="rId89"/>
              </p:custDataLst>
            </p:nvPr>
          </p:nvSpPr>
          <p:spPr>
            <a:xfrm>
              <a:off x="4376798" y="2492541"/>
              <a:ext cx="80903" cy="71230"/>
            </a:xfrm>
            <a:custGeom>
              <a:avLst/>
              <a:gdLst/>
              <a:ahLst/>
              <a:cxnLst/>
              <a:rect l="0" t="0" r="0" b="0"/>
              <a:pathLst>
                <a:path w="80903" h="71230">
                  <a:moveTo>
                    <a:pt x="80902" y="22059"/>
                  </a:moveTo>
                  <a:lnTo>
                    <a:pt x="80902" y="22059"/>
                  </a:lnTo>
                  <a:lnTo>
                    <a:pt x="80902" y="13221"/>
                  </a:lnTo>
                  <a:lnTo>
                    <a:pt x="79491" y="11228"/>
                  </a:lnTo>
                  <a:lnTo>
                    <a:pt x="74160" y="7132"/>
                  </a:lnTo>
                  <a:lnTo>
                    <a:pt x="56516" y="0"/>
                  </a:lnTo>
                  <a:lnTo>
                    <a:pt x="46781" y="25"/>
                  </a:lnTo>
                  <a:lnTo>
                    <a:pt x="26654" y="5790"/>
                  </a:lnTo>
                  <a:lnTo>
                    <a:pt x="13401" y="18415"/>
                  </a:lnTo>
                  <a:lnTo>
                    <a:pt x="3907" y="32190"/>
                  </a:lnTo>
                  <a:lnTo>
                    <a:pt x="0" y="45208"/>
                  </a:lnTo>
                  <a:lnTo>
                    <a:pt x="965" y="53749"/>
                  </a:lnTo>
                  <a:lnTo>
                    <a:pt x="3963" y="67359"/>
                  </a:lnTo>
                  <a:lnTo>
                    <a:pt x="6326" y="69192"/>
                  </a:lnTo>
                  <a:lnTo>
                    <a:pt x="14596" y="71229"/>
                  </a:lnTo>
                  <a:lnTo>
                    <a:pt x="25327" y="68371"/>
                  </a:lnTo>
                  <a:lnTo>
                    <a:pt x="42721" y="58410"/>
                  </a:lnTo>
                  <a:lnTo>
                    <a:pt x="50618" y="45059"/>
                  </a:lnTo>
                  <a:lnTo>
                    <a:pt x="51540" y="40920"/>
                  </a:lnTo>
                  <a:lnTo>
                    <a:pt x="50684" y="34440"/>
                  </a:lnTo>
                  <a:lnTo>
                    <a:pt x="46236" y="26825"/>
                  </a:lnTo>
                  <a:lnTo>
                    <a:pt x="43679" y="25236"/>
                  </a:lnTo>
                  <a:lnTo>
                    <a:pt x="37077" y="23471"/>
                  </a:lnTo>
                  <a:lnTo>
                    <a:pt x="22056" y="25848"/>
                  </a:lnTo>
                  <a:lnTo>
                    <a:pt x="14061" y="31034"/>
                  </a:lnTo>
                  <a:lnTo>
                    <a:pt x="10942" y="34392"/>
                  </a:lnTo>
                  <a:lnTo>
                    <a:pt x="7475" y="41887"/>
                  </a:lnTo>
                  <a:lnTo>
                    <a:pt x="6551" y="45861"/>
                  </a:lnTo>
                  <a:lnTo>
                    <a:pt x="6640" y="49216"/>
                  </a:lnTo>
                  <a:lnTo>
                    <a:pt x="8621" y="54825"/>
                  </a:lnTo>
                  <a:lnTo>
                    <a:pt x="11548" y="55897"/>
                  </a:lnTo>
                  <a:lnTo>
                    <a:pt x="25781" y="54036"/>
                  </a:lnTo>
                  <a:lnTo>
                    <a:pt x="42697" y="48310"/>
                  </a:lnTo>
                  <a:lnTo>
                    <a:pt x="56255" y="37990"/>
                  </a:lnTo>
                  <a:lnTo>
                    <a:pt x="62422" y="30080"/>
                  </a:lnTo>
                  <a:lnTo>
                    <a:pt x="63643" y="26701"/>
                  </a:lnTo>
                  <a:lnTo>
                    <a:pt x="63751" y="23743"/>
                  </a:lnTo>
                  <a:lnTo>
                    <a:pt x="63118" y="21065"/>
                  </a:lnTo>
                  <a:lnTo>
                    <a:pt x="58651" y="16208"/>
                  </a:lnTo>
                  <a:lnTo>
                    <a:pt x="51029" y="10712"/>
                  </a:lnTo>
                  <a:lnTo>
                    <a:pt x="42802" y="93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2694"/>
            <p:cNvSpPr/>
            <p:nvPr>
              <p:custDataLst>
                <p:tags r:id="rId90"/>
              </p:custDataLst>
            </p:nvPr>
          </p:nvSpPr>
          <p:spPr>
            <a:xfrm>
              <a:off x="4086706" y="2535256"/>
              <a:ext cx="129695" cy="72720"/>
            </a:xfrm>
            <a:custGeom>
              <a:avLst/>
              <a:gdLst/>
              <a:ahLst/>
              <a:cxnLst/>
              <a:rect l="0" t="0" r="0" b="0"/>
              <a:pathLst>
                <a:path w="129695" h="72720">
                  <a:moveTo>
                    <a:pt x="40794" y="42844"/>
                  </a:moveTo>
                  <a:lnTo>
                    <a:pt x="40794" y="42844"/>
                  </a:lnTo>
                  <a:lnTo>
                    <a:pt x="35327" y="42844"/>
                  </a:lnTo>
                  <a:lnTo>
                    <a:pt x="35032" y="42138"/>
                  </a:lnTo>
                  <a:lnTo>
                    <a:pt x="34522" y="37377"/>
                  </a:lnTo>
                  <a:lnTo>
                    <a:pt x="38824" y="31599"/>
                  </a:lnTo>
                  <a:lnTo>
                    <a:pt x="39918" y="27733"/>
                  </a:lnTo>
                  <a:lnTo>
                    <a:pt x="39504" y="25714"/>
                  </a:lnTo>
                  <a:lnTo>
                    <a:pt x="37163" y="21590"/>
                  </a:lnTo>
                  <a:lnTo>
                    <a:pt x="35551" y="20208"/>
                  </a:lnTo>
                  <a:lnTo>
                    <a:pt x="31879" y="18672"/>
                  </a:lnTo>
                  <a:lnTo>
                    <a:pt x="14120" y="17552"/>
                  </a:lnTo>
                  <a:lnTo>
                    <a:pt x="12429" y="18221"/>
                  </a:lnTo>
                  <a:lnTo>
                    <a:pt x="11300" y="19373"/>
                  </a:lnTo>
                  <a:lnTo>
                    <a:pt x="338" y="41212"/>
                  </a:lnTo>
                  <a:lnTo>
                    <a:pt x="0" y="51291"/>
                  </a:lnTo>
                  <a:lnTo>
                    <a:pt x="898" y="56942"/>
                  </a:lnTo>
                  <a:lnTo>
                    <a:pt x="5659" y="65102"/>
                  </a:lnTo>
                  <a:lnTo>
                    <a:pt x="8904" y="68266"/>
                  </a:lnTo>
                  <a:lnTo>
                    <a:pt x="16273" y="71781"/>
                  </a:lnTo>
                  <a:lnTo>
                    <a:pt x="20213" y="72719"/>
                  </a:lnTo>
                  <a:lnTo>
                    <a:pt x="39243" y="67296"/>
                  </a:lnTo>
                  <a:lnTo>
                    <a:pt x="49042" y="60532"/>
                  </a:lnTo>
                  <a:lnTo>
                    <a:pt x="55749" y="52116"/>
                  </a:lnTo>
                  <a:lnTo>
                    <a:pt x="62785" y="36184"/>
                  </a:lnTo>
                  <a:lnTo>
                    <a:pt x="64679" y="26713"/>
                  </a:lnTo>
                  <a:lnTo>
                    <a:pt x="63640" y="19682"/>
                  </a:lnTo>
                  <a:lnTo>
                    <a:pt x="62374" y="16820"/>
                  </a:lnTo>
                  <a:lnTo>
                    <a:pt x="60119" y="14911"/>
                  </a:lnTo>
                  <a:lnTo>
                    <a:pt x="53852" y="12790"/>
                  </a:lnTo>
                  <a:lnTo>
                    <a:pt x="39019" y="14968"/>
                  </a:lnTo>
                  <a:lnTo>
                    <a:pt x="24589" y="23452"/>
                  </a:lnTo>
                  <a:lnTo>
                    <a:pt x="14747" y="34903"/>
                  </a:lnTo>
                  <a:lnTo>
                    <a:pt x="13551" y="38961"/>
                  </a:lnTo>
                  <a:lnTo>
                    <a:pt x="14105" y="47233"/>
                  </a:lnTo>
                  <a:lnTo>
                    <a:pt x="16651" y="50709"/>
                  </a:lnTo>
                  <a:lnTo>
                    <a:pt x="25124" y="56452"/>
                  </a:lnTo>
                  <a:lnTo>
                    <a:pt x="45167" y="60282"/>
                  </a:lnTo>
                  <a:lnTo>
                    <a:pt x="62236" y="58045"/>
                  </a:lnTo>
                  <a:lnTo>
                    <a:pt x="84305" y="42240"/>
                  </a:lnTo>
                  <a:lnTo>
                    <a:pt x="94295" y="32630"/>
                  </a:lnTo>
                  <a:lnTo>
                    <a:pt x="99380" y="25134"/>
                  </a:lnTo>
                  <a:lnTo>
                    <a:pt x="100312" y="21160"/>
                  </a:lnTo>
                  <a:lnTo>
                    <a:pt x="99467" y="12981"/>
                  </a:lnTo>
                  <a:lnTo>
                    <a:pt x="94858" y="6523"/>
                  </a:lnTo>
                  <a:lnTo>
                    <a:pt x="91653" y="3813"/>
                  </a:lnTo>
                  <a:lnTo>
                    <a:pt x="84330" y="803"/>
                  </a:lnTo>
                  <a:lnTo>
                    <a:pt x="80401" y="0"/>
                  </a:lnTo>
                  <a:lnTo>
                    <a:pt x="70391" y="4752"/>
                  </a:lnTo>
                  <a:lnTo>
                    <a:pt x="54738" y="19328"/>
                  </a:lnTo>
                  <a:lnTo>
                    <a:pt x="44926" y="33289"/>
                  </a:lnTo>
                  <a:lnTo>
                    <a:pt x="43548" y="36474"/>
                  </a:lnTo>
                  <a:lnTo>
                    <a:pt x="44747" y="40008"/>
                  </a:lnTo>
                  <a:lnTo>
                    <a:pt x="51723" y="47699"/>
                  </a:lnTo>
                  <a:lnTo>
                    <a:pt x="70922" y="56590"/>
                  </a:lnTo>
                  <a:lnTo>
                    <a:pt x="129694" y="555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2695"/>
            <p:cNvSpPr/>
            <p:nvPr>
              <p:custDataLst>
                <p:tags r:id="rId91"/>
              </p:custDataLst>
            </p:nvPr>
          </p:nvSpPr>
          <p:spPr>
            <a:xfrm>
              <a:off x="3893902" y="2768962"/>
              <a:ext cx="99419" cy="68112"/>
            </a:xfrm>
            <a:custGeom>
              <a:avLst/>
              <a:gdLst/>
              <a:ahLst/>
              <a:cxnLst/>
              <a:rect l="0" t="0" r="0" b="0"/>
              <a:pathLst>
                <a:path w="99419" h="68112">
                  <a:moveTo>
                    <a:pt x="49448" y="18688"/>
                  </a:moveTo>
                  <a:lnTo>
                    <a:pt x="49448" y="18688"/>
                  </a:lnTo>
                  <a:lnTo>
                    <a:pt x="49448" y="15317"/>
                  </a:lnTo>
                  <a:lnTo>
                    <a:pt x="47567" y="11781"/>
                  </a:lnTo>
                  <a:lnTo>
                    <a:pt x="45084" y="7857"/>
                  </a:lnTo>
                  <a:lnTo>
                    <a:pt x="43981" y="3761"/>
                  </a:lnTo>
                  <a:lnTo>
                    <a:pt x="42981" y="2387"/>
                  </a:lnTo>
                  <a:lnTo>
                    <a:pt x="41609" y="1470"/>
                  </a:lnTo>
                  <a:lnTo>
                    <a:pt x="37497" y="452"/>
                  </a:lnTo>
                  <a:lnTo>
                    <a:pt x="30967" y="0"/>
                  </a:lnTo>
                  <a:lnTo>
                    <a:pt x="19356" y="3116"/>
                  </a:lnTo>
                  <a:lnTo>
                    <a:pt x="13025" y="10356"/>
                  </a:lnTo>
                  <a:lnTo>
                    <a:pt x="1691" y="33244"/>
                  </a:lnTo>
                  <a:lnTo>
                    <a:pt x="0" y="41855"/>
                  </a:lnTo>
                  <a:lnTo>
                    <a:pt x="2419" y="58008"/>
                  </a:lnTo>
                  <a:lnTo>
                    <a:pt x="5733" y="64386"/>
                  </a:lnTo>
                  <a:lnTo>
                    <a:pt x="7604" y="66087"/>
                  </a:lnTo>
                  <a:lnTo>
                    <a:pt x="15329" y="67976"/>
                  </a:lnTo>
                  <a:lnTo>
                    <a:pt x="25112" y="68111"/>
                  </a:lnTo>
                  <a:lnTo>
                    <a:pt x="39258" y="63514"/>
                  </a:lnTo>
                  <a:lnTo>
                    <a:pt x="50563" y="57190"/>
                  </a:lnTo>
                  <a:lnTo>
                    <a:pt x="58881" y="47795"/>
                  </a:lnTo>
                  <a:lnTo>
                    <a:pt x="64224" y="37268"/>
                  </a:lnTo>
                  <a:lnTo>
                    <a:pt x="66599" y="27887"/>
                  </a:lnTo>
                  <a:lnTo>
                    <a:pt x="65821" y="23409"/>
                  </a:lnTo>
                  <a:lnTo>
                    <a:pt x="61193" y="14672"/>
                  </a:lnTo>
                  <a:lnTo>
                    <a:pt x="50654" y="5190"/>
                  </a:lnTo>
                  <a:lnTo>
                    <a:pt x="47430" y="4045"/>
                  </a:lnTo>
                  <a:lnTo>
                    <a:pt x="44575" y="3987"/>
                  </a:lnTo>
                  <a:lnTo>
                    <a:pt x="41966" y="4654"/>
                  </a:lnTo>
                  <a:lnTo>
                    <a:pt x="31553" y="12335"/>
                  </a:lnTo>
                  <a:lnTo>
                    <a:pt x="22902" y="23547"/>
                  </a:lnTo>
                  <a:lnTo>
                    <a:pt x="21892" y="33548"/>
                  </a:lnTo>
                  <a:lnTo>
                    <a:pt x="22610" y="39178"/>
                  </a:lnTo>
                  <a:lnTo>
                    <a:pt x="24501" y="43637"/>
                  </a:lnTo>
                  <a:lnTo>
                    <a:pt x="38228" y="58288"/>
                  </a:lnTo>
                  <a:lnTo>
                    <a:pt x="41968" y="59199"/>
                  </a:lnTo>
                  <a:lnTo>
                    <a:pt x="51768" y="58330"/>
                  </a:lnTo>
                  <a:lnTo>
                    <a:pt x="59416" y="55592"/>
                  </a:lnTo>
                  <a:lnTo>
                    <a:pt x="62444" y="53874"/>
                  </a:lnTo>
                  <a:lnTo>
                    <a:pt x="67688" y="46321"/>
                  </a:lnTo>
                  <a:lnTo>
                    <a:pt x="72726" y="32050"/>
                  </a:lnTo>
                  <a:lnTo>
                    <a:pt x="74429" y="21327"/>
                  </a:lnTo>
                  <a:lnTo>
                    <a:pt x="73157" y="20447"/>
                  </a:lnTo>
                  <a:lnTo>
                    <a:pt x="60505" y="18920"/>
                  </a:lnTo>
                  <a:lnTo>
                    <a:pt x="54127" y="22554"/>
                  </a:lnTo>
                  <a:lnTo>
                    <a:pt x="50451" y="25498"/>
                  </a:lnTo>
                  <a:lnTo>
                    <a:pt x="46366" y="32533"/>
                  </a:lnTo>
                  <a:lnTo>
                    <a:pt x="45277" y="36385"/>
                  </a:lnTo>
                  <a:lnTo>
                    <a:pt x="45256" y="39658"/>
                  </a:lnTo>
                  <a:lnTo>
                    <a:pt x="47114" y="45176"/>
                  </a:lnTo>
                  <a:lnTo>
                    <a:pt x="54055" y="49981"/>
                  </a:lnTo>
                  <a:lnTo>
                    <a:pt x="58870" y="52250"/>
                  </a:lnTo>
                  <a:lnTo>
                    <a:pt x="69863" y="52890"/>
                  </a:lnTo>
                  <a:lnTo>
                    <a:pt x="90797" y="47551"/>
                  </a:lnTo>
                  <a:lnTo>
                    <a:pt x="93946" y="44280"/>
                  </a:lnTo>
                  <a:lnTo>
                    <a:pt x="97447" y="35001"/>
                  </a:lnTo>
                  <a:lnTo>
                    <a:pt x="99418" y="24619"/>
                  </a:lnTo>
                  <a:lnTo>
                    <a:pt x="96116" y="17561"/>
                  </a:lnTo>
                  <a:lnTo>
                    <a:pt x="93260" y="13703"/>
                  </a:lnTo>
                  <a:lnTo>
                    <a:pt x="82560" y="9417"/>
                  </a:lnTo>
                  <a:lnTo>
                    <a:pt x="69809" y="8218"/>
                  </a:lnTo>
                  <a:lnTo>
                    <a:pt x="54697" y="11509"/>
                  </a:lnTo>
                  <a:lnTo>
                    <a:pt x="36748" y="18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2696"/>
            <p:cNvSpPr/>
            <p:nvPr>
              <p:custDataLst>
                <p:tags r:id="rId92"/>
              </p:custDataLst>
            </p:nvPr>
          </p:nvSpPr>
          <p:spPr>
            <a:xfrm>
              <a:off x="3798552" y="3036267"/>
              <a:ext cx="67043" cy="61800"/>
            </a:xfrm>
            <a:custGeom>
              <a:avLst/>
              <a:gdLst/>
              <a:ahLst/>
              <a:cxnLst/>
              <a:rect l="0" t="0" r="0" b="0"/>
              <a:pathLst>
                <a:path w="67043" h="61800">
                  <a:moveTo>
                    <a:pt x="24148" y="24433"/>
                  </a:moveTo>
                  <a:lnTo>
                    <a:pt x="24148" y="24433"/>
                  </a:lnTo>
                  <a:lnTo>
                    <a:pt x="24148" y="21062"/>
                  </a:lnTo>
                  <a:lnTo>
                    <a:pt x="24853" y="20069"/>
                  </a:lnTo>
                  <a:lnTo>
                    <a:pt x="26030" y="19407"/>
                  </a:lnTo>
                  <a:lnTo>
                    <a:pt x="29615" y="18344"/>
                  </a:lnTo>
                  <a:lnTo>
                    <a:pt x="30105" y="16318"/>
                  </a:lnTo>
                  <a:lnTo>
                    <a:pt x="30236" y="14789"/>
                  </a:lnTo>
                  <a:lnTo>
                    <a:pt x="31029" y="13771"/>
                  </a:lnTo>
                  <a:lnTo>
                    <a:pt x="33791" y="12638"/>
                  </a:lnTo>
                  <a:lnTo>
                    <a:pt x="34105" y="11631"/>
                  </a:lnTo>
                  <a:lnTo>
                    <a:pt x="30908" y="5319"/>
                  </a:lnTo>
                  <a:lnTo>
                    <a:pt x="30680" y="2297"/>
                  </a:lnTo>
                  <a:lnTo>
                    <a:pt x="29914" y="1209"/>
                  </a:lnTo>
                  <a:lnTo>
                    <a:pt x="28697" y="484"/>
                  </a:lnTo>
                  <a:lnTo>
                    <a:pt x="27181" y="0"/>
                  </a:lnTo>
                  <a:lnTo>
                    <a:pt x="25465" y="383"/>
                  </a:lnTo>
                  <a:lnTo>
                    <a:pt x="19678" y="4294"/>
                  </a:lnTo>
                  <a:lnTo>
                    <a:pt x="9300" y="13985"/>
                  </a:lnTo>
                  <a:lnTo>
                    <a:pt x="1564" y="31071"/>
                  </a:lnTo>
                  <a:lnTo>
                    <a:pt x="0" y="37496"/>
                  </a:lnTo>
                  <a:lnTo>
                    <a:pt x="1186" y="44585"/>
                  </a:lnTo>
                  <a:lnTo>
                    <a:pt x="5820" y="54628"/>
                  </a:lnTo>
                  <a:lnTo>
                    <a:pt x="9652" y="59020"/>
                  </a:lnTo>
                  <a:lnTo>
                    <a:pt x="13707" y="60971"/>
                  </a:lnTo>
                  <a:lnTo>
                    <a:pt x="16482" y="60081"/>
                  </a:lnTo>
                  <a:lnTo>
                    <a:pt x="23328" y="55329"/>
                  </a:lnTo>
                  <a:lnTo>
                    <a:pt x="31744" y="41348"/>
                  </a:lnTo>
                  <a:lnTo>
                    <a:pt x="35335" y="30543"/>
                  </a:lnTo>
                  <a:lnTo>
                    <a:pt x="36400" y="19501"/>
                  </a:lnTo>
                  <a:lnTo>
                    <a:pt x="35843" y="16912"/>
                  </a:lnTo>
                  <a:lnTo>
                    <a:pt x="34768" y="15185"/>
                  </a:lnTo>
                  <a:lnTo>
                    <a:pt x="33344" y="14035"/>
                  </a:lnTo>
                  <a:lnTo>
                    <a:pt x="24600" y="12415"/>
                  </a:lnTo>
                  <a:lnTo>
                    <a:pt x="18939" y="13918"/>
                  </a:lnTo>
                  <a:lnTo>
                    <a:pt x="16442" y="15306"/>
                  </a:lnTo>
                  <a:lnTo>
                    <a:pt x="9557" y="24002"/>
                  </a:lnTo>
                  <a:lnTo>
                    <a:pt x="6419" y="35516"/>
                  </a:lnTo>
                  <a:lnTo>
                    <a:pt x="5489" y="44493"/>
                  </a:lnTo>
                  <a:lnTo>
                    <a:pt x="7153" y="49341"/>
                  </a:lnTo>
                  <a:lnTo>
                    <a:pt x="8585" y="51621"/>
                  </a:lnTo>
                  <a:lnTo>
                    <a:pt x="10950" y="53142"/>
                  </a:lnTo>
                  <a:lnTo>
                    <a:pt x="17341" y="54832"/>
                  </a:lnTo>
                  <a:lnTo>
                    <a:pt x="20316" y="54576"/>
                  </a:lnTo>
                  <a:lnTo>
                    <a:pt x="25502" y="52411"/>
                  </a:lnTo>
                  <a:lnTo>
                    <a:pt x="38944" y="40203"/>
                  </a:lnTo>
                  <a:lnTo>
                    <a:pt x="46093" y="29027"/>
                  </a:lnTo>
                  <a:lnTo>
                    <a:pt x="48012" y="23417"/>
                  </a:lnTo>
                  <a:lnTo>
                    <a:pt x="47819" y="20933"/>
                  </a:lnTo>
                  <a:lnTo>
                    <a:pt x="43946" y="9713"/>
                  </a:lnTo>
                  <a:lnTo>
                    <a:pt x="42286" y="9681"/>
                  </a:lnTo>
                  <a:lnTo>
                    <a:pt x="31362" y="17887"/>
                  </a:lnTo>
                  <a:lnTo>
                    <a:pt x="28958" y="20069"/>
                  </a:lnTo>
                  <a:lnTo>
                    <a:pt x="26285" y="26257"/>
                  </a:lnTo>
                  <a:lnTo>
                    <a:pt x="25573" y="29882"/>
                  </a:lnTo>
                  <a:lnTo>
                    <a:pt x="26663" y="37673"/>
                  </a:lnTo>
                  <a:lnTo>
                    <a:pt x="33111" y="54173"/>
                  </a:lnTo>
                  <a:lnTo>
                    <a:pt x="35767" y="56960"/>
                  </a:lnTo>
                  <a:lnTo>
                    <a:pt x="42483" y="60056"/>
                  </a:lnTo>
                  <a:lnTo>
                    <a:pt x="50825" y="61799"/>
                  </a:lnTo>
                  <a:lnTo>
                    <a:pt x="52516" y="60633"/>
                  </a:lnTo>
                  <a:lnTo>
                    <a:pt x="54395" y="55574"/>
                  </a:lnTo>
                  <a:lnTo>
                    <a:pt x="55766" y="30564"/>
                  </a:lnTo>
                  <a:lnTo>
                    <a:pt x="52488" y="19508"/>
                  </a:lnTo>
                  <a:lnTo>
                    <a:pt x="50096" y="16916"/>
                  </a:lnTo>
                  <a:lnTo>
                    <a:pt x="43677" y="14036"/>
                  </a:lnTo>
                  <a:lnTo>
                    <a:pt x="26513" y="11936"/>
                  </a:lnTo>
                  <a:lnTo>
                    <a:pt x="23317" y="15586"/>
                  </a:lnTo>
                  <a:lnTo>
                    <a:pt x="21478" y="18535"/>
                  </a:lnTo>
                  <a:lnTo>
                    <a:pt x="20957" y="21206"/>
                  </a:lnTo>
                  <a:lnTo>
                    <a:pt x="21315" y="23693"/>
                  </a:lnTo>
                  <a:lnTo>
                    <a:pt x="22259" y="26056"/>
                  </a:lnTo>
                  <a:lnTo>
                    <a:pt x="28953" y="30564"/>
                  </a:lnTo>
                  <a:lnTo>
                    <a:pt x="50736" y="41582"/>
                  </a:lnTo>
                  <a:lnTo>
                    <a:pt x="54573" y="42216"/>
                  </a:lnTo>
                  <a:lnTo>
                    <a:pt x="60719" y="41038"/>
                  </a:lnTo>
                  <a:lnTo>
                    <a:pt x="63345" y="39737"/>
                  </a:lnTo>
                  <a:lnTo>
                    <a:pt x="65096" y="38163"/>
                  </a:lnTo>
                  <a:lnTo>
                    <a:pt x="67042" y="34533"/>
                  </a:lnTo>
                  <a:lnTo>
                    <a:pt x="62248" y="180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2697"/>
            <p:cNvSpPr/>
            <p:nvPr>
              <p:custDataLst>
                <p:tags r:id="rId93"/>
              </p:custDataLst>
            </p:nvPr>
          </p:nvSpPr>
          <p:spPr>
            <a:xfrm>
              <a:off x="3665217" y="3291100"/>
              <a:ext cx="103950" cy="82659"/>
            </a:xfrm>
            <a:custGeom>
              <a:avLst/>
              <a:gdLst/>
              <a:ahLst/>
              <a:cxnLst/>
              <a:rect l="0" t="0" r="0" b="0"/>
              <a:pathLst>
                <a:path w="103950" h="82659">
                  <a:moveTo>
                    <a:pt x="17783" y="68050"/>
                  </a:moveTo>
                  <a:lnTo>
                    <a:pt x="17783" y="68050"/>
                  </a:lnTo>
                  <a:lnTo>
                    <a:pt x="17783" y="62583"/>
                  </a:lnTo>
                  <a:lnTo>
                    <a:pt x="18488" y="62288"/>
                  </a:lnTo>
                  <a:lnTo>
                    <a:pt x="23250" y="61778"/>
                  </a:lnTo>
                  <a:lnTo>
                    <a:pt x="30199" y="55613"/>
                  </a:lnTo>
                  <a:lnTo>
                    <a:pt x="30481" y="31251"/>
                  </a:lnTo>
                  <a:lnTo>
                    <a:pt x="26719" y="30528"/>
                  </a:lnTo>
                  <a:lnTo>
                    <a:pt x="16177" y="30064"/>
                  </a:lnTo>
                  <a:lnTo>
                    <a:pt x="13890" y="32143"/>
                  </a:lnTo>
                  <a:lnTo>
                    <a:pt x="1585" y="53722"/>
                  </a:lnTo>
                  <a:lnTo>
                    <a:pt x="0" y="63799"/>
                  </a:lnTo>
                  <a:lnTo>
                    <a:pt x="1178" y="71570"/>
                  </a:lnTo>
                  <a:lnTo>
                    <a:pt x="2479" y="74630"/>
                  </a:lnTo>
                  <a:lnTo>
                    <a:pt x="4759" y="76670"/>
                  </a:lnTo>
                  <a:lnTo>
                    <a:pt x="11054" y="78936"/>
                  </a:lnTo>
                  <a:lnTo>
                    <a:pt x="25902" y="76842"/>
                  </a:lnTo>
                  <a:lnTo>
                    <a:pt x="40336" y="68381"/>
                  </a:lnTo>
                  <a:lnTo>
                    <a:pt x="53550" y="53567"/>
                  </a:lnTo>
                  <a:lnTo>
                    <a:pt x="58374" y="39976"/>
                  </a:lnTo>
                  <a:lnTo>
                    <a:pt x="59812" y="25939"/>
                  </a:lnTo>
                  <a:lnTo>
                    <a:pt x="58099" y="14997"/>
                  </a:lnTo>
                  <a:lnTo>
                    <a:pt x="53105" y="7311"/>
                  </a:lnTo>
                  <a:lnTo>
                    <a:pt x="49797" y="4274"/>
                  </a:lnTo>
                  <a:lnTo>
                    <a:pt x="42359" y="900"/>
                  </a:lnTo>
                  <a:lnTo>
                    <a:pt x="38401" y="0"/>
                  </a:lnTo>
                  <a:lnTo>
                    <a:pt x="34351" y="811"/>
                  </a:lnTo>
                  <a:lnTo>
                    <a:pt x="26087" y="5475"/>
                  </a:lnTo>
                  <a:lnTo>
                    <a:pt x="13501" y="22776"/>
                  </a:lnTo>
                  <a:lnTo>
                    <a:pt x="4206" y="42406"/>
                  </a:lnTo>
                  <a:lnTo>
                    <a:pt x="3047" y="53360"/>
                  </a:lnTo>
                  <a:lnTo>
                    <a:pt x="3726" y="58257"/>
                  </a:lnTo>
                  <a:lnTo>
                    <a:pt x="8242" y="67461"/>
                  </a:lnTo>
                  <a:lnTo>
                    <a:pt x="14954" y="75549"/>
                  </a:lnTo>
                  <a:lnTo>
                    <a:pt x="22640" y="81496"/>
                  </a:lnTo>
                  <a:lnTo>
                    <a:pt x="27372" y="82658"/>
                  </a:lnTo>
                  <a:lnTo>
                    <a:pt x="38272" y="82069"/>
                  </a:lnTo>
                  <a:lnTo>
                    <a:pt x="48290" y="77573"/>
                  </a:lnTo>
                  <a:lnTo>
                    <a:pt x="52938" y="74398"/>
                  </a:lnTo>
                  <a:lnTo>
                    <a:pt x="59984" y="65227"/>
                  </a:lnTo>
                  <a:lnTo>
                    <a:pt x="64761" y="54801"/>
                  </a:lnTo>
                  <a:lnTo>
                    <a:pt x="66885" y="45463"/>
                  </a:lnTo>
                  <a:lnTo>
                    <a:pt x="65947" y="36610"/>
                  </a:lnTo>
                  <a:lnTo>
                    <a:pt x="64709" y="32273"/>
                  </a:lnTo>
                  <a:lnTo>
                    <a:pt x="62473" y="29382"/>
                  </a:lnTo>
                  <a:lnTo>
                    <a:pt x="56225" y="26170"/>
                  </a:lnTo>
                  <a:lnTo>
                    <a:pt x="48145" y="24361"/>
                  </a:lnTo>
                  <a:lnTo>
                    <a:pt x="45785" y="24813"/>
                  </a:lnTo>
                  <a:lnTo>
                    <a:pt x="41282" y="27196"/>
                  </a:lnTo>
                  <a:lnTo>
                    <a:pt x="34780" y="35876"/>
                  </a:lnTo>
                  <a:lnTo>
                    <a:pt x="31756" y="47385"/>
                  </a:lnTo>
                  <a:lnTo>
                    <a:pt x="32743" y="51451"/>
                  </a:lnTo>
                  <a:lnTo>
                    <a:pt x="37602" y="59732"/>
                  </a:lnTo>
                  <a:lnTo>
                    <a:pt x="41579" y="62505"/>
                  </a:lnTo>
                  <a:lnTo>
                    <a:pt x="51642" y="65585"/>
                  </a:lnTo>
                  <a:lnTo>
                    <a:pt x="61289" y="65073"/>
                  </a:lnTo>
                  <a:lnTo>
                    <a:pt x="70281" y="61788"/>
                  </a:lnTo>
                  <a:lnTo>
                    <a:pt x="81865" y="52711"/>
                  </a:lnTo>
                  <a:lnTo>
                    <a:pt x="85069" y="47592"/>
                  </a:lnTo>
                  <a:lnTo>
                    <a:pt x="84612" y="41083"/>
                  </a:lnTo>
                  <a:lnTo>
                    <a:pt x="83502" y="37372"/>
                  </a:lnTo>
                  <a:lnTo>
                    <a:pt x="81352" y="34898"/>
                  </a:lnTo>
                  <a:lnTo>
                    <a:pt x="75199" y="32149"/>
                  </a:lnTo>
                  <a:lnTo>
                    <a:pt x="63801" y="30602"/>
                  </a:lnTo>
                  <a:lnTo>
                    <a:pt x="53758" y="34003"/>
                  </a:lnTo>
                  <a:lnTo>
                    <a:pt x="42944" y="40923"/>
                  </a:lnTo>
                  <a:lnTo>
                    <a:pt x="30334" y="55309"/>
                  </a:lnTo>
                  <a:lnTo>
                    <a:pt x="26889" y="61917"/>
                  </a:lnTo>
                  <a:lnTo>
                    <a:pt x="27381" y="65372"/>
                  </a:lnTo>
                  <a:lnTo>
                    <a:pt x="31691" y="72975"/>
                  </a:lnTo>
                  <a:lnTo>
                    <a:pt x="34816" y="75567"/>
                  </a:lnTo>
                  <a:lnTo>
                    <a:pt x="42051" y="78446"/>
                  </a:lnTo>
                  <a:lnTo>
                    <a:pt x="71286" y="75226"/>
                  </a:lnTo>
                  <a:lnTo>
                    <a:pt x="82955" y="71709"/>
                  </a:lnTo>
                  <a:lnTo>
                    <a:pt x="92844" y="64032"/>
                  </a:lnTo>
                  <a:lnTo>
                    <a:pt x="97457" y="59021"/>
                  </a:lnTo>
                  <a:lnTo>
                    <a:pt x="102582" y="47809"/>
                  </a:lnTo>
                  <a:lnTo>
                    <a:pt x="103949" y="41855"/>
                  </a:lnTo>
                  <a:lnTo>
                    <a:pt x="103449" y="37182"/>
                  </a:lnTo>
                  <a:lnTo>
                    <a:pt x="101705" y="33360"/>
                  </a:lnTo>
                  <a:lnTo>
                    <a:pt x="99131" y="30107"/>
                  </a:lnTo>
                  <a:lnTo>
                    <a:pt x="85395" y="22157"/>
                  </a:lnTo>
                  <a:lnTo>
                    <a:pt x="61178" y="22075"/>
                  </a:lnTo>
                  <a:lnTo>
                    <a:pt x="38402" y="26519"/>
                  </a:lnTo>
                  <a:lnTo>
                    <a:pt x="11433" y="49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2" name="SMARTInkShape-Group557"/>
          <p:cNvGrpSpPr/>
          <p:nvPr/>
        </p:nvGrpSpPr>
        <p:grpSpPr>
          <a:xfrm>
            <a:off x="4864100" y="3041650"/>
            <a:ext cx="76201" cy="441522"/>
            <a:chOff x="4864100" y="3041650"/>
            <a:chExt cx="76201" cy="441522"/>
          </a:xfrm>
        </p:grpSpPr>
        <p:sp>
          <p:nvSpPr>
            <p:cNvPr id="280" name="SMARTInkShape-2698"/>
            <p:cNvSpPr/>
            <p:nvPr>
              <p:custDataLst>
                <p:tags r:id="rId77"/>
              </p:custDataLst>
            </p:nvPr>
          </p:nvSpPr>
          <p:spPr>
            <a:xfrm>
              <a:off x="4933950" y="3467100"/>
              <a:ext cx="6351" cy="16072"/>
            </a:xfrm>
            <a:custGeom>
              <a:avLst/>
              <a:gdLst/>
              <a:ahLst/>
              <a:cxnLst/>
              <a:rect l="0" t="0" r="0" b="0"/>
              <a:pathLst>
                <a:path w="6351" h="16072">
                  <a:moveTo>
                    <a:pt x="6350" y="12700"/>
                  </a:moveTo>
                  <a:lnTo>
                    <a:pt x="6350" y="12700"/>
                  </a:lnTo>
                  <a:lnTo>
                    <a:pt x="6350" y="16071"/>
                  </a:lnTo>
                  <a:lnTo>
                    <a:pt x="5644" y="15653"/>
                  </a:lnTo>
                  <a:lnTo>
                    <a:pt x="883" y="785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2699"/>
            <p:cNvSpPr/>
            <p:nvPr>
              <p:custDataLst>
                <p:tags r:id="rId78"/>
              </p:custDataLst>
            </p:nvPr>
          </p:nvSpPr>
          <p:spPr>
            <a:xfrm>
              <a:off x="4864100" y="3041650"/>
              <a:ext cx="69844" cy="309898"/>
            </a:xfrm>
            <a:custGeom>
              <a:avLst/>
              <a:gdLst/>
              <a:ahLst/>
              <a:cxnLst/>
              <a:rect l="0" t="0" r="0" b="0"/>
              <a:pathLst>
                <a:path w="69844" h="309898">
                  <a:moveTo>
                    <a:pt x="0" y="6350"/>
                  </a:moveTo>
                  <a:lnTo>
                    <a:pt x="0" y="6350"/>
                  </a:lnTo>
                  <a:lnTo>
                    <a:pt x="0" y="0"/>
                  </a:lnTo>
                  <a:lnTo>
                    <a:pt x="0" y="18088"/>
                  </a:lnTo>
                  <a:lnTo>
                    <a:pt x="705" y="18409"/>
                  </a:lnTo>
                  <a:lnTo>
                    <a:pt x="3371" y="18764"/>
                  </a:lnTo>
                  <a:lnTo>
                    <a:pt x="4364" y="19565"/>
                  </a:lnTo>
                  <a:lnTo>
                    <a:pt x="5467" y="22336"/>
                  </a:lnTo>
                  <a:lnTo>
                    <a:pt x="6273" y="30598"/>
                  </a:lnTo>
                  <a:lnTo>
                    <a:pt x="11811" y="37116"/>
                  </a:lnTo>
                  <a:lnTo>
                    <a:pt x="12436" y="41179"/>
                  </a:lnTo>
                  <a:lnTo>
                    <a:pt x="12622" y="46852"/>
                  </a:lnTo>
                  <a:lnTo>
                    <a:pt x="14548" y="50927"/>
                  </a:lnTo>
                  <a:lnTo>
                    <a:pt x="17049" y="55090"/>
                  </a:lnTo>
                  <a:lnTo>
                    <a:pt x="18655" y="63511"/>
                  </a:lnTo>
                  <a:lnTo>
                    <a:pt x="19043" y="84667"/>
                  </a:lnTo>
                  <a:lnTo>
                    <a:pt x="19752" y="86078"/>
                  </a:lnTo>
                  <a:lnTo>
                    <a:pt x="20929" y="87018"/>
                  </a:lnTo>
                  <a:lnTo>
                    <a:pt x="22419" y="87646"/>
                  </a:lnTo>
                  <a:lnTo>
                    <a:pt x="23413" y="88769"/>
                  </a:lnTo>
                  <a:lnTo>
                    <a:pt x="24517" y="91899"/>
                  </a:lnTo>
                  <a:lnTo>
                    <a:pt x="25377" y="106718"/>
                  </a:lnTo>
                  <a:lnTo>
                    <a:pt x="29759" y="112776"/>
                  </a:lnTo>
                  <a:lnTo>
                    <a:pt x="31488" y="119474"/>
                  </a:lnTo>
                  <a:lnTo>
                    <a:pt x="35043" y="123673"/>
                  </a:lnTo>
                  <a:lnTo>
                    <a:pt x="35357" y="125488"/>
                  </a:lnTo>
                  <a:lnTo>
                    <a:pt x="34860" y="127403"/>
                  </a:lnTo>
                  <a:lnTo>
                    <a:pt x="33823" y="129385"/>
                  </a:lnTo>
                  <a:lnTo>
                    <a:pt x="33837" y="130707"/>
                  </a:lnTo>
                  <a:lnTo>
                    <a:pt x="34552" y="131588"/>
                  </a:lnTo>
                  <a:lnTo>
                    <a:pt x="35735" y="132175"/>
                  </a:lnTo>
                  <a:lnTo>
                    <a:pt x="36523" y="133272"/>
                  </a:lnTo>
                  <a:lnTo>
                    <a:pt x="37633" y="138187"/>
                  </a:lnTo>
                  <a:lnTo>
                    <a:pt x="38100" y="180003"/>
                  </a:lnTo>
                  <a:lnTo>
                    <a:pt x="39981" y="184188"/>
                  </a:lnTo>
                  <a:lnTo>
                    <a:pt x="42464" y="188400"/>
                  </a:lnTo>
                  <a:lnTo>
                    <a:pt x="43861" y="195444"/>
                  </a:lnTo>
                  <a:lnTo>
                    <a:pt x="44981" y="206154"/>
                  </a:lnTo>
                  <a:lnTo>
                    <a:pt x="56509" y="245583"/>
                  </a:lnTo>
                  <a:lnTo>
                    <a:pt x="57665" y="256053"/>
                  </a:lnTo>
                  <a:lnTo>
                    <a:pt x="63490" y="272998"/>
                  </a:lnTo>
                  <a:lnTo>
                    <a:pt x="63500" y="309897"/>
                  </a:lnTo>
                  <a:lnTo>
                    <a:pt x="64205" y="309609"/>
                  </a:lnTo>
                  <a:lnTo>
                    <a:pt x="66870" y="307407"/>
                  </a:lnTo>
                  <a:lnTo>
                    <a:pt x="68526" y="304077"/>
                  </a:lnTo>
                  <a:lnTo>
                    <a:pt x="69816" y="285731"/>
                  </a:lnTo>
                  <a:lnTo>
                    <a:pt x="69843" y="280651"/>
                  </a:lnTo>
                  <a:lnTo>
                    <a:pt x="69140" y="280233"/>
                  </a:lnTo>
                  <a:lnTo>
                    <a:pt x="64382" y="279510"/>
                  </a:lnTo>
                  <a:lnTo>
                    <a:pt x="60390" y="282804"/>
                  </a:lnTo>
                  <a:lnTo>
                    <a:pt x="58591" y="286322"/>
                  </a:lnTo>
                  <a:lnTo>
                    <a:pt x="57234" y="291762"/>
                  </a:lnTo>
                  <a:lnTo>
                    <a:pt x="63241" y="298180"/>
                  </a:lnTo>
                  <a:lnTo>
                    <a:pt x="63500" y="292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8" name="SMARTInkShape-Group558"/>
          <p:cNvGrpSpPr/>
          <p:nvPr/>
        </p:nvGrpSpPr>
        <p:grpSpPr>
          <a:xfrm>
            <a:off x="1428750" y="2495798"/>
            <a:ext cx="4565651" cy="1504703"/>
            <a:chOff x="1428750" y="2495798"/>
            <a:chExt cx="4565651" cy="1504703"/>
          </a:xfrm>
        </p:grpSpPr>
        <p:sp>
          <p:nvSpPr>
            <p:cNvPr id="283" name="SMARTInkShape-2700"/>
            <p:cNvSpPr/>
            <p:nvPr>
              <p:custDataLst>
                <p:tags r:id="rId62"/>
              </p:custDataLst>
            </p:nvPr>
          </p:nvSpPr>
          <p:spPr>
            <a:xfrm>
              <a:off x="4958643" y="3503114"/>
              <a:ext cx="708" cy="2087"/>
            </a:xfrm>
            <a:custGeom>
              <a:avLst/>
              <a:gdLst/>
              <a:ahLst/>
              <a:cxnLst/>
              <a:rect l="0" t="0" r="0" b="0"/>
              <a:pathLst>
                <a:path w="708" h="2087">
                  <a:moveTo>
                    <a:pt x="0" y="0"/>
                  </a:moveTo>
                  <a:lnTo>
                    <a:pt x="0" y="0"/>
                  </a:lnTo>
                  <a:lnTo>
                    <a:pt x="707" y="2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2701"/>
            <p:cNvSpPr/>
            <p:nvPr>
              <p:custDataLst>
                <p:tags r:id="rId63"/>
              </p:custDataLst>
            </p:nvPr>
          </p:nvSpPr>
          <p:spPr>
            <a:xfrm>
              <a:off x="1428750" y="2495798"/>
              <a:ext cx="3459423" cy="1425559"/>
            </a:xfrm>
            <a:custGeom>
              <a:avLst/>
              <a:gdLst/>
              <a:ahLst/>
              <a:cxnLst/>
              <a:rect l="0" t="0" r="0" b="0"/>
              <a:pathLst>
                <a:path w="3459423" h="1425559">
                  <a:moveTo>
                    <a:pt x="0" y="691902"/>
                  </a:moveTo>
                  <a:lnTo>
                    <a:pt x="0" y="691902"/>
                  </a:lnTo>
                  <a:lnTo>
                    <a:pt x="6350" y="698252"/>
                  </a:lnTo>
                  <a:lnTo>
                    <a:pt x="6350" y="692785"/>
                  </a:lnTo>
                  <a:lnTo>
                    <a:pt x="9721" y="688792"/>
                  </a:lnTo>
                  <a:lnTo>
                    <a:pt x="10008" y="687007"/>
                  </a:lnTo>
                  <a:lnTo>
                    <a:pt x="9494" y="685111"/>
                  </a:lnTo>
                  <a:lnTo>
                    <a:pt x="8446" y="683141"/>
                  </a:lnTo>
                  <a:lnTo>
                    <a:pt x="8453" y="681123"/>
                  </a:lnTo>
                  <a:lnTo>
                    <a:pt x="12234" y="668601"/>
                  </a:lnTo>
                  <a:lnTo>
                    <a:pt x="12700" y="623462"/>
                  </a:lnTo>
                  <a:lnTo>
                    <a:pt x="13406" y="587401"/>
                  </a:lnTo>
                  <a:lnTo>
                    <a:pt x="18462" y="567080"/>
                  </a:lnTo>
                  <a:lnTo>
                    <a:pt x="20897" y="539381"/>
                  </a:lnTo>
                  <a:lnTo>
                    <a:pt x="24066" y="526767"/>
                  </a:lnTo>
                  <a:lnTo>
                    <a:pt x="27247" y="488701"/>
                  </a:lnTo>
                  <a:lnTo>
                    <a:pt x="30416" y="476002"/>
                  </a:lnTo>
                  <a:lnTo>
                    <a:pt x="31735" y="429435"/>
                  </a:lnTo>
                  <a:lnTo>
                    <a:pt x="32451" y="417440"/>
                  </a:lnTo>
                  <a:lnTo>
                    <a:pt x="36775" y="404828"/>
                  </a:lnTo>
                  <a:lnTo>
                    <a:pt x="39865" y="380636"/>
                  </a:lnTo>
                  <a:lnTo>
                    <a:pt x="43092" y="368018"/>
                  </a:lnTo>
                  <a:lnTo>
                    <a:pt x="46212" y="342649"/>
                  </a:lnTo>
                  <a:lnTo>
                    <a:pt x="49441" y="329951"/>
                  </a:lnTo>
                  <a:lnTo>
                    <a:pt x="52279" y="317252"/>
                  </a:lnTo>
                  <a:lnTo>
                    <a:pt x="55707" y="304552"/>
                  </a:lnTo>
                  <a:lnTo>
                    <a:pt x="58604" y="291852"/>
                  </a:lnTo>
                  <a:lnTo>
                    <a:pt x="62049" y="279152"/>
                  </a:lnTo>
                  <a:lnTo>
                    <a:pt x="63561" y="271391"/>
                  </a:lnTo>
                  <a:lnTo>
                    <a:pt x="83235" y="226906"/>
                  </a:lnTo>
                  <a:lnTo>
                    <a:pt x="93571" y="206992"/>
                  </a:lnTo>
                  <a:lnTo>
                    <a:pt x="104866" y="183218"/>
                  </a:lnTo>
                  <a:lnTo>
                    <a:pt x="131936" y="138901"/>
                  </a:lnTo>
                  <a:lnTo>
                    <a:pt x="178206" y="95675"/>
                  </a:lnTo>
                  <a:lnTo>
                    <a:pt x="223046" y="72094"/>
                  </a:lnTo>
                  <a:lnTo>
                    <a:pt x="261343" y="54677"/>
                  </a:lnTo>
                  <a:lnTo>
                    <a:pt x="299508" y="37804"/>
                  </a:lnTo>
                  <a:lnTo>
                    <a:pt x="338588" y="27678"/>
                  </a:lnTo>
                  <a:lnTo>
                    <a:pt x="382827" y="16739"/>
                  </a:lnTo>
                  <a:lnTo>
                    <a:pt x="430438" y="6109"/>
                  </a:lnTo>
                  <a:lnTo>
                    <a:pt x="468769" y="1008"/>
                  </a:lnTo>
                  <a:lnTo>
                    <a:pt x="513970" y="0"/>
                  </a:lnTo>
                  <a:lnTo>
                    <a:pt x="555302" y="1682"/>
                  </a:lnTo>
                  <a:lnTo>
                    <a:pt x="602528" y="11295"/>
                  </a:lnTo>
                  <a:lnTo>
                    <a:pt x="642043" y="23878"/>
                  </a:lnTo>
                  <a:lnTo>
                    <a:pt x="684219" y="39932"/>
                  </a:lnTo>
                  <a:lnTo>
                    <a:pt x="728125" y="59666"/>
                  </a:lnTo>
                  <a:lnTo>
                    <a:pt x="772694" y="86808"/>
                  </a:lnTo>
                  <a:lnTo>
                    <a:pt x="794608" y="103496"/>
                  </a:lnTo>
                  <a:lnTo>
                    <a:pt x="837544" y="142269"/>
                  </a:lnTo>
                  <a:lnTo>
                    <a:pt x="874814" y="184957"/>
                  </a:lnTo>
                  <a:lnTo>
                    <a:pt x="916575" y="231085"/>
                  </a:lnTo>
                  <a:lnTo>
                    <a:pt x="946916" y="276756"/>
                  </a:lnTo>
                  <a:lnTo>
                    <a:pt x="967143" y="321405"/>
                  </a:lnTo>
                  <a:lnTo>
                    <a:pt x="986457" y="361805"/>
                  </a:lnTo>
                  <a:lnTo>
                    <a:pt x="1004867" y="403507"/>
                  </a:lnTo>
                  <a:lnTo>
                    <a:pt x="1020954" y="444461"/>
                  </a:lnTo>
                  <a:lnTo>
                    <a:pt x="1039953" y="491926"/>
                  </a:lnTo>
                  <a:lnTo>
                    <a:pt x="1052498" y="532610"/>
                  </a:lnTo>
                  <a:lnTo>
                    <a:pt x="1070428" y="578315"/>
                  </a:lnTo>
                  <a:lnTo>
                    <a:pt x="1077499" y="616679"/>
                  </a:lnTo>
                  <a:lnTo>
                    <a:pt x="1083601" y="660019"/>
                  </a:lnTo>
                  <a:lnTo>
                    <a:pt x="1085554" y="702634"/>
                  </a:lnTo>
                  <a:lnTo>
                    <a:pt x="1089195" y="749271"/>
                  </a:lnTo>
                  <a:lnTo>
                    <a:pt x="1091804" y="790107"/>
                  </a:lnTo>
                  <a:lnTo>
                    <a:pt x="1095493" y="830069"/>
                  </a:lnTo>
                  <a:lnTo>
                    <a:pt x="1105055" y="870545"/>
                  </a:lnTo>
                  <a:lnTo>
                    <a:pt x="1114469" y="917431"/>
                  </a:lnTo>
                  <a:lnTo>
                    <a:pt x="1124999" y="964125"/>
                  </a:lnTo>
                  <a:lnTo>
                    <a:pt x="1139035" y="1010390"/>
                  </a:lnTo>
                  <a:lnTo>
                    <a:pt x="1151223" y="1052170"/>
                  </a:lnTo>
                  <a:lnTo>
                    <a:pt x="1168925" y="1095433"/>
                  </a:lnTo>
                  <a:lnTo>
                    <a:pt x="1189636" y="1137696"/>
                  </a:lnTo>
                  <a:lnTo>
                    <a:pt x="1219337" y="1184142"/>
                  </a:lnTo>
                  <a:lnTo>
                    <a:pt x="1250834" y="1230482"/>
                  </a:lnTo>
                  <a:lnTo>
                    <a:pt x="1286044" y="1272152"/>
                  </a:lnTo>
                  <a:lnTo>
                    <a:pt x="1327346" y="1315740"/>
                  </a:lnTo>
                  <a:lnTo>
                    <a:pt x="1369631" y="1347367"/>
                  </a:lnTo>
                  <a:lnTo>
                    <a:pt x="1391478" y="1359855"/>
                  </a:lnTo>
                  <a:lnTo>
                    <a:pt x="1433257" y="1376440"/>
                  </a:lnTo>
                  <a:lnTo>
                    <a:pt x="1479780" y="1395593"/>
                  </a:lnTo>
                  <a:lnTo>
                    <a:pt x="1522488" y="1409021"/>
                  </a:lnTo>
                  <a:lnTo>
                    <a:pt x="1566035" y="1417833"/>
                  </a:lnTo>
                  <a:lnTo>
                    <a:pt x="1609159" y="1423465"/>
                  </a:lnTo>
                  <a:lnTo>
                    <a:pt x="1627465" y="1425558"/>
                  </a:lnTo>
                  <a:lnTo>
                    <a:pt x="1673222" y="1422740"/>
                  </a:lnTo>
                  <a:lnTo>
                    <a:pt x="1714996" y="1417198"/>
                  </a:lnTo>
                  <a:lnTo>
                    <a:pt x="1755200" y="1403869"/>
                  </a:lnTo>
                  <a:lnTo>
                    <a:pt x="1798817" y="1388538"/>
                  </a:lnTo>
                  <a:lnTo>
                    <a:pt x="1846240" y="1361302"/>
                  </a:lnTo>
                  <a:lnTo>
                    <a:pt x="1893203" y="1332765"/>
                  </a:lnTo>
                  <a:lnTo>
                    <a:pt x="1935902" y="1305096"/>
                  </a:lnTo>
                  <a:lnTo>
                    <a:pt x="1981181" y="1267469"/>
                  </a:lnTo>
                  <a:lnTo>
                    <a:pt x="2024292" y="1230116"/>
                  </a:lnTo>
                  <a:lnTo>
                    <a:pt x="2063001" y="1189053"/>
                  </a:lnTo>
                  <a:lnTo>
                    <a:pt x="2103120" y="1148559"/>
                  </a:lnTo>
                  <a:lnTo>
                    <a:pt x="2135698" y="1103844"/>
                  </a:lnTo>
                  <a:lnTo>
                    <a:pt x="2165626" y="1062046"/>
                  </a:lnTo>
                  <a:lnTo>
                    <a:pt x="2198007" y="1016797"/>
                  </a:lnTo>
                  <a:lnTo>
                    <a:pt x="2212540" y="994921"/>
                  </a:lnTo>
                  <a:lnTo>
                    <a:pt x="2235671" y="948385"/>
                  </a:lnTo>
                  <a:lnTo>
                    <a:pt x="2252064" y="903190"/>
                  </a:lnTo>
                  <a:lnTo>
                    <a:pt x="2268082" y="862553"/>
                  </a:lnTo>
                  <a:lnTo>
                    <a:pt x="2288309" y="817682"/>
                  </a:lnTo>
                  <a:lnTo>
                    <a:pt x="2308621" y="773847"/>
                  </a:lnTo>
                  <a:lnTo>
                    <a:pt x="2325153" y="726499"/>
                  </a:lnTo>
                  <a:lnTo>
                    <a:pt x="2347662" y="679060"/>
                  </a:lnTo>
                  <a:lnTo>
                    <a:pt x="2365442" y="638157"/>
                  </a:lnTo>
                  <a:lnTo>
                    <a:pt x="2384869" y="598186"/>
                  </a:lnTo>
                  <a:lnTo>
                    <a:pt x="2401543" y="553946"/>
                  </a:lnTo>
                  <a:lnTo>
                    <a:pt x="2417479" y="513584"/>
                  </a:lnTo>
                  <a:lnTo>
                    <a:pt x="2429851" y="473365"/>
                  </a:lnTo>
                  <a:lnTo>
                    <a:pt x="2443271" y="433331"/>
                  </a:lnTo>
                  <a:lnTo>
                    <a:pt x="2456549" y="393111"/>
                  </a:lnTo>
                  <a:lnTo>
                    <a:pt x="2476826" y="350908"/>
                  </a:lnTo>
                  <a:lnTo>
                    <a:pt x="2502779" y="312477"/>
                  </a:lnTo>
                  <a:lnTo>
                    <a:pt x="2519329" y="288556"/>
                  </a:lnTo>
                  <a:lnTo>
                    <a:pt x="2540934" y="252239"/>
                  </a:lnTo>
                  <a:lnTo>
                    <a:pt x="2579435" y="208996"/>
                  </a:lnTo>
                  <a:lnTo>
                    <a:pt x="2611685" y="167979"/>
                  </a:lnTo>
                  <a:lnTo>
                    <a:pt x="2635612" y="143441"/>
                  </a:lnTo>
                  <a:lnTo>
                    <a:pt x="2682220" y="107494"/>
                  </a:lnTo>
                  <a:lnTo>
                    <a:pt x="2728173" y="74776"/>
                  </a:lnTo>
                  <a:lnTo>
                    <a:pt x="2771777" y="49437"/>
                  </a:lnTo>
                  <a:lnTo>
                    <a:pt x="2814647" y="33677"/>
                  </a:lnTo>
                  <a:lnTo>
                    <a:pt x="2859031" y="25288"/>
                  </a:lnTo>
                  <a:lnTo>
                    <a:pt x="2894826" y="19795"/>
                  </a:lnTo>
                  <a:lnTo>
                    <a:pt x="2942108" y="25327"/>
                  </a:lnTo>
                  <a:lnTo>
                    <a:pt x="2988394" y="30867"/>
                  </a:lnTo>
                  <a:lnTo>
                    <a:pt x="3029440" y="36516"/>
                  </a:lnTo>
                  <a:lnTo>
                    <a:pt x="3074319" y="50598"/>
                  </a:lnTo>
                  <a:lnTo>
                    <a:pt x="3118474" y="71851"/>
                  </a:lnTo>
                  <a:lnTo>
                    <a:pt x="3164218" y="97325"/>
                  </a:lnTo>
                  <a:lnTo>
                    <a:pt x="3207753" y="132958"/>
                  </a:lnTo>
                  <a:lnTo>
                    <a:pt x="3224686" y="143094"/>
                  </a:lnTo>
                  <a:lnTo>
                    <a:pt x="3235505" y="156132"/>
                  </a:lnTo>
                  <a:lnTo>
                    <a:pt x="3268999" y="200870"/>
                  </a:lnTo>
                  <a:lnTo>
                    <a:pt x="3305277" y="243398"/>
                  </a:lnTo>
                  <a:lnTo>
                    <a:pt x="3331549" y="290293"/>
                  </a:lnTo>
                  <a:lnTo>
                    <a:pt x="3357815" y="330304"/>
                  </a:lnTo>
                  <a:lnTo>
                    <a:pt x="3382551" y="373875"/>
                  </a:lnTo>
                  <a:lnTo>
                    <a:pt x="3404718" y="420918"/>
                  </a:lnTo>
                  <a:lnTo>
                    <a:pt x="3423796" y="464697"/>
                  </a:lnTo>
                  <a:lnTo>
                    <a:pt x="3440753" y="510363"/>
                  </a:lnTo>
                  <a:lnTo>
                    <a:pt x="3459422" y="554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2702"/>
            <p:cNvSpPr/>
            <p:nvPr>
              <p:custDataLst>
                <p:tags r:id="rId64"/>
              </p:custDataLst>
            </p:nvPr>
          </p:nvSpPr>
          <p:spPr>
            <a:xfrm>
              <a:off x="5956300" y="321310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19050" y="19050"/>
                  </a:moveTo>
                  <a:lnTo>
                    <a:pt x="19050" y="190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2703"/>
            <p:cNvSpPr/>
            <p:nvPr>
              <p:custDataLst>
                <p:tags r:id="rId65"/>
              </p:custDataLst>
            </p:nvPr>
          </p:nvSpPr>
          <p:spPr>
            <a:xfrm>
              <a:off x="5975350" y="3346450"/>
              <a:ext cx="19051" cy="38101"/>
            </a:xfrm>
            <a:custGeom>
              <a:avLst/>
              <a:gdLst/>
              <a:ahLst/>
              <a:cxnLst/>
              <a:rect l="0" t="0" r="0" b="0"/>
              <a:pathLst>
                <a:path w="19051" h="38101">
                  <a:moveTo>
                    <a:pt x="19050" y="38100"/>
                  </a:moveTo>
                  <a:lnTo>
                    <a:pt x="19050" y="38100"/>
                  </a:lnTo>
                  <a:lnTo>
                    <a:pt x="19048" y="34729"/>
                  </a:lnTo>
                  <a:lnTo>
                    <a:pt x="7117" y="15183"/>
                  </a:lnTo>
                  <a:lnTo>
                    <a:pt x="3163" y="957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2704"/>
            <p:cNvSpPr/>
            <p:nvPr>
              <p:custDataLst>
                <p:tags r:id="rId66"/>
              </p:custDataLst>
            </p:nvPr>
          </p:nvSpPr>
          <p:spPr>
            <a:xfrm>
              <a:off x="5949950" y="3479800"/>
              <a:ext cx="38101" cy="95251"/>
            </a:xfrm>
            <a:custGeom>
              <a:avLst/>
              <a:gdLst/>
              <a:ahLst/>
              <a:cxnLst/>
              <a:rect l="0" t="0" r="0" b="0"/>
              <a:pathLst>
                <a:path w="38101" h="95251">
                  <a:moveTo>
                    <a:pt x="0" y="95250"/>
                  </a:moveTo>
                  <a:lnTo>
                    <a:pt x="0" y="95250"/>
                  </a:lnTo>
                  <a:lnTo>
                    <a:pt x="21015" y="53841"/>
                  </a:lnTo>
                  <a:lnTo>
                    <a:pt x="381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2705"/>
            <p:cNvSpPr/>
            <p:nvPr>
              <p:custDataLst>
                <p:tags r:id="rId67"/>
              </p:custDataLst>
            </p:nvPr>
          </p:nvSpPr>
          <p:spPr>
            <a:xfrm>
              <a:off x="5892800" y="3657600"/>
              <a:ext cx="19051" cy="63501"/>
            </a:xfrm>
            <a:custGeom>
              <a:avLst/>
              <a:gdLst/>
              <a:ahLst/>
              <a:cxnLst/>
              <a:rect l="0" t="0" r="0" b="0"/>
              <a:pathLst>
                <a:path w="19051" h="63501">
                  <a:moveTo>
                    <a:pt x="0" y="63500"/>
                  </a:moveTo>
                  <a:lnTo>
                    <a:pt x="0" y="63500"/>
                  </a:lnTo>
                  <a:lnTo>
                    <a:pt x="10126" y="44085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2706"/>
            <p:cNvSpPr/>
            <p:nvPr>
              <p:custDataLst>
                <p:tags r:id="rId68"/>
              </p:custDataLst>
            </p:nvPr>
          </p:nvSpPr>
          <p:spPr>
            <a:xfrm>
              <a:off x="5835650" y="3803650"/>
              <a:ext cx="19051" cy="31751"/>
            </a:xfrm>
            <a:custGeom>
              <a:avLst/>
              <a:gdLst/>
              <a:ahLst/>
              <a:cxnLst/>
              <a:rect l="0" t="0" r="0" b="0"/>
              <a:pathLst>
                <a:path w="19051" h="31751">
                  <a:moveTo>
                    <a:pt x="0" y="31750"/>
                  </a:moveTo>
                  <a:lnTo>
                    <a:pt x="0" y="31750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2707"/>
            <p:cNvSpPr/>
            <p:nvPr>
              <p:custDataLst>
                <p:tags r:id="rId69"/>
              </p:custDataLst>
            </p:nvPr>
          </p:nvSpPr>
          <p:spPr>
            <a:xfrm>
              <a:off x="5715000" y="3892550"/>
              <a:ext cx="31751" cy="12701"/>
            </a:xfrm>
            <a:custGeom>
              <a:avLst/>
              <a:gdLst/>
              <a:ahLst/>
              <a:cxnLst/>
              <a:rect l="0" t="0" r="0" b="0"/>
              <a:pathLst>
                <a:path w="31751" h="12701">
                  <a:moveTo>
                    <a:pt x="0" y="12700"/>
                  </a:moveTo>
                  <a:lnTo>
                    <a:pt x="0" y="12700"/>
                  </a:lnTo>
                  <a:lnTo>
                    <a:pt x="3371" y="9329"/>
                  </a:lnTo>
                  <a:lnTo>
                    <a:pt x="8788" y="7674"/>
                  </a:lnTo>
                  <a:lnTo>
                    <a:pt x="22768" y="5819"/>
                  </a:lnTo>
                  <a:lnTo>
                    <a:pt x="317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2708"/>
            <p:cNvSpPr/>
            <p:nvPr>
              <p:custDataLst>
                <p:tags r:id="rId70"/>
              </p:custDataLst>
            </p:nvPr>
          </p:nvSpPr>
          <p:spPr>
            <a:xfrm>
              <a:off x="5575300" y="3956050"/>
              <a:ext cx="69851" cy="12701"/>
            </a:xfrm>
            <a:custGeom>
              <a:avLst/>
              <a:gdLst/>
              <a:ahLst/>
              <a:cxnLst/>
              <a:rect l="0" t="0" r="0" b="0"/>
              <a:pathLst>
                <a:path w="69851" h="12701">
                  <a:moveTo>
                    <a:pt x="0" y="12700"/>
                  </a:moveTo>
                  <a:lnTo>
                    <a:pt x="0" y="12700"/>
                  </a:lnTo>
                  <a:lnTo>
                    <a:pt x="27424" y="11994"/>
                  </a:lnTo>
                  <a:lnTo>
                    <a:pt x="698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2709"/>
            <p:cNvSpPr/>
            <p:nvPr>
              <p:custDataLst>
                <p:tags r:id="rId71"/>
              </p:custDataLst>
            </p:nvPr>
          </p:nvSpPr>
          <p:spPr>
            <a:xfrm>
              <a:off x="5441950" y="3981450"/>
              <a:ext cx="57151" cy="19051"/>
            </a:xfrm>
            <a:custGeom>
              <a:avLst/>
              <a:gdLst/>
              <a:ahLst/>
              <a:cxnLst/>
              <a:rect l="0" t="0" r="0" b="0"/>
              <a:pathLst>
                <a:path w="57151" h="19051">
                  <a:moveTo>
                    <a:pt x="0" y="0"/>
                  </a:moveTo>
                  <a:lnTo>
                    <a:pt x="0" y="0"/>
                  </a:lnTo>
                  <a:lnTo>
                    <a:pt x="6742" y="3371"/>
                  </a:lnTo>
                  <a:lnTo>
                    <a:pt x="28875" y="7839"/>
                  </a:lnTo>
                  <a:lnTo>
                    <a:pt x="5715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2710"/>
            <p:cNvSpPr/>
            <p:nvPr>
              <p:custDataLst>
                <p:tags r:id="rId72"/>
              </p:custDataLst>
            </p:nvPr>
          </p:nvSpPr>
          <p:spPr>
            <a:xfrm>
              <a:off x="5283200" y="3962400"/>
              <a:ext cx="88901" cy="21295"/>
            </a:xfrm>
            <a:custGeom>
              <a:avLst/>
              <a:gdLst/>
              <a:ahLst/>
              <a:cxnLst/>
              <a:rect l="0" t="0" r="0" b="0"/>
              <a:pathLst>
                <a:path w="88901" h="21295">
                  <a:moveTo>
                    <a:pt x="0" y="0"/>
                  </a:moveTo>
                  <a:lnTo>
                    <a:pt x="0" y="0"/>
                  </a:lnTo>
                  <a:lnTo>
                    <a:pt x="18867" y="5775"/>
                  </a:lnTo>
                  <a:lnTo>
                    <a:pt x="42030" y="20394"/>
                  </a:lnTo>
                  <a:lnTo>
                    <a:pt x="52546" y="21294"/>
                  </a:lnTo>
                  <a:lnTo>
                    <a:pt x="8890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2711"/>
            <p:cNvSpPr/>
            <p:nvPr>
              <p:custDataLst>
                <p:tags r:id="rId73"/>
              </p:custDataLst>
            </p:nvPr>
          </p:nvSpPr>
          <p:spPr>
            <a:xfrm>
              <a:off x="5162550" y="3886200"/>
              <a:ext cx="76201" cy="50801"/>
            </a:xfrm>
            <a:custGeom>
              <a:avLst/>
              <a:gdLst/>
              <a:ahLst/>
              <a:cxnLst/>
              <a:rect l="0" t="0" r="0" b="0"/>
              <a:pathLst>
                <a:path w="76201" h="50801">
                  <a:moveTo>
                    <a:pt x="0" y="0"/>
                  </a:moveTo>
                  <a:lnTo>
                    <a:pt x="0" y="0"/>
                  </a:lnTo>
                  <a:lnTo>
                    <a:pt x="46877" y="26482"/>
                  </a:lnTo>
                  <a:lnTo>
                    <a:pt x="76200" y="50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2712"/>
            <p:cNvSpPr/>
            <p:nvPr>
              <p:custDataLst>
                <p:tags r:id="rId74"/>
              </p:custDataLst>
            </p:nvPr>
          </p:nvSpPr>
          <p:spPr>
            <a:xfrm>
              <a:off x="5073650" y="3816350"/>
              <a:ext cx="38101" cy="50801"/>
            </a:xfrm>
            <a:custGeom>
              <a:avLst/>
              <a:gdLst/>
              <a:ahLst/>
              <a:cxnLst/>
              <a:rect l="0" t="0" r="0" b="0"/>
              <a:pathLst>
                <a:path w="38101" h="50801">
                  <a:moveTo>
                    <a:pt x="0" y="0"/>
                  </a:moveTo>
                  <a:lnTo>
                    <a:pt x="0" y="0"/>
                  </a:lnTo>
                  <a:lnTo>
                    <a:pt x="6742" y="3371"/>
                  </a:lnTo>
                  <a:lnTo>
                    <a:pt x="11933" y="8789"/>
                  </a:lnTo>
                  <a:lnTo>
                    <a:pt x="34875" y="41700"/>
                  </a:lnTo>
                  <a:lnTo>
                    <a:pt x="38100" y="50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2713"/>
            <p:cNvSpPr/>
            <p:nvPr>
              <p:custDataLst>
                <p:tags r:id="rId75"/>
              </p:custDataLst>
            </p:nvPr>
          </p:nvSpPr>
          <p:spPr>
            <a:xfrm>
              <a:off x="5035550" y="3695700"/>
              <a:ext cx="5468" cy="69851"/>
            </a:xfrm>
            <a:custGeom>
              <a:avLst/>
              <a:gdLst/>
              <a:ahLst/>
              <a:cxnLst/>
              <a:rect l="0" t="0" r="0" b="0"/>
              <a:pathLst>
                <a:path w="5468" h="69851">
                  <a:moveTo>
                    <a:pt x="0" y="0"/>
                  </a:moveTo>
                  <a:lnTo>
                    <a:pt x="0" y="0"/>
                  </a:lnTo>
                  <a:lnTo>
                    <a:pt x="705" y="10845"/>
                  </a:lnTo>
                  <a:lnTo>
                    <a:pt x="5467" y="35321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2714"/>
            <p:cNvSpPr/>
            <p:nvPr>
              <p:custDataLst>
                <p:tags r:id="rId76"/>
              </p:custDataLst>
            </p:nvPr>
          </p:nvSpPr>
          <p:spPr>
            <a:xfrm>
              <a:off x="4978400" y="35941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0"/>
                  </a:moveTo>
                  <a:lnTo>
                    <a:pt x="12700" y="0"/>
                  </a:lnTo>
                  <a:lnTo>
                    <a:pt x="12700" y="3371"/>
                  </a:lnTo>
                  <a:lnTo>
                    <a:pt x="11994" y="4364"/>
                  </a:lnTo>
                  <a:lnTo>
                    <a:pt x="10819" y="5026"/>
                  </a:lnTo>
                  <a:lnTo>
                    <a:pt x="9329" y="5467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8" name="SMARTInkShape-Group559"/>
          <p:cNvGrpSpPr/>
          <p:nvPr/>
        </p:nvGrpSpPr>
        <p:grpSpPr>
          <a:xfrm>
            <a:off x="6832869" y="819150"/>
            <a:ext cx="1071999" cy="533775"/>
            <a:chOff x="6832869" y="819150"/>
            <a:chExt cx="1071999" cy="533775"/>
          </a:xfrm>
        </p:grpSpPr>
        <p:sp>
          <p:nvSpPr>
            <p:cNvPr id="299" name="SMARTInkShape-2715"/>
            <p:cNvSpPr/>
            <p:nvPr>
              <p:custDataLst>
                <p:tags r:id="rId53"/>
              </p:custDataLst>
            </p:nvPr>
          </p:nvSpPr>
          <p:spPr>
            <a:xfrm>
              <a:off x="6832869" y="819150"/>
              <a:ext cx="158480" cy="533775"/>
            </a:xfrm>
            <a:custGeom>
              <a:avLst/>
              <a:gdLst/>
              <a:ahLst/>
              <a:cxnLst/>
              <a:rect l="0" t="0" r="0" b="0"/>
              <a:pathLst>
                <a:path w="158480" h="533775">
                  <a:moveTo>
                    <a:pt x="12431" y="0"/>
                  </a:moveTo>
                  <a:lnTo>
                    <a:pt x="12431" y="0"/>
                  </a:lnTo>
                  <a:lnTo>
                    <a:pt x="9060" y="3371"/>
                  </a:lnTo>
                  <a:lnTo>
                    <a:pt x="7404" y="8789"/>
                  </a:lnTo>
                  <a:lnTo>
                    <a:pt x="1089" y="52371"/>
                  </a:lnTo>
                  <a:lnTo>
                    <a:pt x="0" y="91719"/>
                  </a:lnTo>
                  <a:lnTo>
                    <a:pt x="490" y="138140"/>
                  </a:lnTo>
                  <a:lnTo>
                    <a:pt x="8530" y="171769"/>
                  </a:lnTo>
                  <a:lnTo>
                    <a:pt x="20127" y="198638"/>
                  </a:lnTo>
                  <a:lnTo>
                    <a:pt x="23912" y="202275"/>
                  </a:lnTo>
                  <a:lnTo>
                    <a:pt x="33761" y="206317"/>
                  </a:lnTo>
                  <a:lnTo>
                    <a:pt x="54577" y="205221"/>
                  </a:lnTo>
                  <a:lnTo>
                    <a:pt x="68556" y="198454"/>
                  </a:lnTo>
                  <a:lnTo>
                    <a:pt x="99785" y="171531"/>
                  </a:lnTo>
                  <a:lnTo>
                    <a:pt x="110907" y="155168"/>
                  </a:lnTo>
                  <a:lnTo>
                    <a:pt x="130225" y="112595"/>
                  </a:lnTo>
                  <a:lnTo>
                    <a:pt x="142894" y="66692"/>
                  </a:lnTo>
                  <a:lnTo>
                    <a:pt x="145400" y="44287"/>
                  </a:lnTo>
                  <a:lnTo>
                    <a:pt x="146233" y="42224"/>
                  </a:lnTo>
                  <a:lnTo>
                    <a:pt x="147494" y="40850"/>
                  </a:lnTo>
                  <a:lnTo>
                    <a:pt x="149039" y="39933"/>
                  </a:lnTo>
                  <a:lnTo>
                    <a:pt x="149364" y="40028"/>
                  </a:lnTo>
                  <a:lnTo>
                    <a:pt x="147844" y="42014"/>
                  </a:lnTo>
                  <a:lnTo>
                    <a:pt x="146392" y="53841"/>
                  </a:lnTo>
                  <a:lnTo>
                    <a:pt x="151302" y="101376"/>
                  </a:lnTo>
                  <a:lnTo>
                    <a:pt x="151885" y="141907"/>
                  </a:lnTo>
                  <a:lnTo>
                    <a:pt x="152058" y="179551"/>
                  </a:lnTo>
                  <a:lnTo>
                    <a:pt x="155480" y="216419"/>
                  </a:lnTo>
                  <a:lnTo>
                    <a:pt x="157888" y="258074"/>
                  </a:lnTo>
                  <a:lnTo>
                    <a:pt x="158364" y="305605"/>
                  </a:lnTo>
                  <a:lnTo>
                    <a:pt x="158458" y="345646"/>
                  </a:lnTo>
                  <a:lnTo>
                    <a:pt x="158476" y="390688"/>
                  </a:lnTo>
                  <a:lnTo>
                    <a:pt x="158479" y="431935"/>
                  </a:lnTo>
                  <a:lnTo>
                    <a:pt x="157776" y="473167"/>
                  </a:lnTo>
                  <a:lnTo>
                    <a:pt x="149642" y="520346"/>
                  </a:lnTo>
                  <a:lnTo>
                    <a:pt x="146238" y="525403"/>
                  </a:lnTo>
                  <a:lnTo>
                    <a:pt x="136812" y="532903"/>
                  </a:lnTo>
                  <a:lnTo>
                    <a:pt x="132746" y="533774"/>
                  </a:lnTo>
                  <a:lnTo>
                    <a:pt x="129330" y="532944"/>
                  </a:lnTo>
                  <a:lnTo>
                    <a:pt x="126348" y="530979"/>
                  </a:lnTo>
                  <a:lnTo>
                    <a:pt x="112036" y="511359"/>
                  </a:lnTo>
                  <a:lnTo>
                    <a:pt x="88631" y="431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2716"/>
            <p:cNvSpPr/>
            <p:nvPr>
              <p:custDataLst>
                <p:tags r:id="rId54"/>
              </p:custDataLst>
            </p:nvPr>
          </p:nvSpPr>
          <p:spPr>
            <a:xfrm>
              <a:off x="7486999" y="1010173"/>
              <a:ext cx="34180" cy="31041"/>
            </a:xfrm>
            <a:custGeom>
              <a:avLst/>
              <a:gdLst/>
              <a:ahLst/>
              <a:cxnLst/>
              <a:rect l="0" t="0" r="0" b="0"/>
              <a:pathLst>
                <a:path w="34180" h="31041">
                  <a:moveTo>
                    <a:pt x="25051" y="12177"/>
                  </a:moveTo>
                  <a:lnTo>
                    <a:pt x="25051" y="12177"/>
                  </a:lnTo>
                  <a:lnTo>
                    <a:pt x="21680" y="5435"/>
                  </a:lnTo>
                  <a:lnTo>
                    <a:pt x="19982" y="3449"/>
                  </a:lnTo>
                  <a:lnTo>
                    <a:pt x="13494" y="0"/>
                  </a:lnTo>
                  <a:lnTo>
                    <a:pt x="10977" y="1591"/>
                  </a:lnTo>
                  <a:lnTo>
                    <a:pt x="3614" y="8361"/>
                  </a:lnTo>
                  <a:lnTo>
                    <a:pt x="1411" y="12363"/>
                  </a:lnTo>
                  <a:lnTo>
                    <a:pt x="173" y="20463"/>
                  </a:lnTo>
                  <a:lnTo>
                    <a:pt x="0" y="24051"/>
                  </a:lnTo>
                  <a:lnTo>
                    <a:pt x="588" y="26443"/>
                  </a:lnTo>
                  <a:lnTo>
                    <a:pt x="1687" y="28038"/>
                  </a:lnTo>
                  <a:lnTo>
                    <a:pt x="3125" y="29101"/>
                  </a:lnTo>
                  <a:lnTo>
                    <a:pt x="14866" y="30807"/>
                  </a:lnTo>
                  <a:lnTo>
                    <a:pt x="20054" y="31040"/>
                  </a:lnTo>
                  <a:lnTo>
                    <a:pt x="24712" y="29262"/>
                  </a:lnTo>
                  <a:lnTo>
                    <a:pt x="33450" y="22372"/>
                  </a:lnTo>
                  <a:lnTo>
                    <a:pt x="34179" y="20385"/>
                  </a:lnTo>
                  <a:lnTo>
                    <a:pt x="33958" y="18355"/>
                  </a:lnTo>
                  <a:lnTo>
                    <a:pt x="33106" y="16295"/>
                  </a:lnTo>
                  <a:lnTo>
                    <a:pt x="31833" y="14922"/>
                  </a:lnTo>
                  <a:lnTo>
                    <a:pt x="28535" y="13397"/>
                  </a:lnTo>
                  <a:lnTo>
                    <a:pt x="18701" y="121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2717"/>
            <p:cNvSpPr/>
            <p:nvPr>
              <p:custDataLst>
                <p:tags r:id="rId55"/>
              </p:custDataLst>
            </p:nvPr>
          </p:nvSpPr>
          <p:spPr>
            <a:xfrm>
              <a:off x="7664450" y="1162050"/>
              <a:ext cx="127001" cy="6351"/>
            </a:xfrm>
            <a:custGeom>
              <a:avLst/>
              <a:gdLst/>
              <a:ahLst/>
              <a:cxnLst/>
              <a:rect l="0" t="0" r="0" b="0"/>
              <a:pathLst>
                <a:path w="127001" h="6351">
                  <a:moveTo>
                    <a:pt x="0" y="6350"/>
                  </a:moveTo>
                  <a:lnTo>
                    <a:pt x="0" y="6350"/>
                  </a:lnTo>
                  <a:lnTo>
                    <a:pt x="6272" y="6350"/>
                  </a:lnTo>
                  <a:lnTo>
                    <a:pt x="13069" y="2979"/>
                  </a:lnTo>
                  <a:lnTo>
                    <a:pt x="58367" y="174"/>
                  </a:lnTo>
                  <a:lnTo>
                    <a:pt x="99809" y="23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2718"/>
            <p:cNvSpPr/>
            <p:nvPr>
              <p:custDataLst>
                <p:tags r:id="rId56"/>
              </p:custDataLst>
            </p:nvPr>
          </p:nvSpPr>
          <p:spPr>
            <a:xfrm>
              <a:off x="7747883" y="1104900"/>
              <a:ext cx="5468" cy="120651"/>
            </a:xfrm>
            <a:custGeom>
              <a:avLst/>
              <a:gdLst/>
              <a:ahLst/>
              <a:cxnLst/>
              <a:rect l="0" t="0" r="0" b="0"/>
              <a:pathLst>
                <a:path w="5468" h="120651">
                  <a:moveTo>
                    <a:pt x="5467" y="0"/>
                  </a:moveTo>
                  <a:lnTo>
                    <a:pt x="5467" y="0"/>
                  </a:lnTo>
                  <a:lnTo>
                    <a:pt x="1103" y="10139"/>
                  </a:lnTo>
                  <a:lnTo>
                    <a:pt x="0" y="17677"/>
                  </a:lnTo>
                  <a:lnTo>
                    <a:pt x="4930" y="64614"/>
                  </a:lnTo>
                  <a:lnTo>
                    <a:pt x="5467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SMARTInkShape-2719"/>
            <p:cNvSpPr/>
            <p:nvPr>
              <p:custDataLst>
                <p:tags r:id="rId57"/>
              </p:custDataLst>
            </p:nvPr>
          </p:nvSpPr>
          <p:spPr>
            <a:xfrm>
              <a:off x="7899400" y="1079500"/>
              <a:ext cx="5468" cy="165101"/>
            </a:xfrm>
            <a:custGeom>
              <a:avLst/>
              <a:gdLst/>
              <a:ahLst/>
              <a:cxnLst/>
              <a:rect l="0" t="0" r="0" b="0"/>
              <a:pathLst>
                <a:path w="5468" h="165101">
                  <a:moveTo>
                    <a:pt x="0" y="0"/>
                  </a:moveTo>
                  <a:lnTo>
                    <a:pt x="0" y="0"/>
                  </a:lnTo>
                  <a:lnTo>
                    <a:pt x="3370" y="6742"/>
                  </a:lnTo>
                  <a:lnTo>
                    <a:pt x="5467" y="21048"/>
                  </a:lnTo>
                  <a:lnTo>
                    <a:pt x="1208" y="60470"/>
                  </a:lnTo>
                  <a:lnTo>
                    <a:pt x="357" y="98821"/>
                  </a:lnTo>
                  <a:lnTo>
                    <a:pt x="0" y="165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2720"/>
            <p:cNvSpPr/>
            <p:nvPr>
              <p:custDataLst>
                <p:tags r:id="rId58"/>
              </p:custDataLst>
            </p:nvPr>
          </p:nvSpPr>
          <p:spPr>
            <a:xfrm>
              <a:off x="7143834" y="1028700"/>
              <a:ext cx="76117" cy="245954"/>
            </a:xfrm>
            <a:custGeom>
              <a:avLst/>
              <a:gdLst/>
              <a:ahLst/>
              <a:cxnLst/>
              <a:rect l="0" t="0" r="0" b="0"/>
              <a:pathLst>
                <a:path w="76117" h="245954">
                  <a:moveTo>
                    <a:pt x="12616" y="0"/>
                  </a:moveTo>
                  <a:lnTo>
                    <a:pt x="12616" y="0"/>
                  </a:lnTo>
                  <a:lnTo>
                    <a:pt x="12614" y="40494"/>
                  </a:lnTo>
                  <a:lnTo>
                    <a:pt x="9245" y="84285"/>
                  </a:lnTo>
                  <a:lnTo>
                    <a:pt x="6148" y="126480"/>
                  </a:lnTo>
                  <a:lnTo>
                    <a:pt x="876" y="170937"/>
                  </a:lnTo>
                  <a:lnTo>
                    <a:pt x="0" y="217394"/>
                  </a:lnTo>
                  <a:lnTo>
                    <a:pt x="3311" y="232022"/>
                  </a:lnTo>
                  <a:lnTo>
                    <a:pt x="8761" y="241922"/>
                  </a:lnTo>
                  <a:lnTo>
                    <a:pt x="12784" y="245104"/>
                  </a:lnTo>
                  <a:lnTo>
                    <a:pt x="14845" y="245953"/>
                  </a:lnTo>
                  <a:lnTo>
                    <a:pt x="20898" y="245014"/>
                  </a:lnTo>
                  <a:lnTo>
                    <a:pt x="57271" y="229908"/>
                  </a:lnTo>
                  <a:lnTo>
                    <a:pt x="76116" y="215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2721"/>
            <p:cNvSpPr/>
            <p:nvPr>
              <p:custDataLst>
                <p:tags r:id="rId59"/>
              </p:custDataLst>
            </p:nvPr>
          </p:nvSpPr>
          <p:spPr>
            <a:xfrm>
              <a:off x="7106532" y="1117600"/>
              <a:ext cx="138819" cy="31751"/>
            </a:xfrm>
            <a:custGeom>
              <a:avLst/>
              <a:gdLst/>
              <a:ahLst/>
              <a:cxnLst/>
              <a:rect l="0" t="0" r="0" b="0"/>
              <a:pathLst>
                <a:path w="138819" h="31751">
                  <a:moveTo>
                    <a:pt x="5468" y="31750"/>
                  </a:moveTo>
                  <a:lnTo>
                    <a:pt x="5468" y="31750"/>
                  </a:lnTo>
                  <a:lnTo>
                    <a:pt x="2097" y="31750"/>
                  </a:lnTo>
                  <a:lnTo>
                    <a:pt x="1104" y="31044"/>
                  </a:lnTo>
                  <a:lnTo>
                    <a:pt x="441" y="29868"/>
                  </a:lnTo>
                  <a:lnTo>
                    <a:pt x="0" y="28379"/>
                  </a:lnTo>
                  <a:lnTo>
                    <a:pt x="1117" y="27386"/>
                  </a:lnTo>
                  <a:lnTo>
                    <a:pt x="47650" y="14620"/>
                  </a:lnTo>
                  <a:lnTo>
                    <a:pt x="87282" y="6311"/>
                  </a:lnTo>
                  <a:lnTo>
                    <a:pt x="1388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2722"/>
            <p:cNvSpPr/>
            <p:nvPr>
              <p:custDataLst>
                <p:tags r:id="rId60"/>
              </p:custDataLst>
            </p:nvPr>
          </p:nvSpPr>
          <p:spPr>
            <a:xfrm>
              <a:off x="7308928" y="1174750"/>
              <a:ext cx="107873" cy="6341"/>
            </a:xfrm>
            <a:custGeom>
              <a:avLst/>
              <a:gdLst/>
              <a:ahLst/>
              <a:cxnLst/>
              <a:rect l="0" t="0" r="0" b="0"/>
              <a:pathLst>
                <a:path w="107873" h="6341">
                  <a:moveTo>
                    <a:pt x="6272" y="0"/>
                  </a:moveTo>
                  <a:lnTo>
                    <a:pt x="6272" y="0"/>
                  </a:lnTo>
                  <a:lnTo>
                    <a:pt x="184" y="0"/>
                  </a:lnTo>
                  <a:lnTo>
                    <a:pt x="0" y="3371"/>
                  </a:lnTo>
                  <a:lnTo>
                    <a:pt x="1384" y="4364"/>
                  </a:lnTo>
                  <a:lnTo>
                    <a:pt x="13748" y="5958"/>
                  </a:lnTo>
                  <a:lnTo>
                    <a:pt x="60472" y="6340"/>
                  </a:lnTo>
                  <a:lnTo>
                    <a:pt x="10787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2723"/>
            <p:cNvSpPr/>
            <p:nvPr>
              <p:custDataLst>
                <p:tags r:id="rId61"/>
              </p:custDataLst>
            </p:nvPr>
          </p:nvSpPr>
          <p:spPr>
            <a:xfrm>
              <a:off x="7505700" y="1123950"/>
              <a:ext cx="6351" cy="101601"/>
            </a:xfrm>
            <a:custGeom>
              <a:avLst/>
              <a:gdLst/>
              <a:ahLst/>
              <a:cxnLst/>
              <a:rect l="0" t="0" r="0" b="0"/>
              <a:pathLst>
                <a:path w="6351" h="101601">
                  <a:moveTo>
                    <a:pt x="0" y="0"/>
                  </a:moveTo>
                  <a:lnTo>
                    <a:pt x="0" y="0"/>
                  </a:lnTo>
                  <a:lnTo>
                    <a:pt x="0" y="6742"/>
                  </a:lnTo>
                  <a:lnTo>
                    <a:pt x="1881" y="11933"/>
                  </a:lnTo>
                  <a:lnTo>
                    <a:pt x="3370" y="14306"/>
                  </a:lnTo>
                  <a:lnTo>
                    <a:pt x="6233" y="61537"/>
                  </a:lnTo>
                  <a:lnTo>
                    <a:pt x="635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6" name="SMARTInkShape-Group560"/>
          <p:cNvGrpSpPr/>
          <p:nvPr/>
        </p:nvGrpSpPr>
        <p:grpSpPr>
          <a:xfrm>
            <a:off x="6142627" y="482600"/>
            <a:ext cx="378824" cy="977901"/>
            <a:chOff x="6142627" y="482600"/>
            <a:chExt cx="378824" cy="977901"/>
          </a:xfrm>
        </p:grpSpPr>
        <p:sp>
          <p:nvSpPr>
            <p:cNvPr id="309" name="SMARTInkShape-2724"/>
            <p:cNvSpPr/>
            <p:nvPr>
              <p:custDataLst>
                <p:tags r:id="rId46"/>
              </p:custDataLst>
            </p:nvPr>
          </p:nvSpPr>
          <p:spPr>
            <a:xfrm>
              <a:off x="6230018" y="482600"/>
              <a:ext cx="151533" cy="210169"/>
            </a:xfrm>
            <a:custGeom>
              <a:avLst/>
              <a:gdLst/>
              <a:ahLst/>
              <a:cxnLst/>
              <a:rect l="0" t="0" r="0" b="0"/>
              <a:pathLst>
                <a:path w="151533" h="210169">
                  <a:moveTo>
                    <a:pt x="5682" y="107950"/>
                  </a:moveTo>
                  <a:lnTo>
                    <a:pt x="5682" y="107950"/>
                  </a:lnTo>
                  <a:lnTo>
                    <a:pt x="5682" y="104579"/>
                  </a:lnTo>
                  <a:lnTo>
                    <a:pt x="11444" y="86593"/>
                  </a:lnTo>
                  <a:lnTo>
                    <a:pt x="11641" y="86656"/>
                  </a:lnTo>
                  <a:lnTo>
                    <a:pt x="17087" y="132137"/>
                  </a:lnTo>
                  <a:lnTo>
                    <a:pt x="26957" y="177057"/>
                  </a:lnTo>
                  <a:lnTo>
                    <a:pt x="30720" y="209418"/>
                  </a:lnTo>
                  <a:lnTo>
                    <a:pt x="30135" y="210168"/>
                  </a:lnTo>
                  <a:lnTo>
                    <a:pt x="29040" y="209256"/>
                  </a:lnTo>
                  <a:lnTo>
                    <a:pt x="25940" y="203775"/>
                  </a:lnTo>
                  <a:lnTo>
                    <a:pt x="12775" y="160185"/>
                  </a:lnTo>
                  <a:lnTo>
                    <a:pt x="2719" y="112597"/>
                  </a:lnTo>
                  <a:lnTo>
                    <a:pt x="0" y="70690"/>
                  </a:lnTo>
                  <a:lnTo>
                    <a:pt x="335" y="58934"/>
                  </a:lnTo>
                  <a:lnTo>
                    <a:pt x="2834" y="51358"/>
                  </a:lnTo>
                  <a:lnTo>
                    <a:pt x="5195" y="50466"/>
                  </a:lnTo>
                  <a:lnTo>
                    <a:pt x="8180" y="51283"/>
                  </a:lnTo>
                  <a:lnTo>
                    <a:pt x="26479" y="66104"/>
                  </a:lnTo>
                  <a:lnTo>
                    <a:pt x="57761" y="107410"/>
                  </a:lnTo>
                  <a:lnTo>
                    <a:pt x="89073" y="151377"/>
                  </a:lnTo>
                  <a:lnTo>
                    <a:pt x="97778" y="159707"/>
                  </a:lnTo>
                  <a:lnTo>
                    <a:pt x="108703" y="165760"/>
                  </a:lnTo>
                  <a:lnTo>
                    <a:pt x="118731" y="167040"/>
                  </a:lnTo>
                  <a:lnTo>
                    <a:pt x="123382" y="166393"/>
                  </a:lnTo>
                  <a:lnTo>
                    <a:pt x="127186" y="163845"/>
                  </a:lnTo>
                  <a:lnTo>
                    <a:pt x="133297" y="155370"/>
                  </a:lnTo>
                  <a:lnTo>
                    <a:pt x="146627" y="109451"/>
                  </a:lnTo>
                  <a:lnTo>
                    <a:pt x="150724" y="64215"/>
                  </a:lnTo>
                  <a:lnTo>
                    <a:pt x="151532" y="21308"/>
                  </a:lnTo>
                  <a:lnTo>
                    <a:pt x="14538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2725"/>
            <p:cNvSpPr/>
            <p:nvPr>
              <p:custDataLst>
                <p:tags r:id="rId47"/>
              </p:custDataLst>
            </p:nvPr>
          </p:nvSpPr>
          <p:spPr>
            <a:xfrm>
              <a:off x="6451600" y="1352550"/>
              <a:ext cx="10127" cy="107951"/>
            </a:xfrm>
            <a:custGeom>
              <a:avLst/>
              <a:gdLst/>
              <a:ahLst/>
              <a:cxnLst/>
              <a:rect l="0" t="0" r="0" b="0"/>
              <a:pathLst>
                <a:path w="10127" h="107951">
                  <a:moveTo>
                    <a:pt x="0" y="0"/>
                  </a:moveTo>
                  <a:lnTo>
                    <a:pt x="0" y="0"/>
                  </a:lnTo>
                  <a:lnTo>
                    <a:pt x="10126" y="30246"/>
                  </a:lnTo>
                  <a:lnTo>
                    <a:pt x="635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2726"/>
            <p:cNvSpPr/>
            <p:nvPr>
              <p:custDataLst>
                <p:tags r:id="rId48"/>
              </p:custDataLst>
            </p:nvPr>
          </p:nvSpPr>
          <p:spPr>
            <a:xfrm>
              <a:off x="6307315" y="1416050"/>
              <a:ext cx="68086" cy="25401"/>
            </a:xfrm>
            <a:custGeom>
              <a:avLst/>
              <a:gdLst/>
              <a:ahLst/>
              <a:cxnLst/>
              <a:rect l="0" t="0" r="0" b="0"/>
              <a:pathLst>
                <a:path w="68086" h="25401">
                  <a:moveTo>
                    <a:pt x="10935" y="0"/>
                  </a:moveTo>
                  <a:lnTo>
                    <a:pt x="10935" y="0"/>
                  </a:lnTo>
                  <a:lnTo>
                    <a:pt x="2206" y="9434"/>
                  </a:lnTo>
                  <a:lnTo>
                    <a:pt x="0" y="14306"/>
                  </a:lnTo>
                  <a:lnTo>
                    <a:pt x="823" y="16593"/>
                  </a:lnTo>
                  <a:lnTo>
                    <a:pt x="5500" y="21015"/>
                  </a:lnTo>
                  <a:lnTo>
                    <a:pt x="12281" y="23451"/>
                  </a:lnTo>
                  <a:lnTo>
                    <a:pt x="68085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2727"/>
            <p:cNvSpPr/>
            <p:nvPr>
              <p:custDataLst>
                <p:tags r:id="rId49"/>
              </p:custDataLst>
            </p:nvPr>
          </p:nvSpPr>
          <p:spPr>
            <a:xfrm>
              <a:off x="6299200" y="1371600"/>
              <a:ext cx="44451" cy="6351"/>
            </a:xfrm>
            <a:custGeom>
              <a:avLst/>
              <a:gdLst/>
              <a:ahLst/>
              <a:cxnLst/>
              <a:rect l="0" t="0" r="0" b="0"/>
              <a:pathLst>
                <a:path w="44451" h="6351">
                  <a:moveTo>
                    <a:pt x="0" y="6350"/>
                  </a:moveTo>
                  <a:lnTo>
                    <a:pt x="0" y="6350"/>
                  </a:lnTo>
                  <a:lnTo>
                    <a:pt x="23144" y="883"/>
                  </a:lnTo>
                  <a:lnTo>
                    <a:pt x="44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2728"/>
            <p:cNvSpPr/>
            <p:nvPr>
              <p:custDataLst>
                <p:tags r:id="rId50"/>
              </p:custDataLst>
            </p:nvPr>
          </p:nvSpPr>
          <p:spPr>
            <a:xfrm>
              <a:off x="6172200" y="1245920"/>
              <a:ext cx="24230" cy="29442"/>
            </a:xfrm>
            <a:custGeom>
              <a:avLst/>
              <a:gdLst/>
              <a:ahLst/>
              <a:cxnLst/>
              <a:rect l="0" t="0" r="0" b="0"/>
              <a:pathLst>
                <a:path w="24230" h="29442">
                  <a:moveTo>
                    <a:pt x="19050" y="11380"/>
                  </a:moveTo>
                  <a:lnTo>
                    <a:pt x="19050" y="11380"/>
                  </a:lnTo>
                  <a:lnTo>
                    <a:pt x="19050" y="8009"/>
                  </a:lnTo>
                  <a:lnTo>
                    <a:pt x="18345" y="7016"/>
                  </a:lnTo>
                  <a:lnTo>
                    <a:pt x="17169" y="6354"/>
                  </a:lnTo>
                  <a:lnTo>
                    <a:pt x="15679" y="5913"/>
                  </a:lnTo>
                  <a:lnTo>
                    <a:pt x="13980" y="6324"/>
                  </a:lnTo>
                  <a:lnTo>
                    <a:pt x="10211" y="8663"/>
                  </a:lnTo>
                  <a:lnTo>
                    <a:pt x="8924" y="10274"/>
                  </a:lnTo>
                  <a:lnTo>
                    <a:pt x="4977" y="17930"/>
                  </a:lnTo>
                  <a:lnTo>
                    <a:pt x="3318" y="19980"/>
                  </a:lnTo>
                  <a:lnTo>
                    <a:pt x="2916" y="21346"/>
                  </a:lnTo>
                  <a:lnTo>
                    <a:pt x="3356" y="22258"/>
                  </a:lnTo>
                  <a:lnTo>
                    <a:pt x="11642" y="29441"/>
                  </a:lnTo>
                  <a:lnTo>
                    <a:pt x="12698" y="29065"/>
                  </a:lnTo>
                  <a:lnTo>
                    <a:pt x="15758" y="26766"/>
                  </a:lnTo>
                  <a:lnTo>
                    <a:pt x="21445" y="18134"/>
                  </a:lnTo>
                  <a:lnTo>
                    <a:pt x="24229" y="10010"/>
                  </a:lnTo>
                  <a:lnTo>
                    <a:pt x="23914" y="7645"/>
                  </a:lnTo>
                  <a:lnTo>
                    <a:pt x="21681" y="3135"/>
                  </a:lnTo>
                  <a:lnTo>
                    <a:pt x="20100" y="1650"/>
                  </a:lnTo>
                  <a:lnTo>
                    <a:pt x="16459" y="0"/>
                  </a:lnTo>
                  <a:lnTo>
                    <a:pt x="10607" y="1148"/>
                  </a:lnTo>
                  <a:lnTo>
                    <a:pt x="7072" y="2442"/>
                  </a:lnTo>
                  <a:lnTo>
                    <a:pt x="4715" y="4010"/>
                  </a:lnTo>
                  <a:lnTo>
                    <a:pt x="0" y="113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2729"/>
            <p:cNvSpPr/>
            <p:nvPr>
              <p:custDataLst>
                <p:tags r:id="rId51"/>
              </p:custDataLst>
            </p:nvPr>
          </p:nvSpPr>
          <p:spPr>
            <a:xfrm>
              <a:off x="6184900" y="1365250"/>
              <a:ext cx="12701" cy="95251"/>
            </a:xfrm>
            <a:custGeom>
              <a:avLst/>
              <a:gdLst/>
              <a:ahLst/>
              <a:cxnLst/>
              <a:rect l="0" t="0" r="0" b="0"/>
              <a:pathLst>
                <a:path w="12701" h="95251">
                  <a:moveTo>
                    <a:pt x="0" y="0"/>
                  </a:moveTo>
                  <a:lnTo>
                    <a:pt x="0" y="0"/>
                  </a:lnTo>
                  <a:lnTo>
                    <a:pt x="5467" y="47061"/>
                  </a:lnTo>
                  <a:lnTo>
                    <a:pt x="1270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2730"/>
            <p:cNvSpPr/>
            <p:nvPr>
              <p:custDataLst>
                <p:tags r:id="rId52"/>
              </p:custDataLst>
            </p:nvPr>
          </p:nvSpPr>
          <p:spPr>
            <a:xfrm>
              <a:off x="6142627" y="787400"/>
              <a:ext cx="378824" cy="411131"/>
            </a:xfrm>
            <a:custGeom>
              <a:avLst/>
              <a:gdLst/>
              <a:ahLst/>
              <a:cxnLst/>
              <a:rect l="0" t="0" r="0" b="0"/>
              <a:pathLst>
                <a:path w="378824" h="411131">
                  <a:moveTo>
                    <a:pt x="302623" y="0"/>
                  </a:moveTo>
                  <a:lnTo>
                    <a:pt x="302623" y="0"/>
                  </a:lnTo>
                  <a:lnTo>
                    <a:pt x="302623" y="3371"/>
                  </a:lnTo>
                  <a:lnTo>
                    <a:pt x="298860" y="6908"/>
                  </a:lnTo>
                  <a:lnTo>
                    <a:pt x="253755" y="40161"/>
                  </a:lnTo>
                  <a:lnTo>
                    <a:pt x="214967" y="60536"/>
                  </a:lnTo>
                  <a:lnTo>
                    <a:pt x="167842" y="88805"/>
                  </a:lnTo>
                  <a:lnTo>
                    <a:pt x="125579" y="114457"/>
                  </a:lnTo>
                  <a:lnTo>
                    <a:pt x="80417" y="141950"/>
                  </a:lnTo>
                  <a:lnTo>
                    <a:pt x="55371" y="159630"/>
                  </a:lnTo>
                  <a:lnTo>
                    <a:pt x="53827" y="162864"/>
                  </a:lnTo>
                  <a:lnTo>
                    <a:pt x="53992" y="170221"/>
                  </a:lnTo>
                  <a:lnTo>
                    <a:pt x="56436" y="172747"/>
                  </a:lnTo>
                  <a:lnTo>
                    <a:pt x="64796" y="175554"/>
                  </a:lnTo>
                  <a:lnTo>
                    <a:pt x="103322" y="181720"/>
                  </a:lnTo>
                  <a:lnTo>
                    <a:pt x="142129" y="183430"/>
                  </a:lnTo>
                  <a:lnTo>
                    <a:pt x="187559" y="184008"/>
                  </a:lnTo>
                  <a:lnTo>
                    <a:pt x="225225" y="184837"/>
                  </a:lnTo>
                  <a:lnTo>
                    <a:pt x="232475" y="187513"/>
                  </a:lnTo>
                  <a:lnTo>
                    <a:pt x="234691" y="189214"/>
                  </a:lnTo>
                  <a:lnTo>
                    <a:pt x="237154" y="192986"/>
                  </a:lnTo>
                  <a:lnTo>
                    <a:pt x="236366" y="198896"/>
                  </a:lnTo>
                  <a:lnTo>
                    <a:pt x="235168" y="202447"/>
                  </a:lnTo>
                  <a:lnTo>
                    <a:pt x="223369" y="217558"/>
                  </a:lnTo>
                  <a:lnTo>
                    <a:pt x="187363" y="245987"/>
                  </a:lnTo>
                  <a:lnTo>
                    <a:pt x="141201" y="277930"/>
                  </a:lnTo>
                  <a:lnTo>
                    <a:pt x="98631" y="306552"/>
                  </a:lnTo>
                  <a:lnTo>
                    <a:pt x="54416" y="335047"/>
                  </a:lnTo>
                  <a:lnTo>
                    <a:pt x="8847" y="373350"/>
                  </a:lnTo>
                  <a:lnTo>
                    <a:pt x="2723" y="382539"/>
                  </a:lnTo>
                  <a:lnTo>
                    <a:pt x="0" y="391327"/>
                  </a:lnTo>
                  <a:lnTo>
                    <a:pt x="686" y="394940"/>
                  </a:lnTo>
                  <a:lnTo>
                    <a:pt x="5210" y="400836"/>
                  </a:lnTo>
                  <a:lnTo>
                    <a:pt x="19061" y="408122"/>
                  </a:lnTo>
                  <a:lnTo>
                    <a:pt x="62280" y="411130"/>
                  </a:lnTo>
                  <a:lnTo>
                    <a:pt x="101822" y="407410"/>
                  </a:lnTo>
                  <a:lnTo>
                    <a:pt x="149288" y="401839"/>
                  </a:lnTo>
                  <a:lnTo>
                    <a:pt x="186321" y="396425"/>
                  </a:lnTo>
                  <a:lnTo>
                    <a:pt x="233119" y="394507"/>
                  </a:lnTo>
                  <a:lnTo>
                    <a:pt x="272700" y="393234"/>
                  </a:lnTo>
                  <a:lnTo>
                    <a:pt x="317824" y="389407"/>
                  </a:lnTo>
                  <a:lnTo>
                    <a:pt x="378823" y="387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7" name="SMARTInkShape-2731"/>
          <p:cNvSpPr/>
          <p:nvPr>
            <p:custDataLst>
              <p:tags r:id="rId6"/>
            </p:custDataLst>
          </p:nvPr>
        </p:nvSpPr>
        <p:spPr>
          <a:xfrm>
            <a:off x="5539327" y="1282700"/>
            <a:ext cx="224416" cy="261377"/>
          </a:xfrm>
          <a:custGeom>
            <a:avLst/>
            <a:gdLst/>
            <a:ahLst/>
            <a:cxnLst/>
            <a:rect l="0" t="0" r="0" b="0"/>
            <a:pathLst>
              <a:path w="224416" h="261377">
                <a:moveTo>
                  <a:pt x="4223" y="69850"/>
                </a:moveTo>
                <a:lnTo>
                  <a:pt x="4223" y="69850"/>
                </a:lnTo>
                <a:lnTo>
                  <a:pt x="4929" y="80695"/>
                </a:lnTo>
                <a:lnTo>
                  <a:pt x="13062" y="118655"/>
                </a:lnTo>
                <a:lnTo>
                  <a:pt x="21230" y="160890"/>
                </a:lnTo>
                <a:lnTo>
                  <a:pt x="27756" y="205086"/>
                </a:lnTo>
                <a:lnTo>
                  <a:pt x="29377" y="250329"/>
                </a:lnTo>
                <a:lnTo>
                  <a:pt x="29575" y="261376"/>
                </a:lnTo>
                <a:lnTo>
                  <a:pt x="29590" y="261034"/>
                </a:lnTo>
                <a:lnTo>
                  <a:pt x="18790" y="217758"/>
                </a:lnTo>
                <a:lnTo>
                  <a:pt x="8642" y="173568"/>
                </a:lnTo>
                <a:lnTo>
                  <a:pt x="0" y="127810"/>
                </a:lnTo>
                <a:lnTo>
                  <a:pt x="35" y="82935"/>
                </a:lnTo>
                <a:lnTo>
                  <a:pt x="6767" y="52130"/>
                </a:lnTo>
                <a:lnTo>
                  <a:pt x="10763" y="44336"/>
                </a:lnTo>
                <a:lnTo>
                  <a:pt x="12817" y="42257"/>
                </a:lnTo>
                <a:lnTo>
                  <a:pt x="15596" y="42283"/>
                </a:lnTo>
                <a:lnTo>
                  <a:pt x="22447" y="46074"/>
                </a:lnTo>
                <a:lnTo>
                  <a:pt x="53412" y="78175"/>
                </a:lnTo>
                <a:lnTo>
                  <a:pt x="86561" y="122513"/>
                </a:lnTo>
                <a:lnTo>
                  <a:pt x="114802" y="167354"/>
                </a:lnTo>
                <a:lnTo>
                  <a:pt x="145841" y="213564"/>
                </a:lnTo>
                <a:lnTo>
                  <a:pt x="170899" y="240435"/>
                </a:lnTo>
                <a:lnTo>
                  <a:pt x="191664" y="254691"/>
                </a:lnTo>
                <a:lnTo>
                  <a:pt x="196211" y="255166"/>
                </a:lnTo>
                <a:lnTo>
                  <a:pt x="205026" y="251931"/>
                </a:lnTo>
                <a:lnTo>
                  <a:pt x="211767" y="243909"/>
                </a:lnTo>
                <a:lnTo>
                  <a:pt x="217115" y="230465"/>
                </a:lnTo>
                <a:lnTo>
                  <a:pt x="224415" y="183473"/>
                </a:lnTo>
                <a:lnTo>
                  <a:pt x="222696" y="139958"/>
                </a:lnTo>
                <a:lnTo>
                  <a:pt x="220885" y="102774"/>
                </a:lnTo>
                <a:lnTo>
                  <a:pt x="220349" y="63848"/>
                </a:lnTo>
                <a:lnTo>
                  <a:pt x="213245" y="23913"/>
                </a:lnTo>
                <a:lnTo>
                  <a:pt x="207423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0" name="SMARTInkShape-Group562"/>
          <p:cNvGrpSpPr/>
          <p:nvPr/>
        </p:nvGrpSpPr>
        <p:grpSpPr>
          <a:xfrm>
            <a:off x="5474583" y="775583"/>
            <a:ext cx="348368" cy="402238"/>
            <a:chOff x="5474583" y="775583"/>
            <a:chExt cx="348368" cy="402238"/>
          </a:xfrm>
        </p:grpSpPr>
        <p:sp>
          <p:nvSpPr>
            <p:cNvPr id="318" name="SMARTInkShape-2732"/>
            <p:cNvSpPr/>
            <p:nvPr>
              <p:custDataLst>
                <p:tags r:id="rId44"/>
              </p:custDataLst>
            </p:nvPr>
          </p:nvSpPr>
          <p:spPr>
            <a:xfrm>
              <a:off x="5474583" y="1136650"/>
              <a:ext cx="348368" cy="41171"/>
            </a:xfrm>
            <a:custGeom>
              <a:avLst/>
              <a:gdLst/>
              <a:ahLst/>
              <a:cxnLst/>
              <a:rect l="0" t="0" r="0" b="0"/>
              <a:pathLst>
                <a:path w="348368" h="41171">
                  <a:moveTo>
                    <a:pt x="5467" y="31750"/>
                  </a:moveTo>
                  <a:lnTo>
                    <a:pt x="5467" y="31750"/>
                  </a:lnTo>
                  <a:lnTo>
                    <a:pt x="2096" y="35121"/>
                  </a:lnTo>
                  <a:lnTo>
                    <a:pt x="441" y="38657"/>
                  </a:lnTo>
                  <a:lnTo>
                    <a:pt x="0" y="40588"/>
                  </a:lnTo>
                  <a:lnTo>
                    <a:pt x="2526" y="41170"/>
                  </a:lnTo>
                  <a:lnTo>
                    <a:pt x="44660" y="35273"/>
                  </a:lnTo>
                  <a:lnTo>
                    <a:pt x="89383" y="26671"/>
                  </a:lnTo>
                  <a:lnTo>
                    <a:pt x="125783" y="19850"/>
                  </a:lnTo>
                  <a:lnTo>
                    <a:pt x="169713" y="13996"/>
                  </a:lnTo>
                  <a:lnTo>
                    <a:pt x="213226" y="9748"/>
                  </a:lnTo>
                  <a:lnTo>
                    <a:pt x="246676" y="7860"/>
                  </a:lnTo>
                  <a:lnTo>
                    <a:pt x="289308" y="3426"/>
                  </a:lnTo>
                  <a:lnTo>
                    <a:pt x="3483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2733"/>
            <p:cNvSpPr/>
            <p:nvPr>
              <p:custDataLst>
                <p:tags r:id="rId45"/>
              </p:custDataLst>
            </p:nvPr>
          </p:nvSpPr>
          <p:spPr>
            <a:xfrm>
              <a:off x="5568950" y="775583"/>
              <a:ext cx="44451" cy="240418"/>
            </a:xfrm>
            <a:custGeom>
              <a:avLst/>
              <a:gdLst/>
              <a:ahLst/>
              <a:cxnLst/>
              <a:rect l="0" t="0" r="0" b="0"/>
              <a:pathLst>
                <a:path w="44451" h="240418">
                  <a:moveTo>
                    <a:pt x="0" y="5467"/>
                  </a:moveTo>
                  <a:lnTo>
                    <a:pt x="0" y="5467"/>
                  </a:lnTo>
                  <a:lnTo>
                    <a:pt x="0" y="2096"/>
                  </a:lnTo>
                  <a:lnTo>
                    <a:pt x="705" y="1103"/>
                  </a:lnTo>
                  <a:lnTo>
                    <a:pt x="1881" y="441"/>
                  </a:lnTo>
                  <a:lnTo>
                    <a:pt x="3371" y="0"/>
                  </a:lnTo>
                  <a:lnTo>
                    <a:pt x="6907" y="8917"/>
                  </a:lnTo>
                  <a:lnTo>
                    <a:pt x="17007" y="54735"/>
                  </a:lnTo>
                  <a:lnTo>
                    <a:pt x="23305" y="94305"/>
                  </a:lnTo>
                  <a:lnTo>
                    <a:pt x="28934" y="135193"/>
                  </a:lnTo>
                  <a:lnTo>
                    <a:pt x="33076" y="179128"/>
                  </a:lnTo>
                  <a:lnTo>
                    <a:pt x="44450" y="240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3" name="SMARTInkShape-Group563"/>
          <p:cNvGrpSpPr/>
          <p:nvPr/>
        </p:nvGrpSpPr>
        <p:grpSpPr>
          <a:xfrm>
            <a:off x="4946650" y="1009766"/>
            <a:ext cx="196851" cy="131581"/>
            <a:chOff x="4946650" y="1009766"/>
            <a:chExt cx="196851" cy="131581"/>
          </a:xfrm>
        </p:grpSpPr>
        <p:sp>
          <p:nvSpPr>
            <p:cNvPr id="321" name="SMARTInkShape-2734"/>
            <p:cNvSpPr/>
            <p:nvPr>
              <p:custDataLst>
                <p:tags r:id="rId42"/>
              </p:custDataLst>
            </p:nvPr>
          </p:nvSpPr>
          <p:spPr>
            <a:xfrm>
              <a:off x="4964733" y="1117600"/>
              <a:ext cx="178768" cy="23747"/>
            </a:xfrm>
            <a:custGeom>
              <a:avLst/>
              <a:gdLst/>
              <a:ahLst/>
              <a:cxnLst/>
              <a:rect l="0" t="0" r="0" b="0"/>
              <a:pathLst>
                <a:path w="178768" h="23747">
                  <a:moveTo>
                    <a:pt x="7317" y="0"/>
                  </a:moveTo>
                  <a:lnTo>
                    <a:pt x="7317" y="0"/>
                  </a:lnTo>
                  <a:lnTo>
                    <a:pt x="575" y="6742"/>
                  </a:lnTo>
                  <a:lnTo>
                    <a:pt x="0" y="9434"/>
                  </a:lnTo>
                  <a:lnTo>
                    <a:pt x="1028" y="11933"/>
                  </a:lnTo>
                  <a:lnTo>
                    <a:pt x="5933" y="16593"/>
                  </a:lnTo>
                  <a:lnTo>
                    <a:pt x="12817" y="21015"/>
                  </a:lnTo>
                  <a:lnTo>
                    <a:pt x="58446" y="20875"/>
                  </a:lnTo>
                  <a:lnTo>
                    <a:pt x="98353" y="23746"/>
                  </a:lnTo>
                  <a:lnTo>
                    <a:pt x="178767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2735"/>
            <p:cNvSpPr/>
            <p:nvPr>
              <p:custDataLst>
                <p:tags r:id="rId43"/>
              </p:custDataLst>
            </p:nvPr>
          </p:nvSpPr>
          <p:spPr>
            <a:xfrm>
              <a:off x="4946650" y="1009766"/>
              <a:ext cx="165101" cy="6235"/>
            </a:xfrm>
            <a:custGeom>
              <a:avLst/>
              <a:gdLst/>
              <a:ahLst/>
              <a:cxnLst/>
              <a:rect l="0" t="0" r="0" b="0"/>
              <a:pathLst>
                <a:path w="165101" h="6235">
                  <a:moveTo>
                    <a:pt x="0" y="6234"/>
                  </a:moveTo>
                  <a:lnTo>
                    <a:pt x="0" y="6234"/>
                  </a:lnTo>
                  <a:lnTo>
                    <a:pt x="3370" y="2863"/>
                  </a:lnTo>
                  <a:lnTo>
                    <a:pt x="15580" y="767"/>
                  </a:lnTo>
                  <a:lnTo>
                    <a:pt x="58644" y="0"/>
                  </a:lnTo>
                  <a:lnTo>
                    <a:pt x="94988" y="1800"/>
                  </a:lnTo>
                  <a:lnTo>
                    <a:pt x="165100" y="62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1" name="SMARTInkShape-Group564"/>
          <p:cNvGrpSpPr/>
          <p:nvPr/>
        </p:nvGrpSpPr>
        <p:grpSpPr>
          <a:xfrm>
            <a:off x="3981911" y="495025"/>
            <a:ext cx="685340" cy="1075228"/>
            <a:chOff x="3981911" y="495025"/>
            <a:chExt cx="685340" cy="1075228"/>
          </a:xfrm>
        </p:grpSpPr>
        <p:sp>
          <p:nvSpPr>
            <p:cNvPr id="324" name="SMARTInkShape-2736"/>
            <p:cNvSpPr/>
            <p:nvPr>
              <p:custDataLst>
                <p:tags r:id="rId35"/>
              </p:custDataLst>
            </p:nvPr>
          </p:nvSpPr>
          <p:spPr>
            <a:xfrm>
              <a:off x="4096312" y="495025"/>
              <a:ext cx="183589" cy="200680"/>
            </a:xfrm>
            <a:custGeom>
              <a:avLst/>
              <a:gdLst/>
              <a:ahLst/>
              <a:cxnLst/>
              <a:rect l="0" t="0" r="0" b="0"/>
              <a:pathLst>
                <a:path w="183589" h="200680">
                  <a:moveTo>
                    <a:pt x="50238" y="63775"/>
                  </a:moveTo>
                  <a:lnTo>
                    <a:pt x="50238" y="63775"/>
                  </a:lnTo>
                  <a:lnTo>
                    <a:pt x="46867" y="63775"/>
                  </a:lnTo>
                  <a:lnTo>
                    <a:pt x="45874" y="64481"/>
                  </a:lnTo>
                  <a:lnTo>
                    <a:pt x="45212" y="65656"/>
                  </a:lnTo>
                  <a:lnTo>
                    <a:pt x="32403" y="106821"/>
                  </a:lnTo>
                  <a:lnTo>
                    <a:pt x="15532" y="152531"/>
                  </a:lnTo>
                  <a:lnTo>
                    <a:pt x="9045" y="173160"/>
                  </a:lnTo>
                  <a:lnTo>
                    <a:pt x="2285" y="189319"/>
                  </a:lnTo>
                  <a:lnTo>
                    <a:pt x="0" y="200679"/>
                  </a:lnTo>
                  <a:lnTo>
                    <a:pt x="14207" y="154100"/>
                  </a:lnTo>
                  <a:lnTo>
                    <a:pt x="29480" y="110623"/>
                  </a:lnTo>
                  <a:lnTo>
                    <a:pt x="49040" y="66639"/>
                  </a:lnTo>
                  <a:lnTo>
                    <a:pt x="72553" y="24232"/>
                  </a:lnTo>
                  <a:lnTo>
                    <a:pt x="83496" y="3361"/>
                  </a:lnTo>
                  <a:lnTo>
                    <a:pt x="85815" y="921"/>
                  </a:lnTo>
                  <a:lnTo>
                    <a:pt x="88067" y="0"/>
                  </a:lnTo>
                  <a:lnTo>
                    <a:pt x="90274" y="92"/>
                  </a:lnTo>
                  <a:lnTo>
                    <a:pt x="100123" y="6963"/>
                  </a:lnTo>
                  <a:lnTo>
                    <a:pt x="124261" y="53687"/>
                  </a:lnTo>
                  <a:lnTo>
                    <a:pt x="135781" y="86764"/>
                  </a:lnTo>
                  <a:lnTo>
                    <a:pt x="145177" y="130747"/>
                  </a:lnTo>
                  <a:lnTo>
                    <a:pt x="183588" y="190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2737"/>
            <p:cNvSpPr/>
            <p:nvPr>
              <p:custDataLst>
                <p:tags r:id="rId36"/>
              </p:custDataLst>
            </p:nvPr>
          </p:nvSpPr>
          <p:spPr>
            <a:xfrm>
              <a:off x="4660900" y="1212850"/>
              <a:ext cx="6351" cy="133351"/>
            </a:xfrm>
            <a:custGeom>
              <a:avLst/>
              <a:gdLst/>
              <a:ahLst/>
              <a:cxnLst/>
              <a:rect l="0" t="0" r="0" b="0"/>
              <a:pathLst>
                <a:path w="6351" h="133351">
                  <a:moveTo>
                    <a:pt x="6350" y="0"/>
                  </a:moveTo>
                  <a:lnTo>
                    <a:pt x="6350" y="0"/>
                  </a:lnTo>
                  <a:lnTo>
                    <a:pt x="6350" y="43308"/>
                  </a:lnTo>
                  <a:lnTo>
                    <a:pt x="4469" y="79625"/>
                  </a:lnTo>
                  <a:lnTo>
                    <a:pt x="0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2738"/>
            <p:cNvSpPr/>
            <p:nvPr>
              <p:custDataLst>
                <p:tags r:id="rId37"/>
              </p:custDataLst>
            </p:nvPr>
          </p:nvSpPr>
          <p:spPr>
            <a:xfrm>
              <a:off x="4540250" y="1219200"/>
              <a:ext cx="12701" cy="139701"/>
            </a:xfrm>
            <a:custGeom>
              <a:avLst/>
              <a:gdLst/>
              <a:ahLst/>
              <a:cxnLst/>
              <a:rect l="0" t="0" r="0" b="0"/>
              <a:pathLst>
                <a:path w="12701" h="139701">
                  <a:moveTo>
                    <a:pt x="0" y="0"/>
                  </a:moveTo>
                  <a:lnTo>
                    <a:pt x="0" y="0"/>
                  </a:lnTo>
                  <a:lnTo>
                    <a:pt x="0" y="46423"/>
                  </a:lnTo>
                  <a:lnTo>
                    <a:pt x="6907" y="87618"/>
                  </a:lnTo>
                  <a:lnTo>
                    <a:pt x="12700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2739"/>
            <p:cNvSpPr/>
            <p:nvPr>
              <p:custDataLst>
                <p:tags r:id="rId38"/>
              </p:custDataLst>
            </p:nvPr>
          </p:nvSpPr>
          <p:spPr>
            <a:xfrm>
              <a:off x="4502150" y="1276350"/>
              <a:ext cx="88901" cy="30868"/>
            </a:xfrm>
            <a:custGeom>
              <a:avLst/>
              <a:gdLst/>
              <a:ahLst/>
              <a:cxnLst/>
              <a:rect l="0" t="0" r="0" b="0"/>
              <a:pathLst>
                <a:path w="88901" h="30868">
                  <a:moveTo>
                    <a:pt x="0" y="25400"/>
                  </a:moveTo>
                  <a:lnTo>
                    <a:pt x="0" y="25400"/>
                  </a:lnTo>
                  <a:lnTo>
                    <a:pt x="0" y="30867"/>
                  </a:lnTo>
                  <a:lnTo>
                    <a:pt x="42063" y="16800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2740"/>
            <p:cNvSpPr/>
            <p:nvPr>
              <p:custDataLst>
                <p:tags r:id="rId39"/>
              </p:custDataLst>
            </p:nvPr>
          </p:nvSpPr>
          <p:spPr>
            <a:xfrm>
              <a:off x="4350633" y="1270000"/>
              <a:ext cx="94368" cy="31751"/>
            </a:xfrm>
            <a:custGeom>
              <a:avLst/>
              <a:gdLst/>
              <a:ahLst/>
              <a:cxnLst/>
              <a:rect l="0" t="0" r="0" b="0"/>
              <a:pathLst>
                <a:path w="94368" h="31751">
                  <a:moveTo>
                    <a:pt x="5467" y="31750"/>
                  </a:moveTo>
                  <a:lnTo>
                    <a:pt x="5467" y="31750"/>
                  </a:lnTo>
                  <a:lnTo>
                    <a:pt x="2096" y="31750"/>
                  </a:lnTo>
                  <a:lnTo>
                    <a:pt x="1103" y="31044"/>
                  </a:lnTo>
                  <a:lnTo>
                    <a:pt x="441" y="29868"/>
                  </a:lnTo>
                  <a:lnTo>
                    <a:pt x="0" y="28379"/>
                  </a:lnTo>
                  <a:lnTo>
                    <a:pt x="1116" y="26680"/>
                  </a:lnTo>
                  <a:lnTo>
                    <a:pt x="16871" y="16823"/>
                  </a:lnTo>
                  <a:lnTo>
                    <a:pt x="943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SMARTInkShape-2741"/>
            <p:cNvSpPr/>
            <p:nvPr>
              <p:custDataLst>
                <p:tags r:id="rId40"/>
              </p:custDataLst>
            </p:nvPr>
          </p:nvSpPr>
          <p:spPr>
            <a:xfrm>
              <a:off x="4381700" y="1117600"/>
              <a:ext cx="69651" cy="265982"/>
            </a:xfrm>
            <a:custGeom>
              <a:avLst/>
              <a:gdLst/>
              <a:ahLst/>
              <a:cxnLst/>
              <a:rect l="0" t="0" r="0" b="0"/>
              <a:pathLst>
                <a:path w="69651" h="265982">
                  <a:moveTo>
                    <a:pt x="31550" y="0"/>
                  </a:moveTo>
                  <a:lnTo>
                    <a:pt x="31550" y="0"/>
                  </a:lnTo>
                  <a:lnTo>
                    <a:pt x="34920" y="0"/>
                  </a:lnTo>
                  <a:lnTo>
                    <a:pt x="34694" y="7526"/>
                  </a:lnTo>
                  <a:lnTo>
                    <a:pt x="23037" y="50198"/>
                  </a:lnTo>
                  <a:lnTo>
                    <a:pt x="11210" y="96385"/>
                  </a:lnTo>
                  <a:lnTo>
                    <a:pt x="4935" y="138796"/>
                  </a:lnTo>
                  <a:lnTo>
                    <a:pt x="814" y="185226"/>
                  </a:lnTo>
                  <a:lnTo>
                    <a:pt x="0" y="225023"/>
                  </a:lnTo>
                  <a:lnTo>
                    <a:pt x="1270" y="249334"/>
                  </a:lnTo>
                  <a:lnTo>
                    <a:pt x="6568" y="258511"/>
                  </a:lnTo>
                  <a:lnTo>
                    <a:pt x="11746" y="263060"/>
                  </a:lnTo>
                  <a:lnTo>
                    <a:pt x="14113" y="264274"/>
                  </a:lnTo>
                  <a:lnTo>
                    <a:pt x="27559" y="265981"/>
                  </a:lnTo>
                  <a:lnTo>
                    <a:pt x="44948" y="263116"/>
                  </a:lnTo>
                  <a:lnTo>
                    <a:pt x="69650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2742"/>
            <p:cNvSpPr/>
            <p:nvPr>
              <p:custDataLst>
                <p:tags r:id="rId41"/>
              </p:custDataLst>
            </p:nvPr>
          </p:nvSpPr>
          <p:spPr>
            <a:xfrm>
              <a:off x="3981911" y="841518"/>
              <a:ext cx="234460" cy="728735"/>
            </a:xfrm>
            <a:custGeom>
              <a:avLst/>
              <a:gdLst/>
              <a:ahLst/>
              <a:cxnLst/>
              <a:rect l="0" t="0" r="0" b="0"/>
              <a:pathLst>
                <a:path w="234460" h="728735">
                  <a:moveTo>
                    <a:pt x="18589" y="15732"/>
                  </a:moveTo>
                  <a:lnTo>
                    <a:pt x="18589" y="15732"/>
                  </a:lnTo>
                  <a:lnTo>
                    <a:pt x="18589" y="6894"/>
                  </a:lnTo>
                  <a:lnTo>
                    <a:pt x="17178" y="5606"/>
                  </a:lnTo>
                  <a:lnTo>
                    <a:pt x="9861" y="3089"/>
                  </a:lnTo>
                  <a:lnTo>
                    <a:pt x="8537" y="1659"/>
                  </a:lnTo>
                  <a:lnTo>
                    <a:pt x="7655" y="0"/>
                  </a:lnTo>
                  <a:lnTo>
                    <a:pt x="6360" y="1011"/>
                  </a:lnTo>
                  <a:lnTo>
                    <a:pt x="3041" y="7778"/>
                  </a:lnTo>
                  <a:lnTo>
                    <a:pt x="0" y="49840"/>
                  </a:lnTo>
                  <a:lnTo>
                    <a:pt x="1557" y="90749"/>
                  </a:lnTo>
                  <a:lnTo>
                    <a:pt x="5032" y="135756"/>
                  </a:lnTo>
                  <a:lnTo>
                    <a:pt x="9006" y="173199"/>
                  </a:lnTo>
                  <a:lnTo>
                    <a:pt x="18023" y="215573"/>
                  </a:lnTo>
                  <a:lnTo>
                    <a:pt x="25690" y="255976"/>
                  </a:lnTo>
                  <a:lnTo>
                    <a:pt x="45391" y="300646"/>
                  </a:lnTo>
                  <a:lnTo>
                    <a:pt x="51274" y="311508"/>
                  </a:lnTo>
                  <a:lnTo>
                    <a:pt x="67217" y="325458"/>
                  </a:lnTo>
                  <a:lnTo>
                    <a:pt x="76408" y="330166"/>
                  </a:lnTo>
                  <a:lnTo>
                    <a:pt x="85357" y="331188"/>
                  </a:lnTo>
                  <a:lnTo>
                    <a:pt x="102826" y="326679"/>
                  </a:lnTo>
                  <a:lnTo>
                    <a:pt x="125157" y="308869"/>
                  </a:lnTo>
                  <a:lnTo>
                    <a:pt x="150960" y="264475"/>
                  </a:lnTo>
                  <a:lnTo>
                    <a:pt x="172259" y="218808"/>
                  </a:lnTo>
                  <a:lnTo>
                    <a:pt x="186652" y="172564"/>
                  </a:lnTo>
                  <a:lnTo>
                    <a:pt x="195386" y="132521"/>
                  </a:lnTo>
                  <a:lnTo>
                    <a:pt x="204657" y="89915"/>
                  </a:lnTo>
                  <a:lnTo>
                    <a:pt x="208505" y="44481"/>
                  </a:lnTo>
                  <a:lnTo>
                    <a:pt x="208830" y="39798"/>
                  </a:lnTo>
                  <a:lnTo>
                    <a:pt x="208916" y="39537"/>
                  </a:lnTo>
                  <a:lnTo>
                    <a:pt x="209073" y="77411"/>
                  </a:lnTo>
                  <a:lnTo>
                    <a:pt x="209086" y="124577"/>
                  </a:lnTo>
                  <a:lnTo>
                    <a:pt x="209088" y="168789"/>
                  </a:lnTo>
                  <a:lnTo>
                    <a:pt x="213453" y="213182"/>
                  </a:lnTo>
                  <a:lnTo>
                    <a:pt x="214556" y="243893"/>
                  </a:lnTo>
                  <a:lnTo>
                    <a:pt x="216928" y="280591"/>
                  </a:lnTo>
                  <a:lnTo>
                    <a:pt x="219628" y="316891"/>
                  </a:lnTo>
                  <a:lnTo>
                    <a:pt x="221854" y="359984"/>
                  </a:lnTo>
                  <a:lnTo>
                    <a:pt x="224875" y="393805"/>
                  </a:lnTo>
                  <a:lnTo>
                    <a:pt x="230543" y="435062"/>
                  </a:lnTo>
                  <a:lnTo>
                    <a:pt x="232735" y="465979"/>
                  </a:lnTo>
                  <a:lnTo>
                    <a:pt x="233710" y="500180"/>
                  </a:lnTo>
                  <a:lnTo>
                    <a:pt x="234143" y="534196"/>
                  </a:lnTo>
                  <a:lnTo>
                    <a:pt x="234387" y="571596"/>
                  </a:lnTo>
                  <a:lnTo>
                    <a:pt x="234459" y="610664"/>
                  </a:lnTo>
                  <a:lnTo>
                    <a:pt x="227738" y="656891"/>
                  </a:lnTo>
                  <a:lnTo>
                    <a:pt x="216810" y="696223"/>
                  </a:lnTo>
                  <a:lnTo>
                    <a:pt x="211376" y="716736"/>
                  </a:lnTo>
                  <a:lnTo>
                    <a:pt x="208497" y="720840"/>
                  </a:lnTo>
                  <a:lnTo>
                    <a:pt x="199654" y="727282"/>
                  </a:lnTo>
                  <a:lnTo>
                    <a:pt x="188667" y="728734"/>
                  </a:lnTo>
                  <a:lnTo>
                    <a:pt x="182775" y="728133"/>
                  </a:lnTo>
                  <a:lnTo>
                    <a:pt x="172464" y="721822"/>
                  </a:lnTo>
                  <a:lnTo>
                    <a:pt x="162472" y="709844"/>
                  </a:lnTo>
                  <a:lnTo>
                    <a:pt x="132889" y="6507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7" name="SMARTInkShape-Group565"/>
          <p:cNvGrpSpPr/>
          <p:nvPr/>
        </p:nvGrpSpPr>
        <p:grpSpPr>
          <a:xfrm>
            <a:off x="947947" y="327233"/>
            <a:ext cx="2239754" cy="833232"/>
            <a:chOff x="947947" y="327233"/>
            <a:chExt cx="2239754" cy="833232"/>
          </a:xfrm>
        </p:grpSpPr>
        <p:sp>
          <p:nvSpPr>
            <p:cNvPr id="332" name="SMARTInkShape-2743"/>
            <p:cNvSpPr/>
            <p:nvPr>
              <p:custDataLst>
                <p:tags r:id="rId10"/>
              </p:custDataLst>
            </p:nvPr>
          </p:nvSpPr>
          <p:spPr>
            <a:xfrm>
              <a:off x="3168650" y="704850"/>
              <a:ext cx="19051" cy="57151"/>
            </a:xfrm>
            <a:custGeom>
              <a:avLst/>
              <a:gdLst/>
              <a:ahLst/>
              <a:cxnLst/>
              <a:rect l="0" t="0" r="0" b="0"/>
              <a:pathLst>
                <a:path w="19051" h="57151">
                  <a:moveTo>
                    <a:pt x="19050" y="0"/>
                  </a:moveTo>
                  <a:lnTo>
                    <a:pt x="19050" y="0"/>
                  </a:lnTo>
                  <a:lnTo>
                    <a:pt x="4744" y="14306"/>
                  </a:lnTo>
                  <a:lnTo>
                    <a:pt x="2109" y="20704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SMARTInkShape-2744"/>
            <p:cNvSpPr/>
            <p:nvPr>
              <p:custDataLst>
                <p:tags r:id="rId11"/>
              </p:custDataLst>
            </p:nvPr>
          </p:nvSpPr>
          <p:spPr>
            <a:xfrm>
              <a:off x="972525" y="685729"/>
              <a:ext cx="259376" cy="354842"/>
            </a:xfrm>
            <a:custGeom>
              <a:avLst/>
              <a:gdLst/>
              <a:ahLst/>
              <a:cxnLst/>
              <a:rect l="0" t="0" r="0" b="0"/>
              <a:pathLst>
                <a:path w="259376" h="354842">
                  <a:moveTo>
                    <a:pt x="18075" y="120721"/>
                  </a:moveTo>
                  <a:lnTo>
                    <a:pt x="18075" y="120721"/>
                  </a:lnTo>
                  <a:lnTo>
                    <a:pt x="23101" y="141443"/>
                  </a:lnTo>
                  <a:lnTo>
                    <a:pt x="25662" y="182586"/>
                  </a:lnTo>
                  <a:lnTo>
                    <a:pt x="34443" y="223958"/>
                  </a:lnTo>
                  <a:lnTo>
                    <a:pt x="39966" y="263253"/>
                  </a:lnTo>
                  <a:lnTo>
                    <a:pt x="51510" y="304594"/>
                  </a:lnTo>
                  <a:lnTo>
                    <a:pt x="60928" y="350630"/>
                  </a:lnTo>
                  <a:lnTo>
                    <a:pt x="61460" y="354427"/>
                  </a:lnTo>
                  <a:lnTo>
                    <a:pt x="61815" y="354841"/>
                  </a:lnTo>
                  <a:lnTo>
                    <a:pt x="61757" y="318238"/>
                  </a:lnTo>
                  <a:lnTo>
                    <a:pt x="55605" y="275761"/>
                  </a:lnTo>
                  <a:lnTo>
                    <a:pt x="45893" y="240977"/>
                  </a:lnTo>
                  <a:lnTo>
                    <a:pt x="33373" y="202449"/>
                  </a:lnTo>
                  <a:lnTo>
                    <a:pt x="26193" y="160775"/>
                  </a:lnTo>
                  <a:lnTo>
                    <a:pt x="18207" y="119027"/>
                  </a:lnTo>
                  <a:lnTo>
                    <a:pt x="12300" y="77583"/>
                  </a:lnTo>
                  <a:lnTo>
                    <a:pt x="6426" y="31941"/>
                  </a:lnTo>
                  <a:lnTo>
                    <a:pt x="0" y="3845"/>
                  </a:lnTo>
                  <a:lnTo>
                    <a:pt x="20758" y="42924"/>
                  </a:lnTo>
                  <a:lnTo>
                    <a:pt x="48892" y="77497"/>
                  </a:lnTo>
                  <a:lnTo>
                    <a:pt x="55553" y="83439"/>
                  </a:lnTo>
                  <a:lnTo>
                    <a:pt x="70480" y="90040"/>
                  </a:lnTo>
                  <a:lnTo>
                    <a:pt x="78412" y="91800"/>
                  </a:lnTo>
                  <a:lnTo>
                    <a:pt x="92869" y="89993"/>
                  </a:lnTo>
                  <a:lnTo>
                    <a:pt x="99688" y="87536"/>
                  </a:lnTo>
                  <a:lnTo>
                    <a:pt x="112908" y="73516"/>
                  </a:lnTo>
                  <a:lnTo>
                    <a:pt x="142599" y="26344"/>
                  </a:lnTo>
                  <a:lnTo>
                    <a:pt x="152573" y="8561"/>
                  </a:lnTo>
                  <a:lnTo>
                    <a:pt x="156424" y="3614"/>
                  </a:lnTo>
                  <a:lnTo>
                    <a:pt x="159697" y="1022"/>
                  </a:lnTo>
                  <a:lnTo>
                    <a:pt x="162584" y="0"/>
                  </a:lnTo>
                  <a:lnTo>
                    <a:pt x="165214" y="23"/>
                  </a:lnTo>
                  <a:lnTo>
                    <a:pt x="167673" y="2156"/>
                  </a:lnTo>
                  <a:lnTo>
                    <a:pt x="172287" y="10170"/>
                  </a:lnTo>
                  <a:lnTo>
                    <a:pt x="186068" y="52134"/>
                  </a:lnTo>
                  <a:lnTo>
                    <a:pt x="198222" y="90051"/>
                  </a:lnTo>
                  <a:lnTo>
                    <a:pt x="210054" y="130135"/>
                  </a:lnTo>
                  <a:lnTo>
                    <a:pt x="220731" y="177562"/>
                  </a:lnTo>
                  <a:lnTo>
                    <a:pt x="229345" y="222229"/>
                  </a:lnTo>
                  <a:lnTo>
                    <a:pt x="241527" y="268086"/>
                  </a:lnTo>
                  <a:lnTo>
                    <a:pt x="259375" y="3302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SMARTInkShape-2745"/>
            <p:cNvSpPr/>
            <p:nvPr>
              <p:custDataLst>
                <p:tags r:id="rId12"/>
              </p:custDataLst>
            </p:nvPr>
          </p:nvSpPr>
          <p:spPr>
            <a:xfrm>
              <a:off x="2669413" y="734115"/>
              <a:ext cx="105538" cy="78686"/>
            </a:xfrm>
            <a:custGeom>
              <a:avLst/>
              <a:gdLst/>
              <a:ahLst/>
              <a:cxnLst/>
              <a:rect l="0" t="0" r="0" b="0"/>
              <a:pathLst>
                <a:path w="105538" h="78686">
                  <a:moveTo>
                    <a:pt x="73787" y="27885"/>
                  </a:moveTo>
                  <a:lnTo>
                    <a:pt x="73787" y="27885"/>
                  </a:lnTo>
                  <a:lnTo>
                    <a:pt x="59972" y="19096"/>
                  </a:lnTo>
                  <a:lnTo>
                    <a:pt x="43432" y="5117"/>
                  </a:lnTo>
                  <a:lnTo>
                    <a:pt x="33485" y="597"/>
                  </a:lnTo>
                  <a:lnTo>
                    <a:pt x="23890" y="0"/>
                  </a:lnTo>
                  <a:lnTo>
                    <a:pt x="19355" y="828"/>
                  </a:lnTo>
                  <a:lnTo>
                    <a:pt x="10555" y="7393"/>
                  </a:lnTo>
                  <a:lnTo>
                    <a:pt x="6232" y="12107"/>
                  </a:lnTo>
                  <a:lnTo>
                    <a:pt x="1429" y="26752"/>
                  </a:lnTo>
                  <a:lnTo>
                    <a:pt x="0" y="42904"/>
                  </a:lnTo>
                  <a:lnTo>
                    <a:pt x="1717" y="54786"/>
                  </a:lnTo>
                  <a:lnTo>
                    <a:pt x="4574" y="59225"/>
                  </a:lnTo>
                  <a:lnTo>
                    <a:pt x="13392" y="66038"/>
                  </a:lnTo>
                  <a:lnTo>
                    <a:pt x="30257" y="70469"/>
                  </a:lnTo>
                  <a:lnTo>
                    <a:pt x="40565" y="69624"/>
                  </a:lnTo>
                  <a:lnTo>
                    <a:pt x="45289" y="68411"/>
                  </a:lnTo>
                  <a:lnTo>
                    <a:pt x="54301" y="61419"/>
                  </a:lnTo>
                  <a:lnTo>
                    <a:pt x="63545" y="49345"/>
                  </a:lnTo>
                  <a:lnTo>
                    <a:pt x="66668" y="42315"/>
                  </a:lnTo>
                  <a:lnTo>
                    <a:pt x="67095" y="45117"/>
                  </a:lnTo>
                  <a:lnTo>
                    <a:pt x="67990" y="51066"/>
                  </a:lnTo>
                  <a:lnTo>
                    <a:pt x="70740" y="58414"/>
                  </a:lnTo>
                  <a:lnTo>
                    <a:pt x="82997" y="70484"/>
                  </a:lnTo>
                  <a:lnTo>
                    <a:pt x="105537" y="786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2746"/>
            <p:cNvSpPr/>
            <p:nvPr>
              <p:custDataLst>
                <p:tags r:id="rId13"/>
              </p:custDataLst>
            </p:nvPr>
          </p:nvSpPr>
          <p:spPr>
            <a:xfrm>
              <a:off x="2805185" y="742153"/>
              <a:ext cx="82462" cy="280357"/>
            </a:xfrm>
            <a:custGeom>
              <a:avLst/>
              <a:gdLst/>
              <a:ahLst/>
              <a:cxnLst/>
              <a:rect l="0" t="0" r="0" b="0"/>
              <a:pathLst>
                <a:path w="82462" h="280357">
                  <a:moveTo>
                    <a:pt x="58665" y="26197"/>
                  </a:moveTo>
                  <a:lnTo>
                    <a:pt x="58665" y="26197"/>
                  </a:lnTo>
                  <a:lnTo>
                    <a:pt x="58665" y="11891"/>
                  </a:lnTo>
                  <a:lnTo>
                    <a:pt x="53020" y="5493"/>
                  </a:lnTo>
                  <a:lnTo>
                    <a:pt x="48552" y="1811"/>
                  </a:lnTo>
                  <a:lnTo>
                    <a:pt x="43456" y="62"/>
                  </a:lnTo>
                  <a:lnTo>
                    <a:pt x="32150" y="0"/>
                  </a:lnTo>
                  <a:lnTo>
                    <a:pt x="20069" y="6087"/>
                  </a:lnTo>
                  <a:lnTo>
                    <a:pt x="9056" y="15848"/>
                  </a:lnTo>
                  <a:lnTo>
                    <a:pt x="1809" y="27242"/>
                  </a:lnTo>
                  <a:lnTo>
                    <a:pt x="0" y="37480"/>
                  </a:lnTo>
                  <a:lnTo>
                    <a:pt x="1547" y="46028"/>
                  </a:lnTo>
                  <a:lnTo>
                    <a:pt x="4587" y="52179"/>
                  </a:lnTo>
                  <a:lnTo>
                    <a:pt x="7090" y="53396"/>
                  </a:lnTo>
                  <a:lnTo>
                    <a:pt x="13636" y="52867"/>
                  </a:lnTo>
                  <a:lnTo>
                    <a:pt x="41004" y="46241"/>
                  </a:lnTo>
                  <a:lnTo>
                    <a:pt x="49169" y="47570"/>
                  </a:lnTo>
                  <a:lnTo>
                    <a:pt x="52335" y="48913"/>
                  </a:lnTo>
                  <a:lnTo>
                    <a:pt x="63531" y="67657"/>
                  </a:lnTo>
                  <a:lnTo>
                    <a:pt x="74887" y="115029"/>
                  </a:lnTo>
                  <a:lnTo>
                    <a:pt x="81032" y="154588"/>
                  </a:lnTo>
                  <a:lnTo>
                    <a:pt x="82461" y="199313"/>
                  </a:lnTo>
                  <a:lnTo>
                    <a:pt x="77318" y="235849"/>
                  </a:lnTo>
                  <a:lnTo>
                    <a:pt x="68366" y="258135"/>
                  </a:lnTo>
                  <a:lnTo>
                    <a:pt x="57332" y="272273"/>
                  </a:lnTo>
                  <a:lnTo>
                    <a:pt x="51426" y="277031"/>
                  </a:lnTo>
                  <a:lnTo>
                    <a:pt x="46078" y="279497"/>
                  </a:lnTo>
                  <a:lnTo>
                    <a:pt x="36372" y="280356"/>
                  </a:lnTo>
                  <a:lnTo>
                    <a:pt x="32514" y="276776"/>
                  </a:lnTo>
                  <a:lnTo>
                    <a:pt x="26346" y="263389"/>
                  </a:lnTo>
                  <a:lnTo>
                    <a:pt x="21707" y="220851"/>
                  </a:lnTo>
                  <a:lnTo>
                    <a:pt x="20565" y="2039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2747"/>
            <p:cNvSpPr/>
            <p:nvPr>
              <p:custDataLst>
                <p:tags r:id="rId14"/>
              </p:custDataLst>
            </p:nvPr>
          </p:nvSpPr>
          <p:spPr>
            <a:xfrm>
              <a:off x="2945874" y="711316"/>
              <a:ext cx="108477" cy="122325"/>
            </a:xfrm>
            <a:custGeom>
              <a:avLst/>
              <a:gdLst/>
              <a:ahLst/>
              <a:cxnLst/>
              <a:rect l="0" t="0" r="0" b="0"/>
              <a:pathLst>
                <a:path w="108477" h="122325">
                  <a:moveTo>
                    <a:pt x="6876" y="63384"/>
                  </a:moveTo>
                  <a:lnTo>
                    <a:pt x="6876" y="63384"/>
                  </a:lnTo>
                  <a:lnTo>
                    <a:pt x="10247" y="66755"/>
                  </a:lnTo>
                  <a:lnTo>
                    <a:pt x="11945" y="67042"/>
                  </a:lnTo>
                  <a:lnTo>
                    <a:pt x="13784" y="66529"/>
                  </a:lnTo>
                  <a:lnTo>
                    <a:pt x="28545" y="57263"/>
                  </a:lnTo>
                  <a:lnTo>
                    <a:pt x="42381" y="42520"/>
                  </a:lnTo>
                  <a:lnTo>
                    <a:pt x="58287" y="14917"/>
                  </a:lnTo>
                  <a:lnTo>
                    <a:pt x="61475" y="3978"/>
                  </a:lnTo>
                  <a:lnTo>
                    <a:pt x="60209" y="1203"/>
                  </a:lnTo>
                  <a:lnTo>
                    <a:pt x="57248" y="57"/>
                  </a:lnTo>
                  <a:lnTo>
                    <a:pt x="53157" y="0"/>
                  </a:lnTo>
                  <a:lnTo>
                    <a:pt x="42968" y="5580"/>
                  </a:lnTo>
                  <a:lnTo>
                    <a:pt x="29094" y="18740"/>
                  </a:lnTo>
                  <a:lnTo>
                    <a:pt x="6597" y="60013"/>
                  </a:lnTo>
                  <a:lnTo>
                    <a:pt x="402" y="78114"/>
                  </a:lnTo>
                  <a:lnTo>
                    <a:pt x="0" y="93214"/>
                  </a:lnTo>
                  <a:lnTo>
                    <a:pt x="3741" y="110244"/>
                  </a:lnTo>
                  <a:lnTo>
                    <a:pt x="8314" y="114380"/>
                  </a:lnTo>
                  <a:lnTo>
                    <a:pt x="22802" y="120856"/>
                  </a:lnTo>
                  <a:lnTo>
                    <a:pt x="39119" y="122324"/>
                  </a:lnTo>
                  <a:lnTo>
                    <a:pt x="56484" y="119213"/>
                  </a:lnTo>
                  <a:lnTo>
                    <a:pt x="108476" y="951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2748"/>
            <p:cNvSpPr/>
            <p:nvPr>
              <p:custDataLst>
                <p:tags r:id="rId15"/>
              </p:custDataLst>
            </p:nvPr>
          </p:nvSpPr>
          <p:spPr>
            <a:xfrm>
              <a:off x="1282700" y="501180"/>
              <a:ext cx="139701" cy="83236"/>
            </a:xfrm>
            <a:custGeom>
              <a:avLst/>
              <a:gdLst/>
              <a:ahLst/>
              <a:cxnLst/>
              <a:rect l="0" t="0" r="0" b="0"/>
              <a:pathLst>
                <a:path w="139701" h="83236">
                  <a:moveTo>
                    <a:pt x="0" y="13170"/>
                  </a:moveTo>
                  <a:lnTo>
                    <a:pt x="0" y="13170"/>
                  </a:lnTo>
                  <a:lnTo>
                    <a:pt x="706" y="36075"/>
                  </a:lnTo>
                  <a:lnTo>
                    <a:pt x="5775" y="52412"/>
                  </a:lnTo>
                  <a:lnTo>
                    <a:pt x="16010" y="75014"/>
                  </a:lnTo>
                  <a:lnTo>
                    <a:pt x="17699" y="82284"/>
                  </a:lnTo>
                  <a:lnTo>
                    <a:pt x="18149" y="83235"/>
                  </a:lnTo>
                  <a:lnTo>
                    <a:pt x="18449" y="83163"/>
                  </a:lnTo>
                  <a:lnTo>
                    <a:pt x="19040" y="38178"/>
                  </a:lnTo>
                  <a:lnTo>
                    <a:pt x="19046" y="25696"/>
                  </a:lnTo>
                  <a:lnTo>
                    <a:pt x="22811" y="14974"/>
                  </a:lnTo>
                  <a:lnTo>
                    <a:pt x="25791" y="10139"/>
                  </a:lnTo>
                  <a:lnTo>
                    <a:pt x="29188" y="6916"/>
                  </a:lnTo>
                  <a:lnTo>
                    <a:pt x="36726" y="3335"/>
                  </a:lnTo>
                  <a:lnTo>
                    <a:pt x="40006" y="4497"/>
                  </a:lnTo>
                  <a:lnTo>
                    <a:pt x="55981" y="27236"/>
                  </a:lnTo>
                  <a:lnTo>
                    <a:pt x="68772" y="61387"/>
                  </a:lnTo>
                  <a:lnTo>
                    <a:pt x="69837" y="62248"/>
                  </a:lnTo>
                  <a:lnTo>
                    <a:pt x="72902" y="63205"/>
                  </a:lnTo>
                  <a:lnTo>
                    <a:pt x="74001" y="61343"/>
                  </a:lnTo>
                  <a:lnTo>
                    <a:pt x="79485" y="17073"/>
                  </a:lnTo>
                  <a:lnTo>
                    <a:pt x="88384" y="3116"/>
                  </a:lnTo>
                  <a:lnTo>
                    <a:pt x="92084" y="823"/>
                  </a:lnTo>
                  <a:lnTo>
                    <a:pt x="95961" y="0"/>
                  </a:lnTo>
                  <a:lnTo>
                    <a:pt x="99957" y="157"/>
                  </a:lnTo>
                  <a:lnTo>
                    <a:pt x="108160" y="4094"/>
                  </a:lnTo>
                  <a:lnTo>
                    <a:pt x="112324" y="7119"/>
                  </a:lnTo>
                  <a:lnTo>
                    <a:pt x="124925" y="31603"/>
                  </a:lnTo>
                  <a:lnTo>
                    <a:pt x="139700" y="83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SMARTInkShape-2749"/>
            <p:cNvSpPr/>
            <p:nvPr>
              <p:custDataLst>
                <p:tags r:id="rId16"/>
              </p:custDataLst>
            </p:nvPr>
          </p:nvSpPr>
          <p:spPr>
            <a:xfrm>
              <a:off x="1200150" y="457200"/>
              <a:ext cx="19051" cy="63501"/>
            </a:xfrm>
            <a:custGeom>
              <a:avLst/>
              <a:gdLst/>
              <a:ahLst/>
              <a:cxnLst/>
              <a:rect l="0" t="0" r="0" b="0"/>
              <a:pathLst>
                <a:path w="19051" h="63501">
                  <a:moveTo>
                    <a:pt x="19050" y="63500"/>
                  </a:moveTo>
                  <a:lnTo>
                    <a:pt x="19050" y="63500"/>
                  </a:lnTo>
                  <a:lnTo>
                    <a:pt x="4123" y="1872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SMARTInkShape-2750"/>
            <p:cNvSpPr/>
            <p:nvPr>
              <p:custDataLst>
                <p:tags r:id="rId17"/>
              </p:custDataLst>
            </p:nvPr>
          </p:nvSpPr>
          <p:spPr>
            <a:xfrm>
              <a:off x="1075481" y="345075"/>
              <a:ext cx="92920" cy="235714"/>
            </a:xfrm>
            <a:custGeom>
              <a:avLst/>
              <a:gdLst/>
              <a:ahLst/>
              <a:cxnLst/>
              <a:rect l="0" t="0" r="0" b="0"/>
              <a:pathLst>
                <a:path w="92920" h="235714">
                  <a:moveTo>
                    <a:pt x="92919" y="35925"/>
                  </a:moveTo>
                  <a:lnTo>
                    <a:pt x="92919" y="35925"/>
                  </a:lnTo>
                  <a:lnTo>
                    <a:pt x="92919" y="32554"/>
                  </a:lnTo>
                  <a:lnTo>
                    <a:pt x="89548" y="23716"/>
                  </a:lnTo>
                  <a:lnTo>
                    <a:pt x="81382" y="12451"/>
                  </a:lnTo>
                  <a:lnTo>
                    <a:pt x="74621" y="5266"/>
                  </a:lnTo>
                  <a:lnTo>
                    <a:pt x="65031" y="1132"/>
                  </a:lnTo>
                  <a:lnTo>
                    <a:pt x="54419" y="0"/>
                  </a:lnTo>
                  <a:lnTo>
                    <a:pt x="28391" y="6857"/>
                  </a:lnTo>
                  <a:lnTo>
                    <a:pt x="23795" y="10196"/>
                  </a:lnTo>
                  <a:lnTo>
                    <a:pt x="5534" y="36718"/>
                  </a:lnTo>
                  <a:lnTo>
                    <a:pt x="0" y="55210"/>
                  </a:lnTo>
                  <a:lnTo>
                    <a:pt x="1730" y="87579"/>
                  </a:lnTo>
                  <a:lnTo>
                    <a:pt x="13454" y="118336"/>
                  </a:lnTo>
                  <a:lnTo>
                    <a:pt x="26962" y="138581"/>
                  </a:lnTo>
                  <a:lnTo>
                    <a:pt x="69836" y="183434"/>
                  </a:lnTo>
                  <a:lnTo>
                    <a:pt x="80984" y="200752"/>
                  </a:lnTo>
                  <a:lnTo>
                    <a:pt x="84087" y="210546"/>
                  </a:lnTo>
                  <a:lnTo>
                    <a:pt x="83503" y="214428"/>
                  </a:lnTo>
                  <a:lnTo>
                    <a:pt x="81703" y="217721"/>
                  </a:lnTo>
                  <a:lnTo>
                    <a:pt x="68674" y="231448"/>
                  </a:lnTo>
                  <a:lnTo>
                    <a:pt x="60742" y="235713"/>
                  </a:lnTo>
                  <a:lnTo>
                    <a:pt x="23069" y="232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SMARTInkShape-2751"/>
            <p:cNvSpPr/>
            <p:nvPr>
              <p:custDataLst>
                <p:tags r:id="rId18"/>
              </p:custDataLst>
            </p:nvPr>
          </p:nvSpPr>
          <p:spPr>
            <a:xfrm>
              <a:off x="3175000" y="8636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0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2752"/>
            <p:cNvSpPr/>
            <p:nvPr>
              <p:custDataLst>
                <p:tags r:id="rId19"/>
              </p:custDataLst>
            </p:nvPr>
          </p:nvSpPr>
          <p:spPr>
            <a:xfrm>
              <a:off x="947947" y="327233"/>
              <a:ext cx="61704" cy="276018"/>
            </a:xfrm>
            <a:custGeom>
              <a:avLst/>
              <a:gdLst/>
              <a:ahLst/>
              <a:cxnLst/>
              <a:rect l="0" t="0" r="0" b="0"/>
              <a:pathLst>
                <a:path w="61704" h="276018">
                  <a:moveTo>
                    <a:pt x="49003" y="22017"/>
                  </a:moveTo>
                  <a:lnTo>
                    <a:pt x="49003" y="22017"/>
                  </a:lnTo>
                  <a:lnTo>
                    <a:pt x="49003" y="11082"/>
                  </a:lnTo>
                  <a:lnTo>
                    <a:pt x="45632" y="6469"/>
                  </a:lnTo>
                  <a:lnTo>
                    <a:pt x="36794" y="634"/>
                  </a:lnTo>
                  <a:lnTo>
                    <a:pt x="33808" y="0"/>
                  </a:lnTo>
                  <a:lnTo>
                    <a:pt x="31112" y="284"/>
                  </a:lnTo>
                  <a:lnTo>
                    <a:pt x="28609" y="1178"/>
                  </a:lnTo>
                  <a:lnTo>
                    <a:pt x="14973" y="19292"/>
                  </a:lnTo>
                  <a:lnTo>
                    <a:pt x="4270" y="47002"/>
                  </a:lnTo>
                  <a:lnTo>
                    <a:pt x="0" y="91038"/>
                  </a:lnTo>
                  <a:lnTo>
                    <a:pt x="2107" y="134190"/>
                  </a:lnTo>
                  <a:lnTo>
                    <a:pt x="7229" y="166416"/>
                  </a:lnTo>
                  <a:lnTo>
                    <a:pt x="19927" y="212733"/>
                  </a:lnTo>
                  <a:lnTo>
                    <a:pt x="39810" y="249876"/>
                  </a:lnTo>
                  <a:lnTo>
                    <a:pt x="61703" y="2760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2753"/>
            <p:cNvSpPr/>
            <p:nvPr>
              <p:custDataLst>
                <p:tags r:id="rId20"/>
              </p:custDataLst>
            </p:nvPr>
          </p:nvSpPr>
          <p:spPr>
            <a:xfrm>
              <a:off x="1638562" y="815638"/>
              <a:ext cx="107689" cy="129182"/>
            </a:xfrm>
            <a:custGeom>
              <a:avLst/>
              <a:gdLst/>
              <a:ahLst/>
              <a:cxnLst/>
              <a:rect l="0" t="0" r="0" b="0"/>
              <a:pathLst>
                <a:path w="107689" h="129182">
                  <a:moveTo>
                    <a:pt x="6088" y="16212"/>
                  </a:moveTo>
                  <a:lnTo>
                    <a:pt x="6088" y="16212"/>
                  </a:lnTo>
                  <a:lnTo>
                    <a:pt x="1724" y="26351"/>
                  </a:lnTo>
                  <a:lnTo>
                    <a:pt x="0" y="46066"/>
                  </a:lnTo>
                  <a:lnTo>
                    <a:pt x="14067" y="92312"/>
                  </a:lnTo>
                  <a:lnTo>
                    <a:pt x="24273" y="129181"/>
                  </a:lnTo>
                  <a:lnTo>
                    <a:pt x="24561" y="128919"/>
                  </a:lnTo>
                  <a:lnTo>
                    <a:pt x="25087" y="89424"/>
                  </a:lnTo>
                  <a:lnTo>
                    <a:pt x="28886" y="52721"/>
                  </a:lnTo>
                  <a:lnTo>
                    <a:pt x="42811" y="11664"/>
                  </a:lnTo>
                  <a:lnTo>
                    <a:pt x="47504" y="5419"/>
                  </a:lnTo>
                  <a:lnTo>
                    <a:pt x="52748" y="1961"/>
                  </a:lnTo>
                  <a:lnTo>
                    <a:pt x="62809" y="0"/>
                  </a:lnTo>
                  <a:lnTo>
                    <a:pt x="69633" y="1481"/>
                  </a:lnTo>
                  <a:lnTo>
                    <a:pt x="80812" y="23136"/>
                  </a:lnTo>
                  <a:lnTo>
                    <a:pt x="96396" y="68690"/>
                  </a:lnTo>
                  <a:lnTo>
                    <a:pt x="107688" y="1114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2754"/>
            <p:cNvSpPr/>
            <p:nvPr>
              <p:custDataLst>
                <p:tags r:id="rId21"/>
              </p:custDataLst>
            </p:nvPr>
          </p:nvSpPr>
          <p:spPr>
            <a:xfrm>
              <a:off x="1279211" y="849473"/>
              <a:ext cx="64395" cy="159610"/>
            </a:xfrm>
            <a:custGeom>
              <a:avLst/>
              <a:gdLst/>
              <a:ahLst/>
              <a:cxnLst/>
              <a:rect l="0" t="0" r="0" b="0"/>
              <a:pathLst>
                <a:path w="64395" h="159610">
                  <a:moveTo>
                    <a:pt x="35239" y="26827"/>
                  </a:moveTo>
                  <a:lnTo>
                    <a:pt x="35239" y="26827"/>
                  </a:lnTo>
                  <a:lnTo>
                    <a:pt x="34534" y="5870"/>
                  </a:lnTo>
                  <a:lnTo>
                    <a:pt x="31868" y="344"/>
                  </a:lnTo>
                  <a:lnTo>
                    <a:pt x="29464" y="0"/>
                  </a:lnTo>
                  <a:lnTo>
                    <a:pt x="23030" y="3380"/>
                  </a:lnTo>
                  <a:lnTo>
                    <a:pt x="14845" y="13216"/>
                  </a:lnTo>
                  <a:lnTo>
                    <a:pt x="2100" y="48754"/>
                  </a:lnTo>
                  <a:lnTo>
                    <a:pt x="0" y="96122"/>
                  </a:lnTo>
                  <a:lnTo>
                    <a:pt x="4055" y="123241"/>
                  </a:lnTo>
                  <a:lnTo>
                    <a:pt x="12913" y="142350"/>
                  </a:lnTo>
                  <a:lnTo>
                    <a:pt x="23905" y="154135"/>
                  </a:lnTo>
                  <a:lnTo>
                    <a:pt x="29800" y="158266"/>
                  </a:lnTo>
                  <a:lnTo>
                    <a:pt x="35141" y="159609"/>
                  </a:lnTo>
                  <a:lnTo>
                    <a:pt x="40112" y="159092"/>
                  </a:lnTo>
                  <a:lnTo>
                    <a:pt x="44838" y="157337"/>
                  </a:lnTo>
                  <a:lnTo>
                    <a:pt x="53851" y="145980"/>
                  </a:lnTo>
                  <a:lnTo>
                    <a:pt x="61150" y="129173"/>
                  </a:lnTo>
                  <a:lnTo>
                    <a:pt x="64394" y="109943"/>
                  </a:lnTo>
                  <a:lnTo>
                    <a:pt x="57043" y="65901"/>
                  </a:lnTo>
                  <a:lnTo>
                    <a:pt x="52455" y="49132"/>
                  </a:lnTo>
                  <a:lnTo>
                    <a:pt x="44302" y="38387"/>
                  </a:lnTo>
                  <a:lnTo>
                    <a:pt x="35034" y="32670"/>
                  </a:lnTo>
                  <a:lnTo>
                    <a:pt x="31574" y="32134"/>
                  </a:lnTo>
                  <a:lnTo>
                    <a:pt x="28563" y="32481"/>
                  </a:lnTo>
                  <a:lnTo>
                    <a:pt x="26555" y="33419"/>
                  </a:lnTo>
                  <a:lnTo>
                    <a:pt x="22539" y="395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SMARTInkShape-2755"/>
            <p:cNvSpPr/>
            <p:nvPr>
              <p:custDataLst>
                <p:tags r:id="rId22"/>
              </p:custDataLst>
            </p:nvPr>
          </p:nvSpPr>
          <p:spPr>
            <a:xfrm>
              <a:off x="1377950" y="819150"/>
              <a:ext cx="120651" cy="156637"/>
            </a:xfrm>
            <a:custGeom>
              <a:avLst/>
              <a:gdLst/>
              <a:ahLst/>
              <a:cxnLst/>
              <a:rect l="0" t="0" r="0" b="0"/>
              <a:pathLst>
                <a:path w="120651" h="156637">
                  <a:moveTo>
                    <a:pt x="0" y="57150"/>
                  </a:moveTo>
                  <a:lnTo>
                    <a:pt x="0" y="57150"/>
                  </a:lnTo>
                  <a:lnTo>
                    <a:pt x="0" y="53779"/>
                  </a:lnTo>
                  <a:lnTo>
                    <a:pt x="706" y="53492"/>
                  </a:lnTo>
                  <a:lnTo>
                    <a:pt x="3371" y="55054"/>
                  </a:lnTo>
                  <a:lnTo>
                    <a:pt x="27146" y="98954"/>
                  </a:lnTo>
                  <a:lnTo>
                    <a:pt x="62242" y="143756"/>
                  </a:lnTo>
                  <a:lnTo>
                    <a:pt x="69526" y="151616"/>
                  </a:lnTo>
                  <a:lnTo>
                    <a:pt x="80760" y="155579"/>
                  </a:lnTo>
                  <a:lnTo>
                    <a:pt x="87707" y="156636"/>
                  </a:lnTo>
                  <a:lnTo>
                    <a:pt x="99188" y="154047"/>
                  </a:lnTo>
                  <a:lnTo>
                    <a:pt x="104225" y="151382"/>
                  </a:lnTo>
                  <a:lnTo>
                    <a:pt x="111704" y="140894"/>
                  </a:lnTo>
                  <a:lnTo>
                    <a:pt x="116674" y="124708"/>
                  </a:lnTo>
                  <a:lnTo>
                    <a:pt x="119864" y="77838"/>
                  </a:lnTo>
                  <a:lnTo>
                    <a:pt x="120495" y="34190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SMARTInkShape-2756"/>
            <p:cNvSpPr/>
            <p:nvPr>
              <p:custDataLst>
                <p:tags r:id="rId23"/>
              </p:custDataLst>
            </p:nvPr>
          </p:nvSpPr>
          <p:spPr>
            <a:xfrm>
              <a:off x="1562100" y="838200"/>
              <a:ext cx="25401" cy="120651"/>
            </a:xfrm>
            <a:custGeom>
              <a:avLst/>
              <a:gdLst/>
              <a:ahLst/>
              <a:cxnLst/>
              <a:rect l="0" t="0" r="0" b="0"/>
              <a:pathLst>
                <a:path w="25401" h="120651">
                  <a:moveTo>
                    <a:pt x="0" y="0"/>
                  </a:moveTo>
                  <a:lnTo>
                    <a:pt x="0" y="0"/>
                  </a:lnTo>
                  <a:lnTo>
                    <a:pt x="5467" y="23144"/>
                  </a:lnTo>
                  <a:lnTo>
                    <a:pt x="9996" y="65154"/>
                  </a:lnTo>
                  <a:lnTo>
                    <a:pt x="25400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2757"/>
            <p:cNvSpPr/>
            <p:nvPr>
              <p:custDataLst>
                <p:tags r:id="rId24"/>
              </p:custDataLst>
            </p:nvPr>
          </p:nvSpPr>
          <p:spPr>
            <a:xfrm>
              <a:off x="1550961" y="764198"/>
              <a:ext cx="30190" cy="54953"/>
            </a:xfrm>
            <a:custGeom>
              <a:avLst/>
              <a:gdLst/>
              <a:ahLst/>
              <a:cxnLst/>
              <a:rect l="0" t="0" r="0" b="0"/>
              <a:pathLst>
                <a:path w="30190" h="54953">
                  <a:moveTo>
                    <a:pt x="30189" y="54952"/>
                  </a:moveTo>
                  <a:lnTo>
                    <a:pt x="30189" y="54952"/>
                  </a:lnTo>
                  <a:lnTo>
                    <a:pt x="6340" y="9136"/>
                  </a:lnTo>
                  <a:lnTo>
                    <a:pt x="0" y="41"/>
                  </a:lnTo>
                  <a:lnTo>
                    <a:pt x="890" y="0"/>
                  </a:lnTo>
                  <a:lnTo>
                    <a:pt x="11139" y="41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SMARTInkShape-2758"/>
            <p:cNvSpPr/>
            <p:nvPr>
              <p:custDataLst>
                <p:tags r:id="rId25"/>
              </p:custDataLst>
            </p:nvPr>
          </p:nvSpPr>
          <p:spPr>
            <a:xfrm>
              <a:off x="2527300" y="698500"/>
              <a:ext cx="114301" cy="153166"/>
            </a:xfrm>
            <a:custGeom>
              <a:avLst/>
              <a:gdLst/>
              <a:ahLst/>
              <a:cxnLst/>
              <a:rect l="0" t="0" r="0" b="0"/>
              <a:pathLst>
                <a:path w="114301" h="153166">
                  <a:moveTo>
                    <a:pt x="0" y="63500"/>
                  </a:moveTo>
                  <a:lnTo>
                    <a:pt x="0" y="63500"/>
                  </a:lnTo>
                  <a:lnTo>
                    <a:pt x="0" y="43106"/>
                  </a:lnTo>
                  <a:lnTo>
                    <a:pt x="2117" y="42143"/>
                  </a:lnTo>
                  <a:lnTo>
                    <a:pt x="15208" y="44158"/>
                  </a:lnTo>
                  <a:lnTo>
                    <a:pt x="26515" y="47378"/>
                  </a:lnTo>
                  <a:lnTo>
                    <a:pt x="60227" y="79111"/>
                  </a:lnTo>
                  <a:lnTo>
                    <a:pt x="77112" y="106225"/>
                  </a:lnTo>
                  <a:lnTo>
                    <a:pt x="86571" y="141058"/>
                  </a:lnTo>
                  <a:lnTo>
                    <a:pt x="87865" y="150416"/>
                  </a:lnTo>
                  <a:lnTo>
                    <a:pt x="87505" y="152489"/>
                  </a:lnTo>
                  <a:lnTo>
                    <a:pt x="86558" y="153165"/>
                  </a:lnTo>
                  <a:lnTo>
                    <a:pt x="85222" y="152910"/>
                  </a:lnTo>
                  <a:lnTo>
                    <a:pt x="76599" y="142438"/>
                  </a:lnTo>
                  <a:lnTo>
                    <a:pt x="62455" y="111209"/>
                  </a:lnTo>
                  <a:lnTo>
                    <a:pt x="57849" y="69887"/>
                  </a:lnTo>
                  <a:lnTo>
                    <a:pt x="70841" y="36229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SMARTInkShape-2759"/>
            <p:cNvSpPr/>
            <p:nvPr>
              <p:custDataLst>
                <p:tags r:id="rId26"/>
              </p:custDataLst>
            </p:nvPr>
          </p:nvSpPr>
          <p:spPr>
            <a:xfrm>
              <a:off x="2241550" y="762000"/>
              <a:ext cx="101601" cy="125350"/>
            </a:xfrm>
            <a:custGeom>
              <a:avLst/>
              <a:gdLst/>
              <a:ahLst/>
              <a:cxnLst/>
              <a:rect l="0" t="0" r="0" b="0"/>
              <a:pathLst>
                <a:path w="101601" h="125350">
                  <a:moveTo>
                    <a:pt x="0" y="57150"/>
                  </a:moveTo>
                  <a:lnTo>
                    <a:pt x="0" y="57150"/>
                  </a:lnTo>
                  <a:lnTo>
                    <a:pt x="19773" y="100771"/>
                  </a:lnTo>
                  <a:lnTo>
                    <a:pt x="28543" y="113226"/>
                  </a:lnTo>
                  <a:lnTo>
                    <a:pt x="39497" y="123465"/>
                  </a:lnTo>
                  <a:lnTo>
                    <a:pt x="46087" y="125349"/>
                  </a:lnTo>
                  <a:lnTo>
                    <a:pt x="60935" y="123679"/>
                  </a:lnTo>
                  <a:lnTo>
                    <a:pt x="66729" y="120553"/>
                  </a:lnTo>
                  <a:lnTo>
                    <a:pt x="75048" y="111434"/>
                  </a:lnTo>
                  <a:lnTo>
                    <a:pt x="83698" y="91030"/>
                  </a:lnTo>
                  <a:lnTo>
                    <a:pt x="92237" y="50829"/>
                  </a:lnTo>
                  <a:lnTo>
                    <a:pt x="101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SMARTInkShape-2760"/>
            <p:cNvSpPr/>
            <p:nvPr>
              <p:custDataLst>
                <p:tags r:id="rId27"/>
              </p:custDataLst>
            </p:nvPr>
          </p:nvSpPr>
          <p:spPr>
            <a:xfrm>
              <a:off x="1798494" y="800970"/>
              <a:ext cx="93697" cy="359495"/>
            </a:xfrm>
            <a:custGeom>
              <a:avLst/>
              <a:gdLst/>
              <a:ahLst/>
              <a:cxnLst/>
              <a:rect l="0" t="0" r="0" b="0"/>
              <a:pathLst>
                <a:path w="93697" h="359495">
                  <a:moveTo>
                    <a:pt x="55706" y="49930"/>
                  </a:moveTo>
                  <a:lnTo>
                    <a:pt x="55706" y="49930"/>
                  </a:lnTo>
                  <a:lnTo>
                    <a:pt x="64544" y="25511"/>
                  </a:lnTo>
                  <a:lnTo>
                    <a:pt x="64808" y="12266"/>
                  </a:lnTo>
                  <a:lnTo>
                    <a:pt x="63891" y="5771"/>
                  </a:lnTo>
                  <a:lnTo>
                    <a:pt x="61162" y="2146"/>
                  </a:lnTo>
                  <a:lnTo>
                    <a:pt x="57227" y="435"/>
                  </a:lnTo>
                  <a:lnTo>
                    <a:pt x="52487" y="0"/>
                  </a:lnTo>
                  <a:lnTo>
                    <a:pt x="43457" y="3280"/>
                  </a:lnTo>
                  <a:lnTo>
                    <a:pt x="22791" y="20254"/>
                  </a:lnTo>
                  <a:lnTo>
                    <a:pt x="11303" y="34473"/>
                  </a:lnTo>
                  <a:lnTo>
                    <a:pt x="3430" y="54366"/>
                  </a:lnTo>
                  <a:lnTo>
                    <a:pt x="0" y="78134"/>
                  </a:lnTo>
                  <a:lnTo>
                    <a:pt x="930" y="83549"/>
                  </a:lnTo>
                  <a:lnTo>
                    <a:pt x="2961" y="87159"/>
                  </a:lnTo>
                  <a:lnTo>
                    <a:pt x="5726" y="89566"/>
                  </a:lnTo>
                  <a:lnTo>
                    <a:pt x="8980" y="90465"/>
                  </a:lnTo>
                  <a:lnTo>
                    <a:pt x="16359" y="89583"/>
                  </a:lnTo>
                  <a:lnTo>
                    <a:pt x="39915" y="71275"/>
                  </a:lnTo>
                  <a:lnTo>
                    <a:pt x="50862" y="60967"/>
                  </a:lnTo>
                  <a:lnTo>
                    <a:pt x="53182" y="60110"/>
                  </a:lnTo>
                  <a:lnTo>
                    <a:pt x="55435" y="60244"/>
                  </a:lnTo>
                  <a:lnTo>
                    <a:pt x="57642" y="61040"/>
                  </a:lnTo>
                  <a:lnTo>
                    <a:pt x="61976" y="67568"/>
                  </a:lnTo>
                  <a:lnTo>
                    <a:pt x="68382" y="88787"/>
                  </a:lnTo>
                  <a:lnTo>
                    <a:pt x="76868" y="130513"/>
                  </a:lnTo>
                  <a:lnTo>
                    <a:pt x="83221" y="168900"/>
                  </a:lnTo>
                  <a:lnTo>
                    <a:pt x="90984" y="207956"/>
                  </a:lnTo>
                  <a:lnTo>
                    <a:pt x="93249" y="250478"/>
                  </a:lnTo>
                  <a:lnTo>
                    <a:pt x="93696" y="293215"/>
                  </a:lnTo>
                  <a:lnTo>
                    <a:pt x="83660" y="326547"/>
                  </a:lnTo>
                  <a:lnTo>
                    <a:pt x="70652" y="352024"/>
                  </a:lnTo>
                  <a:lnTo>
                    <a:pt x="66376" y="356454"/>
                  </a:lnTo>
                  <a:lnTo>
                    <a:pt x="62114" y="358701"/>
                  </a:lnTo>
                  <a:lnTo>
                    <a:pt x="57861" y="359494"/>
                  </a:lnTo>
                  <a:lnTo>
                    <a:pt x="43729" y="352849"/>
                  </a:lnTo>
                  <a:lnTo>
                    <a:pt x="11256" y="3229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SMARTInkShape-2761"/>
            <p:cNvSpPr/>
            <p:nvPr>
              <p:custDataLst>
                <p:tags r:id="rId28"/>
              </p:custDataLst>
            </p:nvPr>
          </p:nvSpPr>
          <p:spPr>
            <a:xfrm>
              <a:off x="2097185" y="792426"/>
              <a:ext cx="125316" cy="119678"/>
            </a:xfrm>
            <a:custGeom>
              <a:avLst/>
              <a:gdLst/>
              <a:ahLst/>
              <a:cxnLst/>
              <a:rect l="0" t="0" r="0" b="0"/>
              <a:pathLst>
                <a:path w="125316" h="119678">
                  <a:moveTo>
                    <a:pt x="74515" y="39424"/>
                  </a:moveTo>
                  <a:lnTo>
                    <a:pt x="74515" y="39424"/>
                  </a:lnTo>
                  <a:lnTo>
                    <a:pt x="74515" y="32682"/>
                  </a:lnTo>
                  <a:lnTo>
                    <a:pt x="70752" y="25609"/>
                  </a:lnTo>
                  <a:lnTo>
                    <a:pt x="58818" y="13694"/>
                  </a:lnTo>
                  <a:lnTo>
                    <a:pt x="42565" y="396"/>
                  </a:lnTo>
                  <a:lnTo>
                    <a:pt x="38399" y="0"/>
                  </a:lnTo>
                  <a:lnTo>
                    <a:pt x="28124" y="3323"/>
                  </a:lnTo>
                  <a:lnTo>
                    <a:pt x="13811" y="16498"/>
                  </a:lnTo>
                  <a:lnTo>
                    <a:pt x="4004" y="50662"/>
                  </a:lnTo>
                  <a:lnTo>
                    <a:pt x="0" y="83049"/>
                  </a:lnTo>
                  <a:lnTo>
                    <a:pt x="4708" y="101617"/>
                  </a:lnTo>
                  <a:lnTo>
                    <a:pt x="8927" y="110519"/>
                  </a:lnTo>
                  <a:lnTo>
                    <a:pt x="14562" y="115749"/>
                  </a:lnTo>
                  <a:lnTo>
                    <a:pt x="21141" y="118529"/>
                  </a:lnTo>
                  <a:lnTo>
                    <a:pt x="28349" y="119677"/>
                  </a:lnTo>
                  <a:lnTo>
                    <a:pt x="34565" y="118326"/>
                  </a:lnTo>
                  <a:lnTo>
                    <a:pt x="45235" y="111181"/>
                  </a:lnTo>
                  <a:lnTo>
                    <a:pt x="52800" y="99068"/>
                  </a:lnTo>
                  <a:lnTo>
                    <a:pt x="64992" y="52766"/>
                  </a:lnTo>
                  <a:lnTo>
                    <a:pt x="67747" y="27061"/>
                  </a:lnTo>
                  <a:lnTo>
                    <a:pt x="68592" y="26949"/>
                  </a:lnTo>
                  <a:lnTo>
                    <a:pt x="76967" y="47476"/>
                  </a:lnTo>
                  <a:lnTo>
                    <a:pt x="94828" y="93683"/>
                  </a:lnTo>
                  <a:lnTo>
                    <a:pt x="125315" y="1156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SMARTInkShape-2762"/>
            <p:cNvSpPr/>
            <p:nvPr>
              <p:custDataLst>
                <p:tags r:id="rId29"/>
              </p:custDataLst>
            </p:nvPr>
          </p:nvSpPr>
          <p:spPr>
            <a:xfrm>
              <a:off x="1758950" y="344122"/>
              <a:ext cx="84082" cy="284529"/>
            </a:xfrm>
            <a:custGeom>
              <a:avLst/>
              <a:gdLst/>
              <a:ahLst/>
              <a:cxnLst/>
              <a:rect l="0" t="0" r="0" b="0"/>
              <a:pathLst>
                <a:path w="84082" h="284529">
                  <a:moveTo>
                    <a:pt x="0" y="17828"/>
                  </a:moveTo>
                  <a:lnTo>
                    <a:pt x="0" y="17828"/>
                  </a:lnTo>
                  <a:lnTo>
                    <a:pt x="0" y="0"/>
                  </a:lnTo>
                  <a:lnTo>
                    <a:pt x="22604" y="34095"/>
                  </a:lnTo>
                  <a:lnTo>
                    <a:pt x="45503" y="79798"/>
                  </a:lnTo>
                  <a:lnTo>
                    <a:pt x="66399" y="124149"/>
                  </a:lnTo>
                  <a:lnTo>
                    <a:pt x="76077" y="149043"/>
                  </a:lnTo>
                  <a:lnTo>
                    <a:pt x="84081" y="195230"/>
                  </a:lnTo>
                  <a:lnTo>
                    <a:pt x="83701" y="218264"/>
                  </a:lnTo>
                  <a:lnTo>
                    <a:pt x="50800" y="2845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SMARTInkShape-2763"/>
            <p:cNvSpPr/>
            <p:nvPr>
              <p:custDataLst>
                <p:tags r:id="rId30"/>
              </p:custDataLst>
            </p:nvPr>
          </p:nvSpPr>
          <p:spPr>
            <a:xfrm>
              <a:off x="1631274" y="449231"/>
              <a:ext cx="76877" cy="106311"/>
            </a:xfrm>
            <a:custGeom>
              <a:avLst/>
              <a:gdLst/>
              <a:ahLst/>
              <a:cxnLst/>
              <a:rect l="0" t="0" r="0" b="0"/>
              <a:pathLst>
                <a:path w="76877" h="106311">
                  <a:moveTo>
                    <a:pt x="676" y="52419"/>
                  </a:moveTo>
                  <a:lnTo>
                    <a:pt x="676" y="52419"/>
                  </a:lnTo>
                  <a:lnTo>
                    <a:pt x="676" y="41484"/>
                  </a:lnTo>
                  <a:lnTo>
                    <a:pt x="1382" y="40896"/>
                  </a:lnTo>
                  <a:lnTo>
                    <a:pt x="6143" y="39874"/>
                  </a:lnTo>
                  <a:lnTo>
                    <a:pt x="11921" y="35386"/>
                  </a:lnTo>
                  <a:lnTo>
                    <a:pt x="17806" y="33261"/>
                  </a:lnTo>
                  <a:lnTo>
                    <a:pt x="21930" y="30264"/>
                  </a:lnTo>
                  <a:lnTo>
                    <a:pt x="33985" y="13862"/>
                  </a:lnTo>
                  <a:lnTo>
                    <a:pt x="37357" y="4855"/>
                  </a:lnTo>
                  <a:lnTo>
                    <a:pt x="38145" y="0"/>
                  </a:lnTo>
                  <a:lnTo>
                    <a:pt x="36239" y="1245"/>
                  </a:lnTo>
                  <a:lnTo>
                    <a:pt x="17970" y="27285"/>
                  </a:lnTo>
                  <a:lnTo>
                    <a:pt x="3919" y="62611"/>
                  </a:lnTo>
                  <a:lnTo>
                    <a:pt x="0" y="85876"/>
                  </a:lnTo>
                  <a:lnTo>
                    <a:pt x="931" y="93068"/>
                  </a:lnTo>
                  <a:lnTo>
                    <a:pt x="2963" y="98569"/>
                  </a:lnTo>
                  <a:lnTo>
                    <a:pt x="7139" y="102235"/>
                  </a:lnTo>
                  <a:lnTo>
                    <a:pt x="19306" y="106310"/>
                  </a:lnTo>
                  <a:lnTo>
                    <a:pt x="30358" y="106239"/>
                  </a:lnTo>
                  <a:lnTo>
                    <a:pt x="52322" y="100445"/>
                  </a:lnTo>
                  <a:lnTo>
                    <a:pt x="76876" y="778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SMARTInkShape-2764"/>
            <p:cNvSpPr/>
            <p:nvPr>
              <p:custDataLst>
                <p:tags r:id="rId31"/>
              </p:custDataLst>
            </p:nvPr>
          </p:nvSpPr>
          <p:spPr>
            <a:xfrm>
              <a:off x="1517650" y="354508"/>
              <a:ext cx="76201" cy="210643"/>
            </a:xfrm>
            <a:custGeom>
              <a:avLst/>
              <a:gdLst/>
              <a:ahLst/>
              <a:cxnLst/>
              <a:rect l="0" t="0" r="0" b="0"/>
              <a:pathLst>
                <a:path w="76201" h="210643">
                  <a:moveTo>
                    <a:pt x="0" y="58242"/>
                  </a:moveTo>
                  <a:lnTo>
                    <a:pt x="0" y="58242"/>
                  </a:lnTo>
                  <a:lnTo>
                    <a:pt x="0" y="51500"/>
                  </a:lnTo>
                  <a:lnTo>
                    <a:pt x="10139" y="27146"/>
                  </a:lnTo>
                  <a:lnTo>
                    <a:pt x="26482" y="1570"/>
                  </a:lnTo>
                  <a:lnTo>
                    <a:pt x="30355" y="0"/>
                  </a:lnTo>
                  <a:lnTo>
                    <a:pt x="40302" y="136"/>
                  </a:lnTo>
                  <a:lnTo>
                    <a:pt x="45212" y="6099"/>
                  </a:lnTo>
                  <a:lnTo>
                    <a:pt x="54431" y="27777"/>
                  </a:lnTo>
                  <a:lnTo>
                    <a:pt x="60813" y="75086"/>
                  </a:lnTo>
                  <a:lnTo>
                    <a:pt x="66075" y="112465"/>
                  </a:lnTo>
                  <a:lnTo>
                    <a:pt x="68731" y="154898"/>
                  </a:lnTo>
                  <a:lnTo>
                    <a:pt x="76200" y="2106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SMARTInkShape-2765"/>
            <p:cNvSpPr/>
            <p:nvPr>
              <p:custDataLst>
                <p:tags r:id="rId32"/>
              </p:custDataLst>
            </p:nvPr>
          </p:nvSpPr>
          <p:spPr>
            <a:xfrm>
              <a:off x="1466850" y="487087"/>
              <a:ext cx="78922" cy="241017"/>
            </a:xfrm>
            <a:custGeom>
              <a:avLst/>
              <a:gdLst/>
              <a:ahLst/>
              <a:cxnLst/>
              <a:rect l="0" t="0" r="0" b="0"/>
              <a:pathLst>
                <a:path w="78922" h="241017">
                  <a:moveTo>
                    <a:pt x="0" y="20913"/>
                  </a:moveTo>
                  <a:lnTo>
                    <a:pt x="0" y="20913"/>
                  </a:lnTo>
                  <a:lnTo>
                    <a:pt x="6907" y="40372"/>
                  </a:lnTo>
                  <a:lnTo>
                    <a:pt x="17007" y="85172"/>
                  </a:lnTo>
                  <a:lnTo>
                    <a:pt x="23305" y="125874"/>
                  </a:lnTo>
                  <a:lnTo>
                    <a:pt x="29640" y="161922"/>
                  </a:lnTo>
                  <a:lnTo>
                    <a:pt x="35985" y="198395"/>
                  </a:lnTo>
                  <a:lnTo>
                    <a:pt x="43614" y="241016"/>
                  </a:lnTo>
                  <a:lnTo>
                    <a:pt x="44340" y="205303"/>
                  </a:lnTo>
                  <a:lnTo>
                    <a:pt x="41046" y="163663"/>
                  </a:lnTo>
                  <a:lnTo>
                    <a:pt x="35602" y="123417"/>
                  </a:lnTo>
                  <a:lnTo>
                    <a:pt x="37283" y="82999"/>
                  </a:lnTo>
                  <a:lnTo>
                    <a:pt x="38028" y="37252"/>
                  </a:lnTo>
                  <a:lnTo>
                    <a:pt x="39479" y="25352"/>
                  </a:lnTo>
                  <a:lnTo>
                    <a:pt x="44828" y="10656"/>
                  </a:lnTo>
                  <a:lnTo>
                    <a:pt x="48230" y="5609"/>
                  </a:lnTo>
                  <a:lnTo>
                    <a:pt x="55772" y="0"/>
                  </a:lnTo>
                  <a:lnTo>
                    <a:pt x="60465" y="2032"/>
                  </a:lnTo>
                  <a:lnTo>
                    <a:pt x="71323" y="13697"/>
                  </a:lnTo>
                  <a:lnTo>
                    <a:pt x="77560" y="34404"/>
                  </a:lnTo>
                  <a:lnTo>
                    <a:pt x="78921" y="56542"/>
                  </a:lnTo>
                  <a:lnTo>
                    <a:pt x="74822" y="71085"/>
                  </a:lnTo>
                  <a:lnTo>
                    <a:pt x="64581" y="87206"/>
                  </a:lnTo>
                  <a:lnTo>
                    <a:pt x="59987" y="89803"/>
                  </a:lnTo>
                  <a:lnTo>
                    <a:pt x="49238" y="90807"/>
                  </a:lnTo>
                  <a:lnTo>
                    <a:pt x="19050" y="653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2766"/>
            <p:cNvSpPr/>
            <p:nvPr>
              <p:custDataLst>
                <p:tags r:id="rId33"/>
              </p:custDataLst>
            </p:nvPr>
          </p:nvSpPr>
          <p:spPr>
            <a:xfrm>
              <a:off x="1226312" y="515233"/>
              <a:ext cx="17406" cy="49918"/>
            </a:xfrm>
            <a:custGeom>
              <a:avLst/>
              <a:gdLst/>
              <a:ahLst/>
              <a:cxnLst/>
              <a:rect l="0" t="0" r="0" b="0"/>
              <a:pathLst>
                <a:path w="17406" h="49918">
                  <a:moveTo>
                    <a:pt x="11938" y="5467"/>
                  </a:moveTo>
                  <a:lnTo>
                    <a:pt x="11938" y="5467"/>
                  </a:lnTo>
                  <a:lnTo>
                    <a:pt x="17405" y="0"/>
                  </a:lnTo>
                  <a:lnTo>
                    <a:pt x="5022" y="8725"/>
                  </a:lnTo>
                  <a:lnTo>
                    <a:pt x="1809" y="13500"/>
                  </a:lnTo>
                  <a:lnTo>
                    <a:pt x="0" y="26897"/>
                  </a:lnTo>
                  <a:lnTo>
                    <a:pt x="5588" y="499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2767"/>
            <p:cNvSpPr/>
            <p:nvPr>
              <p:custDataLst>
                <p:tags r:id="rId34"/>
              </p:custDataLst>
            </p:nvPr>
          </p:nvSpPr>
          <p:spPr>
            <a:xfrm>
              <a:off x="2381250" y="747551"/>
              <a:ext cx="69851" cy="116858"/>
            </a:xfrm>
            <a:custGeom>
              <a:avLst/>
              <a:gdLst/>
              <a:ahLst/>
              <a:cxnLst/>
              <a:rect l="0" t="0" r="0" b="0"/>
              <a:pathLst>
                <a:path w="69851" h="116858">
                  <a:moveTo>
                    <a:pt x="0" y="46199"/>
                  </a:moveTo>
                  <a:lnTo>
                    <a:pt x="0" y="46199"/>
                  </a:lnTo>
                  <a:lnTo>
                    <a:pt x="0" y="55037"/>
                  </a:lnTo>
                  <a:lnTo>
                    <a:pt x="3371" y="64497"/>
                  </a:lnTo>
                  <a:lnTo>
                    <a:pt x="5069" y="66864"/>
                  </a:lnTo>
                  <a:lnTo>
                    <a:pt x="8838" y="69495"/>
                  </a:lnTo>
                  <a:lnTo>
                    <a:pt x="14747" y="68782"/>
                  </a:lnTo>
                  <a:lnTo>
                    <a:pt x="18298" y="67604"/>
                  </a:lnTo>
                  <a:lnTo>
                    <a:pt x="33408" y="52463"/>
                  </a:lnTo>
                  <a:lnTo>
                    <a:pt x="50997" y="23473"/>
                  </a:lnTo>
                  <a:lnTo>
                    <a:pt x="54415" y="12345"/>
                  </a:lnTo>
                  <a:lnTo>
                    <a:pt x="54053" y="4577"/>
                  </a:lnTo>
                  <a:lnTo>
                    <a:pt x="52968" y="1518"/>
                  </a:lnTo>
                  <a:lnTo>
                    <a:pt x="50835" y="184"/>
                  </a:lnTo>
                  <a:lnTo>
                    <a:pt x="48001" y="0"/>
                  </a:lnTo>
                  <a:lnTo>
                    <a:pt x="44701" y="583"/>
                  </a:lnTo>
                  <a:lnTo>
                    <a:pt x="29943" y="21629"/>
                  </a:lnTo>
                  <a:lnTo>
                    <a:pt x="12474" y="63845"/>
                  </a:lnTo>
                  <a:lnTo>
                    <a:pt x="9072" y="77795"/>
                  </a:lnTo>
                  <a:lnTo>
                    <a:pt x="13898" y="103695"/>
                  </a:lnTo>
                  <a:lnTo>
                    <a:pt x="18438" y="109930"/>
                  </a:lnTo>
                  <a:lnTo>
                    <a:pt x="24286" y="114086"/>
                  </a:lnTo>
                  <a:lnTo>
                    <a:pt x="31007" y="116857"/>
                  </a:lnTo>
                  <a:lnTo>
                    <a:pt x="69850" y="1160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1" name="SMARTInkShape-Group566"/>
          <p:cNvGrpSpPr/>
          <p:nvPr/>
        </p:nvGrpSpPr>
        <p:grpSpPr>
          <a:xfrm>
            <a:off x="224716" y="632917"/>
            <a:ext cx="356809" cy="344984"/>
            <a:chOff x="224716" y="632917"/>
            <a:chExt cx="356809" cy="344984"/>
          </a:xfrm>
        </p:grpSpPr>
        <p:sp>
          <p:nvSpPr>
            <p:cNvPr id="358" name="SMARTInkShape-2768"/>
            <p:cNvSpPr/>
            <p:nvPr>
              <p:custDataLst>
                <p:tags r:id="rId7"/>
              </p:custDataLst>
            </p:nvPr>
          </p:nvSpPr>
          <p:spPr>
            <a:xfrm>
              <a:off x="224716" y="744795"/>
              <a:ext cx="73735" cy="233106"/>
            </a:xfrm>
            <a:custGeom>
              <a:avLst/>
              <a:gdLst/>
              <a:ahLst/>
              <a:cxnLst/>
              <a:rect l="0" t="0" r="0" b="0"/>
              <a:pathLst>
                <a:path w="73735" h="233106">
                  <a:moveTo>
                    <a:pt x="54684" y="42605"/>
                  </a:moveTo>
                  <a:lnTo>
                    <a:pt x="54684" y="42605"/>
                  </a:lnTo>
                  <a:lnTo>
                    <a:pt x="53978" y="25999"/>
                  </a:lnTo>
                  <a:lnTo>
                    <a:pt x="51313" y="15469"/>
                  </a:lnTo>
                  <a:lnTo>
                    <a:pt x="47498" y="11109"/>
                  </a:lnTo>
                  <a:lnTo>
                    <a:pt x="30761" y="2307"/>
                  </a:lnTo>
                  <a:lnTo>
                    <a:pt x="23355" y="0"/>
                  </a:lnTo>
                  <a:lnTo>
                    <a:pt x="19687" y="2913"/>
                  </a:lnTo>
                  <a:lnTo>
                    <a:pt x="11848" y="15557"/>
                  </a:lnTo>
                  <a:lnTo>
                    <a:pt x="1093" y="60441"/>
                  </a:lnTo>
                  <a:lnTo>
                    <a:pt x="0" y="92497"/>
                  </a:lnTo>
                  <a:lnTo>
                    <a:pt x="8691" y="134372"/>
                  </a:lnTo>
                  <a:lnTo>
                    <a:pt x="28352" y="177436"/>
                  </a:lnTo>
                  <a:lnTo>
                    <a:pt x="73734" y="2331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SMARTInkShape-2769"/>
            <p:cNvSpPr/>
            <p:nvPr>
              <p:custDataLst>
                <p:tags r:id="rId8"/>
              </p:custDataLst>
            </p:nvPr>
          </p:nvSpPr>
          <p:spPr>
            <a:xfrm>
              <a:off x="539750" y="673983"/>
              <a:ext cx="41775" cy="208668"/>
            </a:xfrm>
            <a:custGeom>
              <a:avLst/>
              <a:gdLst/>
              <a:ahLst/>
              <a:cxnLst/>
              <a:rect l="0" t="0" r="0" b="0"/>
              <a:pathLst>
                <a:path w="41775" h="208668">
                  <a:moveTo>
                    <a:pt x="0" y="5467"/>
                  </a:moveTo>
                  <a:lnTo>
                    <a:pt x="0" y="5467"/>
                  </a:lnTo>
                  <a:lnTo>
                    <a:pt x="11933" y="441"/>
                  </a:lnTo>
                  <a:lnTo>
                    <a:pt x="14306" y="0"/>
                  </a:lnTo>
                  <a:lnTo>
                    <a:pt x="14476" y="1117"/>
                  </a:lnTo>
                  <a:lnTo>
                    <a:pt x="10902" y="6120"/>
                  </a:lnTo>
                  <a:lnTo>
                    <a:pt x="10796" y="9430"/>
                  </a:lnTo>
                  <a:lnTo>
                    <a:pt x="27797" y="45848"/>
                  </a:lnTo>
                  <a:lnTo>
                    <a:pt x="40429" y="92701"/>
                  </a:lnTo>
                  <a:lnTo>
                    <a:pt x="41774" y="130178"/>
                  </a:lnTo>
                  <a:lnTo>
                    <a:pt x="33544" y="167302"/>
                  </a:lnTo>
                  <a:lnTo>
                    <a:pt x="19050" y="2086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SMARTInkShape-2770"/>
            <p:cNvSpPr/>
            <p:nvPr>
              <p:custDataLst>
                <p:tags r:id="rId9"/>
              </p:custDataLst>
            </p:nvPr>
          </p:nvSpPr>
          <p:spPr>
            <a:xfrm>
              <a:off x="361950" y="632917"/>
              <a:ext cx="134486" cy="227996"/>
            </a:xfrm>
            <a:custGeom>
              <a:avLst/>
              <a:gdLst/>
              <a:ahLst/>
              <a:cxnLst/>
              <a:rect l="0" t="0" r="0" b="0"/>
              <a:pathLst>
                <a:path w="134486" h="227996">
                  <a:moveTo>
                    <a:pt x="0" y="40183"/>
                  </a:moveTo>
                  <a:lnTo>
                    <a:pt x="0" y="40183"/>
                  </a:lnTo>
                  <a:lnTo>
                    <a:pt x="0" y="36812"/>
                  </a:lnTo>
                  <a:lnTo>
                    <a:pt x="1882" y="33275"/>
                  </a:lnTo>
                  <a:lnTo>
                    <a:pt x="27838" y="6752"/>
                  </a:lnTo>
                  <a:lnTo>
                    <a:pt x="36126" y="1101"/>
                  </a:lnTo>
                  <a:lnTo>
                    <a:pt x="46395" y="0"/>
                  </a:lnTo>
                  <a:lnTo>
                    <a:pt x="52097" y="694"/>
                  </a:lnTo>
                  <a:lnTo>
                    <a:pt x="62195" y="7110"/>
                  </a:lnTo>
                  <a:lnTo>
                    <a:pt x="69975" y="16312"/>
                  </a:lnTo>
                  <a:lnTo>
                    <a:pt x="73434" y="25105"/>
                  </a:lnTo>
                  <a:lnTo>
                    <a:pt x="75380" y="41360"/>
                  </a:lnTo>
                  <a:lnTo>
                    <a:pt x="67290" y="83854"/>
                  </a:lnTo>
                  <a:lnTo>
                    <a:pt x="58365" y="107084"/>
                  </a:lnTo>
                  <a:lnTo>
                    <a:pt x="59371" y="108773"/>
                  </a:lnTo>
                  <a:lnTo>
                    <a:pt x="64252" y="112530"/>
                  </a:lnTo>
                  <a:lnTo>
                    <a:pt x="107777" y="128400"/>
                  </a:lnTo>
                  <a:lnTo>
                    <a:pt x="125538" y="142756"/>
                  </a:lnTo>
                  <a:lnTo>
                    <a:pt x="132935" y="151858"/>
                  </a:lnTo>
                  <a:lnTo>
                    <a:pt x="134485" y="156966"/>
                  </a:lnTo>
                  <a:lnTo>
                    <a:pt x="134325" y="168287"/>
                  </a:lnTo>
                  <a:lnTo>
                    <a:pt x="126897" y="189931"/>
                  </a:lnTo>
                  <a:lnTo>
                    <a:pt x="115759" y="207476"/>
                  </a:lnTo>
                  <a:lnTo>
                    <a:pt x="93409" y="221612"/>
                  </a:lnTo>
                  <a:lnTo>
                    <a:pt x="67815" y="227995"/>
                  </a:lnTo>
                  <a:lnTo>
                    <a:pt x="38100" y="2116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48337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MARTInkShape-Group567"/>
          <p:cNvGrpSpPr/>
          <p:nvPr/>
        </p:nvGrpSpPr>
        <p:grpSpPr>
          <a:xfrm>
            <a:off x="124682" y="508000"/>
            <a:ext cx="554380" cy="527051"/>
            <a:chOff x="124682" y="508000"/>
            <a:chExt cx="554380" cy="527051"/>
          </a:xfrm>
        </p:grpSpPr>
        <p:sp>
          <p:nvSpPr>
            <p:cNvPr id="2" name="SMARTInkShape-2771"/>
            <p:cNvSpPr/>
            <p:nvPr>
              <p:custDataLst>
                <p:tags r:id="rId252"/>
              </p:custDataLst>
            </p:nvPr>
          </p:nvSpPr>
          <p:spPr>
            <a:xfrm>
              <a:off x="124682" y="565150"/>
              <a:ext cx="148369" cy="469901"/>
            </a:xfrm>
            <a:custGeom>
              <a:avLst/>
              <a:gdLst/>
              <a:ahLst/>
              <a:cxnLst/>
              <a:rect l="0" t="0" r="0" b="0"/>
              <a:pathLst>
                <a:path w="148369" h="469901">
                  <a:moveTo>
                    <a:pt x="103918" y="0"/>
                  </a:moveTo>
                  <a:lnTo>
                    <a:pt x="103918" y="0"/>
                  </a:lnTo>
                  <a:lnTo>
                    <a:pt x="78170" y="15696"/>
                  </a:lnTo>
                  <a:lnTo>
                    <a:pt x="56420" y="35321"/>
                  </a:lnTo>
                  <a:lnTo>
                    <a:pt x="34172" y="73770"/>
                  </a:lnTo>
                  <a:lnTo>
                    <a:pt x="21320" y="112561"/>
                  </a:lnTo>
                  <a:lnTo>
                    <a:pt x="15474" y="150552"/>
                  </a:lnTo>
                  <a:lnTo>
                    <a:pt x="9106" y="185680"/>
                  </a:lnTo>
                  <a:lnTo>
                    <a:pt x="3453" y="224812"/>
                  </a:lnTo>
                  <a:lnTo>
                    <a:pt x="0" y="265016"/>
                  </a:lnTo>
                  <a:lnTo>
                    <a:pt x="818" y="304052"/>
                  </a:lnTo>
                  <a:lnTo>
                    <a:pt x="5244" y="344873"/>
                  </a:lnTo>
                  <a:lnTo>
                    <a:pt x="21138" y="388327"/>
                  </a:lnTo>
                  <a:lnTo>
                    <a:pt x="40350" y="420095"/>
                  </a:lnTo>
                  <a:lnTo>
                    <a:pt x="72932" y="446284"/>
                  </a:lnTo>
                  <a:lnTo>
                    <a:pt x="117236" y="461805"/>
                  </a:lnTo>
                  <a:lnTo>
                    <a:pt x="148368" y="469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2772"/>
            <p:cNvSpPr/>
            <p:nvPr>
              <p:custDataLst>
                <p:tags r:id="rId253"/>
              </p:custDataLst>
            </p:nvPr>
          </p:nvSpPr>
          <p:spPr>
            <a:xfrm>
              <a:off x="590550" y="579411"/>
              <a:ext cx="88512" cy="334990"/>
            </a:xfrm>
            <a:custGeom>
              <a:avLst/>
              <a:gdLst/>
              <a:ahLst/>
              <a:cxnLst/>
              <a:rect l="0" t="0" r="0" b="0"/>
              <a:pathLst>
                <a:path w="88512" h="334990">
                  <a:moveTo>
                    <a:pt x="25400" y="30189"/>
                  </a:moveTo>
                  <a:lnTo>
                    <a:pt x="25400" y="30189"/>
                  </a:lnTo>
                  <a:lnTo>
                    <a:pt x="24694" y="9232"/>
                  </a:lnTo>
                  <a:lnTo>
                    <a:pt x="21742" y="1951"/>
                  </a:lnTo>
                  <a:lnTo>
                    <a:pt x="22255" y="780"/>
                  </a:lnTo>
                  <a:lnTo>
                    <a:pt x="23304" y="0"/>
                  </a:lnTo>
                  <a:lnTo>
                    <a:pt x="41634" y="12385"/>
                  </a:lnTo>
                  <a:lnTo>
                    <a:pt x="62666" y="37300"/>
                  </a:lnTo>
                  <a:lnTo>
                    <a:pt x="82255" y="80277"/>
                  </a:lnTo>
                  <a:lnTo>
                    <a:pt x="87587" y="120751"/>
                  </a:lnTo>
                  <a:lnTo>
                    <a:pt x="88511" y="164032"/>
                  </a:lnTo>
                  <a:lnTo>
                    <a:pt x="86903" y="202490"/>
                  </a:lnTo>
                  <a:lnTo>
                    <a:pt x="78196" y="237404"/>
                  </a:lnTo>
                  <a:lnTo>
                    <a:pt x="59661" y="276594"/>
                  </a:lnTo>
                  <a:lnTo>
                    <a:pt x="16225" y="321297"/>
                  </a:lnTo>
                  <a:lnTo>
                    <a:pt x="0" y="3349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2773"/>
            <p:cNvSpPr/>
            <p:nvPr>
              <p:custDataLst>
                <p:tags r:id="rId254"/>
              </p:custDataLst>
            </p:nvPr>
          </p:nvSpPr>
          <p:spPr>
            <a:xfrm>
              <a:off x="490117" y="673100"/>
              <a:ext cx="24234" cy="203201"/>
            </a:xfrm>
            <a:custGeom>
              <a:avLst/>
              <a:gdLst/>
              <a:ahLst/>
              <a:cxnLst/>
              <a:rect l="0" t="0" r="0" b="0"/>
              <a:pathLst>
                <a:path w="24234" h="203201">
                  <a:moveTo>
                    <a:pt x="17883" y="0"/>
                  </a:moveTo>
                  <a:lnTo>
                    <a:pt x="17883" y="0"/>
                  </a:lnTo>
                  <a:lnTo>
                    <a:pt x="14512" y="0"/>
                  </a:lnTo>
                  <a:lnTo>
                    <a:pt x="13519" y="706"/>
                  </a:lnTo>
                  <a:lnTo>
                    <a:pt x="12857" y="1881"/>
                  </a:lnTo>
                  <a:lnTo>
                    <a:pt x="0" y="42868"/>
                  </a:lnTo>
                  <a:lnTo>
                    <a:pt x="4133" y="83335"/>
                  </a:lnTo>
                  <a:lnTo>
                    <a:pt x="9862" y="125613"/>
                  </a:lnTo>
                  <a:lnTo>
                    <a:pt x="14574" y="170784"/>
                  </a:lnTo>
                  <a:lnTo>
                    <a:pt x="17935" y="195333"/>
                  </a:lnTo>
                  <a:lnTo>
                    <a:pt x="24233" y="203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774"/>
            <p:cNvSpPr/>
            <p:nvPr>
              <p:custDataLst>
                <p:tags r:id="rId255"/>
              </p:custDataLst>
            </p:nvPr>
          </p:nvSpPr>
          <p:spPr>
            <a:xfrm>
              <a:off x="369398" y="508000"/>
              <a:ext cx="132253" cy="251052"/>
            </a:xfrm>
            <a:custGeom>
              <a:avLst/>
              <a:gdLst/>
              <a:ahLst/>
              <a:cxnLst/>
              <a:rect l="0" t="0" r="0" b="0"/>
              <a:pathLst>
                <a:path w="132253" h="251052">
                  <a:moveTo>
                    <a:pt x="68752" y="0"/>
                  </a:moveTo>
                  <a:lnTo>
                    <a:pt x="68752" y="0"/>
                  </a:lnTo>
                  <a:lnTo>
                    <a:pt x="48979" y="44571"/>
                  </a:lnTo>
                  <a:lnTo>
                    <a:pt x="28440" y="88916"/>
                  </a:lnTo>
                  <a:lnTo>
                    <a:pt x="17218" y="125986"/>
                  </a:lnTo>
                  <a:lnTo>
                    <a:pt x="8948" y="170832"/>
                  </a:lnTo>
                  <a:lnTo>
                    <a:pt x="225" y="214146"/>
                  </a:lnTo>
                  <a:lnTo>
                    <a:pt x="0" y="233725"/>
                  </a:lnTo>
                  <a:lnTo>
                    <a:pt x="2447" y="244048"/>
                  </a:lnTo>
                  <a:lnTo>
                    <a:pt x="5887" y="249577"/>
                  </a:lnTo>
                  <a:lnTo>
                    <a:pt x="7792" y="251051"/>
                  </a:lnTo>
                  <a:lnTo>
                    <a:pt x="27328" y="249755"/>
                  </a:lnTo>
                  <a:lnTo>
                    <a:pt x="65727" y="239138"/>
                  </a:lnTo>
                  <a:lnTo>
                    <a:pt x="113308" y="218180"/>
                  </a:lnTo>
                  <a:lnTo>
                    <a:pt x="132252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SMARTInkShape-Group568"/>
          <p:cNvGrpSpPr/>
          <p:nvPr/>
        </p:nvGrpSpPr>
        <p:grpSpPr>
          <a:xfrm>
            <a:off x="1073150" y="540296"/>
            <a:ext cx="1460501" cy="445667"/>
            <a:chOff x="1073150" y="540296"/>
            <a:chExt cx="1460501" cy="445667"/>
          </a:xfrm>
        </p:grpSpPr>
        <p:sp>
          <p:nvSpPr>
            <p:cNvPr id="7" name="SMARTInkShape-2775"/>
            <p:cNvSpPr/>
            <p:nvPr>
              <p:custDataLst>
                <p:tags r:id="rId246"/>
              </p:custDataLst>
            </p:nvPr>
          </p:nvSpPr>
          <p:spPr>
            <a:xfrm>
              <a:off x="2381282" y="552774"/>
              <a:ext cx="146019" cy="382718"/>
            </a:xfrm>
            <a:custGeom>
              <a:avLst/>
              <a:gdLst/>
              <a:ahLst/>
              <a:cxnLst/>
              <a:rect l="0" t="0" r="0" b="0"/>
              <a:pathLst>
                <a:path w="146019" h="382718">
                  <a:moveTo>
                    <a:pt x="19018" y="101276"/>
                  </a:moveTo>
                  <a:lnTo>
                    <a:pt x="19018" y="101276"/>
                  </a:lnTo>
                  <a:lnTo>
                    <a:pt x="27856" y="92438"/>
                  </a:lnTo>
                  <a:lnTo>
                    <a:pt x="29143" y="91856"/>
                  </a:lnTo>
                  <a:lnTo>
                    <a:pt x="30002" y="92174"/>
                  </a:lnTo>
                  <a:lnTo>
                    <a:pt x="30573" y="93091"/>
                  </a:lnTo>
                  <a:lnTo>
                    <a:pt x="29686" y="126077"/>
                  </a:lnTo>
                  <a:lnTo>
                    <a:pt x="26221" y="172262"/>
                  </a:lnTo>
                  <a:lnTo>
                    <a:pt x="21172" y="209764"/>
                  </a:lnTo>
                  <a:lnTo>
                    <a:pt x="18951" y="247877"/>
                  </a:lnTo>
                  <a:lnTo>
                    <a:pt x="14138" y="287628"/>
                  </a:lnTo>
                  <a:lnTo>
                    <a:pt x="6190" y="330860"/>
                  </a:lnTo>
                  <a:lnTo>
                    <a:pt x="787" y="377330"/>
                  </a:lnTo>
                  <a:lnTo>
                    <a:pt x="332" y="382717"/>
                  </a:lnTo>
                  <a:lnTo>
                    <a:pt x="0" y="344552"/>
                  </a:lnTo>
                  <a:lnTo>
                    <a:pt x="3348" y="306159"/>
                  </a:lnTo>
                  <a:lnTo>
                    <a:pt x="11507" y="259078"/>
                  </a:lnTo>
                  <a:lnTo>
                    <a:pt x="24093" y="217688"/>
                  </a:lnTo>
                  <a:lnTo>
                    <a:pt x="36954" y="178756"/>
                  </a:lnTo>
                  <a:lnTo>
                    <a:pt x="52319" y="134111"/>
                  </a:lnTo>
                  <a:lnTo>
                    <a:pt x="66039" y="100817"/>
                  </a:lnTo>
                  <a:lnTo>
                    <a:pt x="83985" y="59748"/>
                  </a:lnTo>
                  <a:lnTo>
                    <a:pt x="103878" y="16288"/>
                  </a:lnTo>
                  <a:lnTo>
                    <a:pt x="115031" y="1462"/>
                  </a:lnTo>
                  <a:lnTo>
                    <a:pt x="116893" y="161"/>
                  </a:lnTo>
                  <a:lnTo>
                    <a:pt x="118135" y="0"/>
                  </a:lnTo>
                  <a:lnTo>
                    <a:pt x="121396" y="5464"/>
                  </a:lnTo>
                  <a:lnTo>
                    <a:pt x="129238" y="36332"/>
                  </a:lnTo>
                  <a:lnTo>
                    <a:pt x="133218" y="75878"/>
                  </a:lnTo>
                  <a:lnTo>
                    <a:pt x="137443" y="119229"/>
                  </a:lnTo>
                  <a:lnTo>
                    <a:pt x="139009" y="165000"/>
                  </a:lnTo>
                  <a:lnTo>
                    <a:pt x="139473" y="200512"/>
                  </a:lnTo>
                  <a:lnTo>
                    <a:pt x="139610" y="242000"/>
                  </a:lnTo>
                  <a:lnTo>
                    <a:pt x="139657" y="282414"/>
                  </a:lnTo>
                  <a:lnTo>
                    <a:pt x="139666" y="327164"/>
                  </a:lnTo>
                  <a:lnTo>
                    <a:pt x="146018" y="3552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776"/>
            <p:cNvSpPr/>
            <p:nvPr>
              <p:custDataLst>
                <p:tags r:id="rId247"/>
              </p:custDataLst>
            </p:nvPr>
          </p:nvSpPr>
          <p:spPr>
            <a:xfrm>
              <a:off x="1074398" y="540296"/>
              <a:ext cx="214653" cy="445667"/>
            </a:xfrm>
            <a:custGeom>
              <a:avLst/>
              <a:gdLst/>
              <a:ahLst/>
              <a:cxnLst/>
              <a:rect l="0" t="0" r="0" b="0"/>
              <a:pathLst>
                <a:path w="214653" h="445667">
                  <a:moveTo>
                    <a:pt x="214652" y="18504"/>
                  </a:moveTo>
                  <a:lnTo>
                    <a:pt x="214652" y="18504"/>
                  </a:lnTo>
                  <a:lnTo>
                    <a:pt x="214652" y="13037"/>
                  </a:lnTo>
                  <a:lnTo>
                    <a:pt x="211281" y="5674"/>
                  </a:lnTo>
                  <a:lnTo>
                    <a:pt x="207466" y="3600"/>
                  </a:lnTo>
                  <a:lnTo>
                    <a:pt x="176581" y="0"/>
                  </a:lnTo>
                  <a:lnTo>
                    <a:pt x="142430" y="5337"/>
                  </a:lnTo>
                  <a:lnTo>
                    <a:pt x="119875" y="16798"/>
                  </a:lnTo>
                  <a:lnTo>
                    <a:pt x="85711" y="49890"/>
                  </a:lnTo>
                  <a:lnTo>
                    <a:pt x="61591" y="95886"/>
                  </a:lnTo>
                  <a:lnTo>
                    <a:pt x="51251" y="136957"/>
                  </a:lnTo>
                  <a:lnTo>
                    <a:pt x="41040" y="180444"/>
                  </a:lnTo>
                  <a:lnTo>
                    <a:pt x="33232" y="220768"/>
                  </a:lnTo>
                  <a:lnTo>
                    <a:pt x="26155" y="266675"/>
                  </a:lnTo>
                  <a:lnTo>
                    <a:pt x="21177" y="306865"/>
                  </a:lnTo>
                  <a:lnTo>
                    <a:pt x="13399" y="352748"/>
                  </a:lnTo>
                  <a:lnTo>
                    <a:pt x="1560" y="398114"/>
                  </a:lnTo>
                  <a:lnTo>
                    <a:pt x="0" y="414644"/>
                  </a:lnTo>
                  <a:lnTo>
                    <a:pt x="3070" y="427635"/>
                  </a:lnTo>
                  <a:lnTo>
                    <a:pt x="9138" y="437406"/>
                  </a:lnTo>
                  <a:lnTo>
                    <a:pt x="16538" y="444101"/>
                  </a:lnTo>
                  <a:lnTo>
                    <a:pt x="33938" y="445666"/>
                  </a:lnTo>
                  <a:lnTo>
                    <a:pt x="67739" y="440698"/>
                  </a:lnTo>
                  <a:lnTo>
                    <a:pt x="107394" y="429749"/>
                  </a:lnTo>
                  <a:lnTo>
                    <a:pt x="163852" y="4058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777"/>
            <p:cNvSpPr/>
            <p:nvPr>
              <p:custDataLst>
                <p:tags r:id="rId248"/>
              </p:custDataLst>
            </p:nvPr>
          </p:nvSpPr>
          <p:spPr>
            <a:xfrm>
              <a:off x="1073150" y="812800"/>
              <a:ext cx="190501" cy="50801"/>
            </a:xfrm>
            <a:custGeom>
              <a:avLst/>
              <a:gdLst/>
              <a:ahLst/>
              <a:cxnLst/>
              <a:rect l="0" t="0" r="0" b="0"/>
              <a:pathLst>
                <a:path w="190501" h="50801">
                  <a:moveTo>
                    <a:pt x="0" y="50800"/>
                  </a:moveTo>
                  <a:lnTo>
                    <a:pt x="0" y="50800"/>
                  </a:lnTo>
                  <a:lnTo>
                    <a:pt x="3371" y="47429"/>
                  </a:lnTo>
                  <a:lnTo>
                    <a:pt x="46087" y="32502"/>
                  </a:lnTo>
                  <a:lnTo>
                    <a:pt x="86406" y="24133"/>
                  </a:lnTo>
                  <a:lnTo>
                    <a:pt x="129632" y="13814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778"/>
            <p:cNvSpPr/>
            <p:nvPr>
              <p:custDataLst>
                <p:tags r:id="rId249"/>
              </p:custDataLst>
            </p:nvPr>
          </p:nvSpPr>
          <p:spPr>
            <a:xfrm>
              <a:off x="1460839" y="594179"/>
              <a:ext cx="285452" cy="379381"/>
            </a:xfrm>
            <a:custGeom>
              <a:avLst/>
              <a:gdLst/>
              <a:ahLst/>
              <a:cxnLst/>
              <a:rect l="0" t="0" r="0" b="0"/>
              <a:pathLst>
                <a:path w="285452" h="379381">
                  <a:moveTo>
                    <a:pt x="12361" y="21771"/>
                  </a:moveTo>
                  <a:lnTo>
                    <a:pt x="12361" y="21771"/>
                  </a:lnTo>
                  <a:lnTo>
                    <a:pt x="424" y="0"/>
                  </a:lnTo>
                  <a:lnTo>
                    <a:pt x="170" y="201"/>
                  </a:lnTo>
                  <a:lnTo>
                    <a:pt x="0" y="1041"/>
                  </a:lnTo>
                  <a:lnTo>
                    <a:pt x="1693" y="3856"/>
                  </a:lnTo>
                  <a:lnTo>
                    <a:pt x="3132" y="5594"/>
                  </a:lnTo>
                  <a:lnTo>
                    <a:pt x="7514" y="50058"/>
                  </a:lnTo>
                  <a:lnTo>
                    <a:pt x="11403" y="88428"/>
                  </a:lnTo>
                  <a:lnTo>
                    <a:pt x="12077" y="123209"/>
                  </a:lnTo>
                  <a:lnTo>
                    <a:pt x="15648" y="168165"/>
                  </a:lnTo>
                  <a:lnTo>
                    <a:pt x="21174" y="203749"/>
                  </a:lnTo>
                  <a:lnTo>
                    <a:pt x="27280" y="245651"/>
                  </a:lnTo>
                  <a:lnTo>
                    <a:pt x="36929" y="287072"/>
                  </a:lnTo>
                  <a:lnTo>
                    <a:pt x="44103" y="325197"/>
                  </a:lnTo>
                  <a:lnTo>
                    <a:pt x="61601" y="368889"/>
                  </a:lnTo>
                  <a:lnTo>
                    <a:pt x="69759" y="377129"/>
                  </a:lnTo>
                  <a:lnTo>
                    <a:pt x="73910" y="379326"/>
                  </a:lnTo>
                  <a:lnTo>
                    <a:pt x="78088" y="379380"/>
                  </a:lnTo>
                  <a:lnTo>
                    <a:pt x="86493" y="375677"/>
                  </a:lnTo>
                  <a:lnTo>
                    <a:pt x="99159" y="355546"/>
                  </a:lnTo>
                  <a:lnTo>
                    <a:pt x="111011" y="314891"/>
                  </a:lnTo>
                  <a:lnTo>
                    <a:pt x="125689" y="272003"/>
                  </a:lnTo>
                  <a:lnTo>
                    <a:pt x="136634" y="231413"/>
                  </a:lnTo>
                  <a:lnTo>
                    <a:pt x="145590" y="209493"/>
                  </a:lnTo>
                  <a:lnTo>
                    <a:pt x="147747" y="206186"/>
                  </a:lnTo>
                  <a:lnTo>
                    <a:pt x="149185" y="205392"/>
                  </a:lnTo>
                  <a:lnTo>
                    <a:pt x="150144" y="206274"/>
                  </a:lnTo>
                  <a:lnTo>
                    <a:pt x="162817" y="253272"/>
                  </a:lnTo>
                  <a:lnTo>
                    <a:pt x="173027" y="296857"/>
                  </a:lnTo>
                  <a:lnTo>
                    <a:pt x="188166" y="342675"/>
                  </a:lnTo>
                  <a:lnTo>
                    <a:pt x="199291" y="358232"/>
                  </a:lnTo>
                  <a:lnTo>
                    <a:pt x="207389" y="364867"/>
                  </a:lnTo>
                  <a:lnTo>
                    <a:pt x="211524" y="364801"/>
                  </a:lnTo>
                  <a:lnTo>
                    <a:pt x="215692" y="362641"/>
                  </a:lnTo>
                  <a:lnTo>
                    <a:pt x="224086" y="353891"/>
                  </a:lnTo>
                  <a:lnTo>
                    <a:pt x="245202" y="313871"/>
                  </a:lnTo>
                  <a:lnTo>
                    <a:pt x="256310" y="267200"/>
                  </a:lnTo>
                  <a:lnTo>
                    <a:pt x="265264" y="222431"/>
                  </a:lnTo>
                  <a:lnTo>
                    <a:pt x="272386" y="180944"/>
                  </a:lnTo>
                  <a:lnTo>
                    <a:pt x="277083" y="143252"/>
                  </a:lnTo>
                  <a:lnTo>
                    <a:pt x="282041" y="96802"/>
                  </a:lnTo>
                  <a:lnTo>
                    <a:pt x="285451" y="52741"/>
                  </a:lnTo>
                  <a:lnTo>
                    <a:pt x="285411" y="27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779"/>
            <p:cNvSpPr/>
            <p:nvPr>
              <p:custDataLst>
                <p:tags r:id="rId250"/>
              </p:custDataLst>
            </p:nvPr>
          </p:nvSpPr>
          <p:spPr>
            <a:xfrm>
              <a:off x="1912265" y="546895"/>
              <a:ext cx="283601" cy="437356"/>
            </a:xfrm>
            <a:custGeom>
              <a:avLst/>
              <a:gdLst/>
              <a:ahLst/>
              <a:cxnLst/>
              <a:rect l="0" t="0" r="0" b="0"/>
              <a:pathLst>
                <a:path w="283601" h="437356">
                  <a:moveTo>
                    <a:pt x="30835" y="138905"/>
                  </a:moveTo>
                  <a:lnTo>
                    <a:pt x="30835" y="138905"/>
                  </a:lnTo>
                  <a:lnTo>
                    <a:pt x="30835" y="133438"/>
                  </a:lnTo>
                  <a:lnTo>
                    <a:pt x="34206" y="136187"/>
                  </a:lnTo>
                  <a:lnTo>
                    <a:pt x="35861" y="141460"/>
                  </a:lnTo>
                  <a:lnTo>
                    <a:pt x="35891" y="151330"/>
                  </a:lnTo>
                  <a:lnTo>
                    <a:pt x="32043" y="192159"/>
                  </a:lnTo>
                  <a:lnTo>
                    <a:pt x="27703" y="230877"/>
                  </a:lnTo>
                  <a:lnTo>
                    <a:pt x="22067" y="265718"/>
                  </a:lnTo>
                  <a:lnTo>
                    <a:pt x="15929" y="307320"/>
                  </a:lnTo>
                  <a:lnTo>
                    <a:pt x="8239" y="346758"/>
                  </a:lnTo>
                  <a:lnTo>
                    <a:pt x="5804" y="390730"/>
                  </a:lnTo>
                  <a:lnTo>
                    <a:pt x="2173" y="407940"/>
                  </a:lnTo>
                  <a:lnTo>
                    <a:pt x="457" y="411817"/>
                  </a:lnTo>
                  <a:lnTo>
                    <a:pt x="0" y="411863"/>
                  </a:lnTo>
                  <a:lnTo>
                    <a:pt x="2536" y="364384"/>
                  </a:lnTo>
                  <a:lnTo>
                    <a:pt x="6273" y="322700"/>
                  </a:lnTo>
                  <a:lnTo>
                    <a:pt x="14699" y="275442"/>
                  </a:lnTo>
                  <a:lnTo>
                    <a:pt x="19665" y="242157"/>
                  </a:lnTo>
                  <a:lnTo>
                    <a:pt x="26428" y="201797"/>
                  </a:lnTo>
                  <a:lnTo>
                    <a:pt x="36271" y="157383"/>
                  </a:lnTo>
                  <a:lnTo>
                    <a:pt x="48125" y="111846"/>
                  </a:lnTo>
                  <a:lnTo>
                    <a:pt x="60408" y="70374"/>
                  </a:lnTo>
                  <a:lnTo>
                    <a:pt x="76418" y="24726"/>
                  </a:lnTo>
                  <a:lnTo>
                    <a:pt x="83460" y="5591"/>
                  </a:lnTo>
                  <a:lnTo>
                    <a:pt x="86379" y="2051"/>
                  </a:lnTo>
                  <a:lnTo>
                    <a:pt x="89737" y="397"/>
                  </a:lnTo>
                  <a:lnTo>
                    <a:pt x="93386" y="0"/>
                  </a:lnTo>
                  <a:lnTo>
                    <a:pt x="97230" y="2557"/>
                  </a:lnTo>
                  <a:lnTo>
                    <a:pt x="105264" y="12924"/>
                  </a:lnTo>
                  <a:lnTo>
                    <a:pt x="116850" y="49762"/>
                  </a:lnTo>
                  <a:lnTo>
                    <a:pt x="123741" y="89758"/>
                  </a:lnTo>
                  <a:lnTo>
                    <a:pt x="132390" y="129667"/>
                  </a:lnTo>
                  <a:lnTo>
                    <a:pt x="140653" y="165331"/>
                  </a:lnTo>
                  <a:lnTo>
                    <a:pt x="144264" y="177689"/>
                  </a:lnTo>
                  <a:lnTo>
                    <a:pt x="149493" y="186633"/>
                  </a:lnTo>
                  <a:lnTo>
                    <a:pt x="162829" y="198453"/>
                  </a:lnTo>
                  <a:lnTo>
                    <a:pt x="168926" y="200476"/>
                  </a:lnTo>
                  <a:lnTo>
                    <a:pt x="174401" y="200413"/>
                  </a:lnTo>
                  <a:lnTo>
                    <a:pt x="179462" y="198960"/>
                  </a:lnTo>
                  <a:lnTo>
                    <a:pt x="196698" y="186803"/>
                  </a:lnTo>
                  <a:lnTo>
                    <a:pt x="228635" y="144608"/>
                  </a:lnTo>
                  <a:lnTo>
                    <a:pt x="248909" y="105198"/>
                  </a:lnTo>
                  <a:lnTo>
                    <a:pt x="266920" y="73268"/>
                  </a:lnTo>
                  <a:lnTo>
                    <a:pt x="276518" y="49149"/>
                  </a:lnTo>
                  <a:lnTo>
                    <a:pt x="280668" y="43039"/>
                  </a:lnTo>
                  <a:lnTo>
                    <a:pt x="282057" y="41833"/>
                  </a:lnTo>
                  <a:lnTo>
                    <a:pt x="282983" y="41735"/>
                  </a:lnTo>
                  <a:lnTo>
                    <a:pt x="283600" y="42375"/>
                  </a:lnTo>
                  <a:lnTo>
                    <a:pt x="282791" y="79905"/>
                  </a:lnTo>
                  <a:lnTo>
                    <a:pt x="279052" y="127111"/>
                  </a:lnTo>
                  <a:lnTo>
                    <a:pt x="277242" y="164965"/>
                  </a:lnTo>
                  <a:lnTo>
                    <a:pt x="269807" y="204639"/>
                  </a:lnTo>
                  <a:lnTo>
                    <a:pt x="264698" y="245964"/>
                  </a:lnTo>
                  <a:lnTo>
                    <a:pt x="259113" y="284691"/>
                  </a:lnTo>
                  <a:lnTo>
                    <a:pt x="254276" y="328961"/>
                  </a:lnTo>
                  <a:lnTo>
                    <a:pt x="253438" y="369647"/>
                  </a:lnTo>
                  <a:lnTo>
                    <a:pt x="246735" y="4373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780"/>
            <p:cNvSpPr/>
            <p:nvPr>
              <p:custDataLst>
                <p:tags r:id="rId251"/>
              </p:custDataLst>
            </p:nvPr>
          </p:nvSpPr>
          <p:spPr>
            <a:xfrm>
              <a:off x="2387600" y="781050"/>
              <a:ext cx="146051" cy="25401"/>
            </a:xfrm>
            <a:custGeom>
              <a:avLst/>
              <a:gdLst/>
              <a:ahLst/>
              <a:cxnLst/>
              <a:rect l="0" t="0" r="0" b="0"/>
              <a:pathLst>
                <a:path w="146051" h="25401">
                  <a:moveTo>
                    <a:pt x="0" y="25400"/>
                  </a:moveTo>
                  <a:lnTo>
                    <a:pt x="0" y="25400"/>
                  </a:lnTo>
                  <a:lnTo>
                    <a:pt x="43640" y="18492"/>
                  </a:lnTo>
                  <a:lnTo>
                    <a:pt x="84899" y="10473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MARTInkShape-Group569"/>
          <p:cNvGrpSpPr/>
          <p:nvPr/>
        </p:nvGrpSpPr>
        <p:grpSpPr>
          <a:xfrm>
            <a:off x="709659" y="1385967"/>
            <a:ext cx="458742" cy="505467"/>
            <a:chOff x="709659" y="1385967"/>
            <a:chExt cx="458742" cy="505467"/>
          </a:xfrm>
        </p:grpSpPr>
        <p:sp>
          <p:nvSpPr>
            <p:cNvPr id="14" name="SMARTInkShape-2781"/>
            <p:cNvSpPr/>
            <p:nvPr>
              <p:custDataLst>
                <p:tags r:id="rId242"/>
              </p:custDataLst>
            </p:nvPr>
          </p:nvSpPr>
          <p:spPr>
            <a:xfrm>
              <a:off x="1149350" y="1695450"/>
              <a:ext cx="19051" cy="12701"/>
            </a:xfrm>
            <a:custGeom>
              <a:avLst/>
              <a:gdLst/>
              <a:ahLst/>
              <a:cxnLst/>
              <a:rect l="0" t="0" r="0" b="0"/>
              <a:pathLst>
                <a:path w="19051" h="12701">
                  <a:moveTo>
                    <a:pt x="0" y="0"/>
                  </a:moveTo>
                  <a:lnTo>
                    <a:pt x="0" y="0"/>
                  </a:lnTo>
                  <a:lnTo>
                    <a:pt x="8838" y="0"/>
                  </a:lnTo>
                  <a:lnTo>
                    <a:pt x="12865" y="1881"/>
                  </a:lnTo>
                  <a:lnTo>
                    <a:pt x="14927" y="3371"/>
                  </a:lnTo>
                  <a:lnTo>
                    <a:pt x="17217" y="6907"/>
                  </a:lnTo>
                  <a:lnTo>
                    <a:pt x="1905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782"/>
            <p:cNvSpPr/>
            <p:nvPr>
              <p:custDataLst>
                <p:tags r:id="rId243"/>
              </p:custDataLst>
            </p:nvPr>
          </p:nvSpPr>
          <p:spPr>
            <a:xfrm>
              <a:off x="1067202" y="1596508"/>
              <a:ext cx="74381" cy="294926"/>
            </a:xfrm>
            <a:custGeom>
              <a:avLst/>
              <a:gdLst/>
              <a:ahLst/>
              <a:cxnLst/>
              <a:rect l="0" t="0" r="0" b="0"/>
              <a:pathLst>
                <a:path w="74381" h="294926">
                  <a:moveTo>
                    <a:pt x="24998" y="29092"/>
                  </a:moveTo>
                  <a:lnTo>
                    <a:pt x="24998" y="29092"/>
                  </a:lnTo>
                  <a:lnTo>
                    <a:pt x="19928" y="34867"/>
                  </a:lnTo>
                  <a:lnTo>
                    <a:pt x="16160" y="41301"/>
                  </a:lnTo>
                  <a:lnTo>
                    <a:pt x="13442" y="56228"/>
                  </a:lnTo>
                  <a:lnTo>
                    <a:pt x="12449" y="103430"/>
                  </a:lnTo>
                  <a:lnTo>
                    <a:pt x="12328" y="142162"/>
                  </a:lnTo>
                  <a:lnTo>
                    <a:pt x="12304" y="186737"/>
                  </a:lnTo>
                  <a:lnTo>
                    <a:pt x="12299" y="231702"/>
                  </a:lnTo>
                  <a:lnTo>
                    <a:pt x="7934" y="275057"/>
                  </a:lnTo>
                  <a:lnTo>
                    <a:pt x="6210" y="294925"/>
                  </a:lnTo>
                  <a:lnTo>
                    <a:pt x="956" y="254233"/>
                  </a:lnTo>
                  <a:lnTo>
                    <a:pt x="0" y="216686"/>
                  </a:lnTo>
                  <a:lnTo>
                    <a:pt x="3048" y="173235"/>
                  </a:lnTo>
                  <a:lnTo>
                    <a:pt x="5375" y="130472"/>
                  </a:lnTo>
                  <a:lnTo>
                    <a:pt x="7716" y="91503"/>
                  </a:lnTo>
                  <a:lnTo>
                    <a:pt x="21834" y="43896"/>
                  </a:lnTo>
                  <a:lnTo>
                    <a:pt x="38701" y="6312"/>
                  </a:lnTo>
                  <a:lnTo>
                    <a:pt x="42600" y="3322"/>
                  </a:lnTo>
                  <a:lnTo>
                    <a:pt x="52577" y="0"/>
                  </a:lnTo>
                  <a:lnTo>
                    <a:pt x="56789" y="525"/>
                  </a:lnTo>
                  <a:lnTo>
                    <a:pt x="60303" y="2286"/>
                  </a:lnTo>
                  <a:lnTo>
                    <a:pt x="63352" y="4872"/>
                  </a:lnTo>
                  <a:lnTo>
                    <a:pt x="71013" y="25365"/>
                  </a:lnTo>
                  <a:lnTo>
                    <a:pt x="74380" y="57150"/>
                  </a:lnTo>
                  <a:lnTo>
                    <a:pt x="68636" y="86638"/>
                  </a:lnTo>
                  <a:lnTo>
                    <a:pt x="44986" y="131728"/>
                  </a:lnTo>
                  <a:lnTo>
                    <a:pt x="36704" y="141736"/>
                  </a:lnTo>
                  <a:lnTo>
                    <a:pt x="24998" y="1497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783"/>
            <p:cNvSpPr/>
            <p:nvPr>
              <p:custDataLst>
                <p:tags r:id="rId244"/>
              </p:custDataLst>
            </p:nvPr>
          </p:nvSpPr>
          <p:spPr>
            <a:xfrm>
              <a:off x="896494" y="1595666"/>
              <a:ext cx="144907" cy="103034"/>
            </a:xfrm>
            <a:custGeom>
              <a:avLst/>
              <a:gdLst/>
              <a:ahLst/>
              <a:cxnLst/>
              <a:rect l="0" t="0" r="0" b="0"/>
              <a:pathLst>
                <a:path w="144907" h="103034">
                  <a:moveTo>
                    <a:pt x="11556" y="23584"/>
                  </a:moveTo>
                  <a:lnTo>
                    <a:pt x="11556" y="23584"/>
                  </a:lnTo>
                  <a:lnTo>
                    <a:pt x="8185" y="20213"/>
                  </a:lnTo>
                  <a:lnTo>
                    <a:pt x="4648" y="18558"/>
                  </a:lnTo>
                  <a:lnTo>
                    <a:pt x="0" y="17496"/>
                  </a:lnTo>
                  <a:lnTo>
                    <a:pt x="1246" y="17350"/>
                  </a:lnTo>
                  <a:lnTo>
                    <a:pt x="11166" y="17257"/>
                  </a:lnTo>
                  <a:lnTo>
                    <a:pt x="45926" y="31542"/>
                  </a:lnTo>
                  <a:lnTo>
                    <a:pt x="59761" y="41621"/>
                  </a:lnTo>
                  <a:lnTo>
                    <a:pt x="64730" y="51356"/>
                  </a:lnTo>
                  <a:lnTo>
                    <a:pt x="66056" y="56915"/>
                  </a:lnTo>
                  <a:lnTo>
                    <a:pt x="63765" y="70618"/>
                  </a:lnTo>
                  <a:lnTo>
                    <a:pt x="54542" y="90437"/>
                  </a:lnTo>
                  <a:lnTo>
                    <a:pt x="50797" y="95669"/>
                  </a:lnTo>
                  <a:lnTo>
                    <a:pt x="46183" y="99157"/>
                  </a:lnTo>
                  <a:lnTo>
                    <a:pt x="35412" y="103033"/>
                  </a:lnTo>
                  <a:lnTo>
                    <a:pt x="27333" y="102875"/>
                  </a:lnTo>
                  <a:lnTo>
                    <a:pt x="24191" y="101844"/>
                  </a:lnTo>
                  <a:lnTo>
                    <a:pt x="22801" y="99746"/>
                  </a:lnTo>
                  <a:lnTo>
                    <a:pt x="22581" y="96936"/>
                  </a:lnTo>
                  <a:lnTo>
                    <a:pt x="24922" y="88641"/>
                  </a:lnTo>
                  <a:lnTo>
                    <a:pt x="34880" y="68809"/>
                  </a:lnTo>
                  <a:lnTo>
                    <a:pt x="69081" y="26344"/>
                  </a:lnTo>
                  <a:lnTo>
                    <a:pt x="98473" y="0"/>
                  </a:lnTo>
                  <a:lnTo>
                    <a:pt x="99134" y="806"/>
                  </a:lnTo>
                  <a:lnTo>
                    <a:pt x="99868" y="5464"/>
                  </a:lnTo>
                  <a:lnTo>
                    <a:pt x="89449" y="49268"/>
                  </a:lnTo>
                  <a:lnTo>
                    <a:pt x="88885" y="55523"/>
                  </a:lnTo>
                  <a:lnTo>
                    <a:pt x="92021" y="66237"/>
                  </a:lnTo>
                  <a:lnTo>
                    <a:pt x="97412" y="74291"/>
                  </a:lnTo>
                  <a:lnTo>
                    <a:pt x="102161" y="77870"/>
                  </a:lnTo>
                  <a:lnTo>
                    <a:pt x="144906" y="80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784"/>
            <p:cNvSpPr/>
            <p:nvPr>
              <p:custDataLst>
                <p:tags r:id="rId245"/>
              </p:custDataLst>
            </p:nvPr>
          </p:nvSpPr>
          <p:spPr>
            <a:xfrm>
              <a:off x="709659" y="1385967"/>
              <a:ext cx="230106" cy="342404"/>
            </a:xfrm>
            <a:custGeom>
              <a:avLst/>
              <a:gdLst/>
              <a:ahLst/>
              <a:cxnLst/>
              <a:rect l="0" t="0" r="0" b="0"/>
              <a:pathLst>
                <a:path w="230106" h="342404">
                  <a:moveTo>
                    <a:pt x="58691" y="36433"/>
                  </a:moveTo>
                  <a:lnTo>
                    <a:pt x="58691" y="36433"/>
                  </a:lnTo>
                  <a:lnTo>
                    <a:pt x="58691" y="33062"/>
                  </a:lnTo>
                  <a:lnTo>
                    <a:pt x="60102" y="32069"/>
                  </a:lnTo>
                  <a:lnTo>
                    <a:pt x="65433" y="30966"/>
                  </a:lnTo>
                  <a:lnTo>
                    <a:pt x="67419" y="31377"/>
                  </a:lnTo>
                  <a:lnTo>
                    <a:pt x="68743" y="32357"/>
                  </a:lnTo>
                  <a:lnTo>
                    <a:pt x="69626" y="33716"/>
                  </a:lnTo>
                  <a:lnTo>
                    <a:pt x="88913" y="45033"/>
                  </a:lnTo>
                  <a:lnTo>
                    <a:pt x="104570" y="47918"/>
                  </a:lnTo>
                  <a:lnTo>
                    <a:pt x="148894" y="42065"/>
                  </a:lnTo>
                  <a:lnTo>
                    <a:pt x="179727" y="32457"/>
                  </a:lnTo>
                  <a:lnTo>
                    <a:pt x="225297" y="6773"/>
                  </a:lnTo>
                  <a:lnTo>
                    <a:pt x="229028" y="3960"/>
                  </a:lnTo>
                  <a:lnTo>
                    <a:pt x="230105" y="2084"/>
                  </a:lnTo>
                  <a:lnTo>
                    <a:pt x="229411" y="834"/>
                  </a:lnTo>
                  <a:lnTo>
                    <a:pt x="227538" y="0"/>
                  </a:lnTo>
                  <a:lnTo>
                    <a:pt x="221693" y="955"/>
                  </a:lnTo>
                  <a:lnTo>
                    <a:pt x="182775" y="19401"/>
                  </a:lnTo>
                  <a:lnTo>
                    <a:pt x="142965" y="45063"/>
                  </a:lnTo>
                  <a:lnTo>
                    <a:pt x="96381" y="87878"/>
                  </a:lnTo>
                  <a:lnTo>
                    <a:pt x="77620" y="113216"/>
                  </a:lnTo>
                  <a:lnTo>
                    <a:pt x="72513" y="129120"/>
                  </a:lnTo>
                  <a:lnTo>
                    <a:pt x="72139" y="136324"/>
                  </a:lnTo>
                  <a:lnTo>
                    <a:pt x="74007" y="142538"/>
                  </a:lnTo>
                  <a:lnTo>
                    <a:pt x="81725" y="153206"/>
                  </a:lnTo>
                  <a:lnTo>
                    <a:pt x="97972" y="163774"/>
                  </a:lnTo>
                  <a:lnTo>
                    <a:pt x="133720" y="174723"/>
                  </a:lnTo>
                  <a:lnTo>
                    <a:pt x="135521" y="176604"/>
                  </a:lnTo>
                  <a:lnTo>
                    <a:pt x="136017" y="179269"/>
                  </a:lnTo>
                  <a:lnTo>
                    <a:pt x="135642" y="182457"/>
                  </a:lnTo>
                  <a:lnTo>
                    <a:pt x="121630" y="200428"/>
                  </a:lnTo>
                  <a:lnTo>
                    <a:pt x="75203" y="234069"/>
                  </a:lnTo>
                  <a:lnTo>
                    <a:pt x="31529" y="273548"/>
                  </a:lnTo>
                  <a:lnTo>
                    <a:pt x="8954" y="297916"/>
                  </a:lnTo>
                  <a:lnTo>
                    <a:pt x="1778" y="313044"/>
                  </a:lnTo>
                  <a:lnTo>
                    <a:pt x="0" y="325412"/>
                  </a:lnTo>
                  <a:lnTo>
                    <a:pt x="514" y="330685"/>
                  </a:lnTo>
                  <a:lnTo>
                    <a:pt x="2973" y="334907"/>
                  </a:lnTo>
                  <a:lnTo>
                    <a:pt x="11349" y="341479"/>
                  </a:lnTo>
                  <a:lnTo>
                    <a:pt x="41450" y="342403"/>
                  </a:lnTo>
                  <a:lnTo>
                    <a:pt x="86434" y="335689"/>
                  </a:lnTo>
                  <a:lnTo>
                    <a:pt x="147591" y="3158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SMARTInkShape-Group570"/>
          <p:cNvGrpSpPr/>
          <p:nvPr/>
        </p:nvGrpSpPr>
        <p:grpSpPr>
          <a:xfrm>
            <a:off x="1454489" y="1463954"/>
            <a:ext cx="533062" cy="467338"/>
            <a:chOff x="1454489" y="1463954"/>
            <a:chExt cx="533062" cy="467338"/>
          </a:xfrm>
        </p:grpSpPr>
        <p:sp>
          <p:nvSpPr>
            <p:cNvPr id="19" name="SMARTInkShape-2785"/>
            <p:cNvSpPr/>
            <p:nvPr>
              <p:custDataLst>
                <p:tags r:id="rId236"/>
              </p:custDataLst>
            </p:nvPr>
          </p:nvSpPr>
          <p:spPr>
            <a:xfrm>
              <a:off x="1873250" y="1463954"/>
              <a:ext cx="114301" cy="235193"/>
            </a:xfrm>
            <a:custGeom>
              <a:avLst/>
              <a:gdLst/>
              <a:ahLst/>
              <a:cxnLst/>
              <a:rect l="0" t="0" r="0" b="0"/>
              <a:pathLst>
                <a:path w="114301" h="235193">
                  <a:moveTo>
                    <a:pt x="0" y="15596"/>
                  </a:moveTo>
                  <a:lnTo>
                    <a:pt x="0" y="15596"/>
                  </a:lnTo>
                  <a:lnTo>
                    <a:pt x="10125" y="4765"/>
                  </a:lnTo>
                  <a:lnTo>
                    <a:pt x="11555" y="669"/>
                  </a:lnTo>
                  <a:lnTo>
                    <a:pt x="12642" y="0"/>
                  </a:lnTo>
                  <a:lnTo>
                    <a:pt x="14073" y="260"/>
                  </a:lnTo>
                  <a:lnTo>
                    <a:pt x="15732" y="1139"/>
                  </a:lnTo>
                  <a:lnTo>
                    <a:pt x="16838" y="3135"/>
                  </a:lnTo>
                  <a:lnTo>
                    <a:pt x="18394" y="14805"/>
                  </a:lnTo>
                  <a:lnTo>
                    <a:pt x="22334" y="59219"/>
                  </a:lnTo>
                  <a:lnTo>
                    <a:pt x="27862" y="100174"/>
                  </a:lnTo>
                  <a:lnTo>
                    <a:pt x="30598" y="137944"/>
                  </a:lnTo>
                  <a:lnTo>
                    <a:pt x="34780" y="178220"/>
                  </a:lnTo>
                  <a:lnTo>
                    <a:pt x="36738" y="218751"/>
                  </a:lnTo>
                  <a:lnTo>
                    <a:pt x="32546" y="235192"/>
                  </a:lnTo>
                  <a:lnTo>
                    <a:pt x="31575" y="233960"/>
                  </a:lnTo>
                  <a:lnTo>
                    <a:pt x="28615" y="226947"/>
                  </a:lnTo>
                  <a:lnTo>
                    <a:pt x="28710" y="216774"/>
                  </a:lnTo>
                  <a:lnTo>
                    <a:pt x="37830" y="173688"/>
                  </a:lnTo>
                  <a:lnTo>
                    <a:pt x="47152" y="157826"/>
                  </a:lnTo>
                  <a:lnTo>
                    <a:pt x="56470" y="149365"/>
                  </a:lnTo>
                  <a:lnTo>
                    <a:pt x="65314" y="145604"/>
                  </a:lnTo>
                  <a:lnTo>
                    <a:pt x="73949" y="143933"/>
                  </a:lnTo>
                  <a:lnTo>
                    <a:pt x="78933" y="147015"/>
                  </a:lnTo>
                  <a:lnTo>
                    <a:pt x="94649" y="166796"/>
                  </a:lnTo>
                  <a:lnTo>
                    <a:pt x="114300" y="2251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786"/>
            <p:cNvSpPr/>
            <p:nvPr>
              <p:custDataLst>
                <p:tags r:id="rId237"/>
              </p:custDataLst>
            </p:nvPr>
          </p:nvSpPr>
          <p:spPr>
            <a:xfrm>
              <a:off x="1771650" y="1608838"/>
              <a:ext cx="82473" cy="322454"/>
            </a:xfrm>
            <a:custGeom>
              <a:avLst/>
              <a:gdLst/>
              <a:ahLst/>
              <a:cxnLst/>
              <a:rect l="0" t="0" r="0" b="0"/>
              <a:pathLst>
                <a:path w="82473" h="322454">
                  <a:moveTo>
                    <a:pt x="76200" y="23112"/>
                  </a:moveTo>
                  <a:lnTo>
                    <a:pt x="76200" y="23112"/>
                  </a:lnTo>
                  <a:lnTo>
                    <a:pt x="64267" y="9297"/>
                  </a:lnTo>
                  <a:lnTo>
                    <a:pt x="59607" y="2861"/>
                  </a:lnTo>
                  <a:lnTo>
                    <a:pt x="55185" y="0"/>
                  </a:lnTo>
                  <a:lnTo>
                    <a:pt x="48986" y="611"/>
                  </a:lnTo>
                  <a:lnTo>
                    <a:pt x="45357" y="1761"/>
                  </a:lnTo>
                  <a:lnTo>
                    <a:pt x="39444" y="8684"/>
                  </a:lnTo>
                  <a:lnTo>
                    <a:pt x="35170" y="18816"/>
                  </a:lnTo>
                  <a:lnTo>
                    <a:pt x="33270" y="30375"/>
                  </a:lnTo>
                  <a:lnTo>
                    <a:pt x="37351" y="66367"/>
                  </a:lnTo>
                  <a:lnTo>
                    <a:pt x="39012" y="69588"/>
                  </a:lnTo>
                  <a:lnTo>
                    <a:pt x="44620" y="75047"/>
                  </a:lnTo>
                  <a:lnTo>
                    <a:pt x="48091" y="76080"/>
                  </a:lnTo>
                  <a:lnTo>
                    <a:pt x="55711" y="75346"/>
                  </a:lnTo>
                  <a:lnTo>
                    <a:pt x="61919" y="70786"/>
                  </a:lnTo>
                  <a:lnTo>
                    <a:pt x="74853" y="50838"/>
                  </a:lnTo>
                  <a:lnTo>
                    <a:pt x="75302" y="50768"/>
                  </a:lnTo>
                  <a:lnTo>
                    <a:pt x="75601" y="51427"/>
                  </a:lnTo>
                  <a:lnTo>
                    <a:pt x="76882" y="94407"/>
                  </a:lnTo>
                  <a:lnTo>
                    <a:pt x="80557" y="131177"/>
                  </a:lnTo>
                  <a:lnTo>
                    <a:pt x="82156" y="176240"/>
                  </a:lnTo>
                  <a:lnTo>
                    <a:pt x="82472" y="216264"/>
                  </a:lnTo>
                  <a:lnTo>
                    <a:pt x="79156" y="255869"/>
                  </a:lnTo>
                  <a:lnTo>
                    <a:pt x="70334" y="285399"/>
                  </a:lnTo>
                  <a:lnTo>
                    <a:pt x="44327" y="320783"/>
                  </a:lnTo>
                  <a:lnTo>
                    <a:pt x="40134" y="322453"/>
                  </a:lnTo>
                  <a:lnTo>
                    <a:pt x="29832" y="322428"/>
                  </a:lnTo>
                  <a:lnTo>
                    <a:pt x="15503" y="318448"/>
                  </a:lnTo>
                  <a:lnTo>
                    <a:pt x="0" y="2771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787"/>
            <p:cNvSpPr/>
            <p:nvPr>
              <p:custDataLst>
                <p:tags r:id="rId238"/>
              </p:custDataLst>
            </p:nvPr>
          </p:nvSpPr>
          <p:spPr>
            <a:xfrm>
              <a:off x="1758950" y="1549400"/>
              <a:ext cx="1" cy="50801"/>
            </a:xfrm>
            <a:custGeom>
              <a:avLst/>
              <a:gdLst/>
              <a:ahLst/>
              <a:cxnLst/>
              <a:rect l="0" t="0" r="0" b="0"/>
              <a:pathLst>
                <a:path w="1" h="50801">
                  <a:moveTo>
                    <a:pt x="0" y="50800"/>
                  </a:moveTo>
                  <a:lnTo>
                    <a:pt x="0" y="50800"/>
                  </a:lnTo>
                  <a:lnTo>
                    <a:pt x="0" y="351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788"/>
            <p:cNvSpPr/>
            <p:nvPr>
              <p:custDataLst>
                <p:tags r:id="rId239"/>
              </p:custDataLst>
            </p:nvPr>
          </p:nvSpPr>
          <p:spPr>
            <a:xfrm>
              <a:off x="1752600" y="1625600"/>
              <a:ext cx="1" cy="76201"/>
            </a:xfrm>
            <a:custGeom>
              <a:avLst/>
              <a:gdLst/>
              <a:ahLst/>
              <a:cxnLst/>
              <a:rect l="0" t="0" r="0" b="0"/>
              <a:pathLst>
                <a:path w="1" h="76201">
                  <a:moveTo>
                    <a:pt x="0" y="0"/>
                  </a:moveTo>
                  <a:lnTo>
                    <a:pt x="0" y="0"/>
                  </a:lnTo>
                  <a:lnTo>
                    <a:pt x="0" y="45401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789"/>
            <p:cNvSpPr/>
            <p:nvPr>
              <p:custDataLst>
                <p:tags r:id="rId240"/>
              </p:custDataLst>
            </p:nvPr>
          </p:nvSpPr>
          <p:spPr>
            <a:xfrm>
              <a:off x="1639833" y="1581445"/>
              <a:ext cx="68318" cy="128774"/>
            </a:xfrm>
            <a:custGeom>
              <a:avLst/>
              <a:gdLst/>
              <a:ahLst/>
              <a:cxnLst/>
              <a:rect l="0" t="0" r="0" b="0"/>
              <a:pathLst>
                <a:path w="68318" h="128774">
                  <a:moveTo>
                    <a:pt x="11167" y="69555"/>
                  </a:moveTo>
                  <a:lnTo>
                    <a:pt x="11167" y="69555"/>
                  </a:lnTo>
                  <a:lnTo>
                    <a:pt x="24032" y="54808"/>
                  </a:lnTo>
                  <a:lnTo>
                    <a:pt x="30266" y="39786"/>
                  </a:lnTo>
                  <a:lnTo>
                    <a:pt x="36582" y="23105"/>
                  </a:lnTo>
                  <a:lnTo>
                    <a:pt x="38693" y="19538"/>
                  </a:lnTo>
                  <a:lnTo>
                    <a:pt x="39158" y="9931"/>
                  </a:lnTo>
                  <a:lnTo>
                    <a:pt x="38294" y="4406"/>
                  </a:lnTo>
                  <a:lnTo>
                    <a:pt x="36307" y="1428"/>
                  </a:lnTo>
                  <a:lnTo>
                    <a:pt x="33572" y="148"/>
                  </a:lnTo>
                  <a:lnTo>
                    <a:pt x="30337" y="0"/>
                  </a:lnTo>
                  <a:lnTo>
                    <a:pt x="27475" y="1313"/>
                  </a:lnTo>
                  <a:lnTo>
                    <a:pt x="22413" y="6535"/>
                  </a:lnTo>
                  <a:lnTo>
                    <a:pt x="3641" y="49339"/>
                  </a:lnTo>
                  <a:lnTo>
                    <a:pt x="0" y="75952"/>
                  </a:lnTo>
                  <a:lnTo>
                    <a:pt x="2292" y="102808"/>
                  </a:lnTo>
                  <a:lnTo>
                    <a:pt x="7458" y="114438"/>
                  </a:lnTo>
                  <a:lnTo>
                    <a:pt x="18901" y="127653"/>
                  </a:lnTo>
                  <a:lnTo>
                    <a:pt x="31067" y="128773"/>
                  </a:lnTo>
                  <a:lnTo>
                    <a:pt x="46117" y="126213"/>
                  </a:lnTo>
                  <a:lnTo>
                    <a:pt x="68317" y="114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790"/>
            <p:cNvSpPr/>
            <p:nvPr>
              <p:custDataLst>
                <p:tags r:id="rId241"/>
              </p:custDataLst>
            </p:nvPr>
          </p:nvSpPr>
          <p:spPr>
            <a:xfrm>
              <a:off x="1454489" y="1475862"/>
              <a:ext cx="152062" cy="238552"/>
            </a:xfrm>
            <a:custGeom>
              <a:avLst/>
              <a:gdLst/>
              <a:ahLst/>
              <a:cxnLst/>
              <a:rect l="0" t="0" r="0" b="0"/>
              <a:pathLst>
                <a:path w="152062" h="238552">
                  <a:moveTo>
                    <a:pt x="12361" y="29088"/>
                  </a:moveTo>
                  <a:lnTo>
                    <a:pt x="12361" y="29088"/>
                  </a:lnTo>
                  <a:lnTo>
                    <a:pt x="12361" y="18153"/>
                  </a:lnTo>
                  <a:lnTo>
                    <a:pt x="3523" y="58638"/>
                  </a:lnTo>
                  <a:lnTo>
                    <a:pt x="806" y="97189"/>
                  </a:lnTo>
                  <a:lnTo>
                    <a:pt x="0" y="136520"/>
                  </a:lnTo>
                  <a:lnTo>
                    <a:pt x="1139" y="173938"/>
                  </a:lnTo>
                  <a:lnTo>
                    <a:pt x="13975" y="217479"/>
                  </a:lnTo>
                  <a:lnTo>
                    <a:pt x="20679" y="234642"/>
                  </a:lnTo>
                  <a:lnTo>
                    <a:pt x="23551" y="237385"/>
                  </a:lnTo>
                  <a:lnTo>
                    <a:pt x="26876" y="238508"/>
                  </a:lnTo>
                  <a:lnTo>
                    <a:pt x="30505" y="238551"/>
                  </a:lnTo>
                  <a:lnTo>
                    <a:pt x="34334" y="236464"/>
                  </a:lnTo>
                  <a:lnTo>
                    <a:pt x="42352" y="228499"/>
                  </a:lnTo>
                  <a:lnTo>
                    <a:pt x="67895" y="184531"/>
                  </a:lnTo>
                  <a:lnTo>
                    <a:pt x="69139" y="184222"/>
                  </a:lnTo>
                  <a:lnTo>
                    <a:pt x="70674" y="184722"/>
                  </a:lnTo>
                  <a:lnTo>
                    <a:pt x="72403" y="185760"/>
                  </a:lnTo>
                  <a:lnTo>
                    <a:pt x="90698" y="226443"/>
                  </a:lnTo>
                  <a:lnTo>
                    <a:pt x="94219" y="227686"/>
                  </a:lnTo>
                  <a:lnTo>
                    <a:pt x="103775" y="227185"/>
                  </a:lnTo>
                  <a:lnTo>
                    <a:pt x="115079" y="217085"/>
                  </a:lnTo>
                  <a:lnTo>
                    <a:pt x="125747" y="200836"/>
                  </a:lnTo>
                  <a:lnTo>
                    <a:pt x="140226" y="159779"/>
                  </a:lnTo>
                  <a:lnTo>
                    <a:pt x="149723" y="117855"/>
                  </a:lnTo>
                  <a:lnTo>
                    <a:pt x="151599" y="72257"/>
                  </a:lnTo>
                  <a:lnTo>
                    <a:pt x="151970" y="30011"/>
                  </a:lnTo>
                  <a:lnTo>
                    <a:pt x="152057" y="0"/>
                  </a:lnTo>
                  <a:lnTo>
                    <a:pt x="152061" y="36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SMARTInkShape-Group572"/>
          <p:cNvGrpSpPr/>
          <p:nvPr/>
        </p:nvGrpSpPr>
        <p:grpSpPr>
          <a:xfrm>
            <a:off x="2026251" y="1441904"/>
            <a:ext cx="315851" cy="267895"/>
            <a:chOff x="2026251" y="1441904"/>
            <a:chExt cx="315851" cy="267895"/>
          </a:xfrm>
        </p:grpSpPr>
        <p:sp>
          <p:nvSpPr>
            <p:cNvPr id="26" name="SMARTInkShape-2791"/>
            <p:cNvSpPr/>
            <p:nvPr>
              <p:custDataLst>
                <p:tags r:id="rId232"/>
              </p:custDataLst>
            </p:nvPr>
          </p:nvSpPr>
          <p:spPr>
            <a:xfrm>
              <a:off x="2243250" y="1441904"/>
              <a:ext cx="98852" cy="257593"/>
            </a:xfrm>
            <a:custGeom>
              <a:avLst/>
              <a:gdLst/>
              <a:ahLst/>
              <a:cxnLst/>
              <a:rect l="0" t="0" r="0" b="0"/>
              <a:pathLst>
                <a:path w="98852" h="257593">
                  <a:moveTo>
                    <a:pt x="68150" y="196396"/>
                  </a:moveTo>
                  <a:lnTo>
                    <a:pt x="68150" y="196396"/>
                  </a:lnTo>
                  <a:lnTo>
                    <a:pt x="68150" y="189654"/>
                  </a:lnTo>
                  <a:lnTo>
                    <a:pt x="66268" y="184462"/>
                  </a:lnTo>
                  <a:lnTo>
                    <a:pt x="64779" y="182090"/>
                  </a:lnTo>
                  <a:lnTo>
                    <a:pt x="55940" y="175381"/>
                  </a:lnTo>
                  <a:lnTo>
                    <a:pt x="44385" y="172295"/>
                  </a:lnTo>
                  <a:lnTo>
                    <a:pt x="34305" y="177218"/>
                  </a:lnTo>
                  <a:lnTo>
                    <a:pt x="13957" y="194254"/>
                  </a:lnTo>
                  <a:lnTo>
                    <a:pt x="4037" y="213714"/>
                  </a:lnTo>
                  <a:lnTo>
                    <a:pt x="0" y="237354"/>
                  </a:lnTo>
                  <a:lnTo>
                    <a:pt x="844" y="243456"/>
                  </a:lnTo>
                  <a:lnTo>
                    <a:pt x="5545" y="252119"/>
                  </a:lnTo>
                  <a:lnTo>
                    <a:pt x="8775" y="254712"/>
                  </a:lnTo>
                  <a:lnTo>
                    <a:pt x="16126" y="257592"/>
                  </a:lnTo>
                  <a:lnTo>
                    <a:pt x="31569" y="255842"/>
                  </a:lnTo>
                  <a:lnTo>
                    <a:pt x="41543" y="247041"/>
                  </a:lnTo>
                  <a:lnTo>
                    <a:pt x="71188" y="204056"/>
                  </a:lnTo>
                  <a:lnTo>
                    <a:pt x="85683" y="167492"/>
                  </a:lnTo>
                  <a:lnTo>
                    <a:pt x="94590" y="128487"/>
                  </a:lnTo>
                  <a:lnTo>
                    <a:pt x="98851" y="84857"/>
                  </a:lnTo>
                  <a:lnTo>
                    <a:pt x="97811" y="42582"/>
                  </a:lnTo>
                  <a:lnTo>
                    <a:pt x="92043" y="3742"/>
                  </a:lnTo>
                  <a:lnTo>
                    <a:pt x="90429" y="227"/>
                  </a:lnTo>
                  <a:lnTo>
                    <a:pt x="88647" y="0"/>
                  </a:lnTo>
                  <a:lnTo>
                    <a:pt x="86753" y="1965"/>
                  </a:lnTo>
                  <a:lnTo>
                    <a:pt x="75274" y="33812"/>
                  </a:lnTo>
                  <a:lnTo>
                    <a:pt x="70261" y="73513"/>
                  </a:lnTo>
                  <a:lnTo>
                    <a:pt x="72146" y="116555"/>
                  </a:lnTo>
                  <a:lnTo>
                    <a:pt x="73803" y="157217"/>
                  </a:lnTo>
                  <a:lnTo>
                    <a:pt x="79432" y="203108"/>
                  </a:lnTo>
                  <a:lnTo>
                    <a:pt x="87200" y="2535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792"/>
            <p:cNvSpPr/>
            <p:nvPr>
              <p:custDataLst>
                <p:tags r:id="rId233"/>
              </p:custDataLst>
            </p:nvPr>
          </p:nvSpPr>
          <p:spPr>
            <a:xfrm>
              <a:off x="2051082" y="1451080"/>
              <a:ext cx="38069" cy="258719"/>
            </a:xfrm>
            <a:custGeom>
              <a:avLst/>
              <a:gdLst/>
              <a:ahLst/>
              <a:cxnLst/>
              <a:rect l="0" t="0" r="0" b="0"/>
              <a:pathLst>
                <a:path w="38069" h="258719">
                  <a:moveTo>
                    <a:pt x="19018" y="9420"/>
                  </a:moveTo>
                  <a:lnTo>
                    <a:pt x="19018" y="9420"/>
                  </a:lnTo>
                  <a:lnTo>
                    <a:pt x="19018" y="0"/>
                  </a:lnTo>
                  <a:lnTo>
                    <a:pt x="19018" y="44464"/>
                  </a:lnTo>
                  <a:lnTo>
                    <a:pt x="12111" y="91419"/>
                  </a:lnTo>
                  <a:lnTo>
                    <a:pt x="6153" y="133670"/>
                  </a:lnTo>
                  <a:lnTo>
                    <a:pt x="1800" y="174411"/>
                  </a:lnTo>
                  <a:lnTo>
                    <a:pt x="330" y="216832"/>
                  </a:lnTo>
                  <a:lnTo>
                    <a:pt x="0" y="250465"/>
                  </a:lnTo>
                  <a:lnTo>
                    <a:pt x="1864" y="256016"/>
                  </a:lnTo>
                  <a:lnTo>
                    <a:pt x="3348" y="258484"/>
                  </a:lnTo>
                  <a:lnTo>
                    <a:pt x="5749" y="258718"/>
                  </a:lnTo>
                  <a:lnTo>
                    <a:pt x="12180" y="255215"/>
                  </a:lnTo>
                  <a:lnTo>
                    <a:pt x="27101" y="237105"/>
                  </a:lnTo>
                  <a:lnTo>
                    <a:pt x="32723" y="227971"/>
                  </a:lnTo>
                  <a:lnTo>
                    <a:pt x="38068" y="1999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793"/>
            <p:cNvSpPr/>
            <p:nvPr>
              <p:custDataLst>
                <p:tags r:id="rId234"/>
              </p:custDataLst>
            </p:nvPr>
          </p:nvSpPr>
          <p:spPr>
            <a:xfrm>
              <a:off x="2139950" y="1582765"/>
              <a:ext cx="88901" cy="122241"/>
            </a:xfrm>
            <a:custGeom>
              <a:avLst/>
              <a:gdLst/>
              <a:ahLst/>
              <a:cxnLst/>
              <a:rect l="0" t="0" r="0" b="0"/>
              <a:pathLst>
                <a:path w="88901" h="122241">
                  <a:moveTo>
                    <a:pt x="0" y="55535"/>
                  </a:moveTo>
                  <a:lnTo>
                    <a:pt x="0" y="55535"/>
                  </a:lnTo>
                  <a:lnTo>
                    <a:pt x="33225" y="37237"/>
                  </a:lnTo>
                  <a:lnTo>
                    <a:pt x="55674" y="13082"/>
                  </a:lnTo>
                  <a:lnTo>
                    <a:pt x="60022" y="6563"/>
                  </a:lnTo>
                  <a:lnTo>
                    <a:pt x="61181" y="3837"/>
                  </a:lnTo>
                  <a:lnTo>
                    <a:pt x="60543" y="2020"/>
                  </a:lnTo>
                  <a:lnTo>
                    <a:pt x="58706" y="808"/>
                  </a:lnTo>
                  <a:lnTo>
                    <a:pt x="56071" y="0"/>
                  </a:lnTo>
                  <a:lnTo>
                    <a:pt x="52903" y="873"/>
                  </a:lnTo>
                  <a:lnTo>
                    <a:pt x="45620" y="5606"/>
                  </a:lnTo>
                  <a:lnTo>
                    <a:pt x="36957" y="16203"/>
                  </a:lnTo>
                  <a:lnTo>
                    <a:pt x="17901" y="55101"/>
                  </a:lnTo>
                  <a:lnTo>
                    <a:pt x="16893" y="68042"/>
                  </a:lnTo>
                  <a:lnTo>
                    <a:pt x="19502" y="81555"/>
                  </a:lnTo>
                  <a:lnTo>
                    <a:pt x="25366" y="96968"/>
                  </a:lnTo>
                  <a:lnTo>
                    <a:pt x="34557" y="109463"/>
                  </a:lnTo>
                  <a:lnTo>
                    <a:pt x="47869" y="120667"/>
                  </a:lnTo>
                  <a:lnTo>
                    <a:pt x="50962" y="122240"/>
                  </a:lnTo>
                  <a:lnTo>
                    <a:pt x="88900" y="1190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794"/>
            <p:cNvSpPr/>
            <p:nvPr>
              <p:custDataLst>
                <p:tags r:id="rId235"/>
              </p:custDataLst>
            </p:nvPr>
          </p:nvSpPr>
          <p:spPr>
            <a:xfrm>
              <a:off x="2026251" y="1587500"/>
              <a:ext cx="107350" cy="25401"/>
            </a:xfrm>
            <a:custGeom>
              <a:avLst/>
              <a:gdLst/>
              <a:ahLst/>
              <a:cxnLst/>
              <a:rect l="0" t="0" r="0" b="0"/>
              <a:pathLst>
                <a:path w="107350" h="25401">
                  <a:moveTo>
                    <a:pt x="18449" y="25400"/>
                  </a:moveTo>
                  <a:lnTo>
                    <a:pt x="18449" y="25400"/>
                  </a:lnTo>
                  <a:lnTo>
                    <a:pt x="1426" y="25400"/>
                  </a:lnTo>
                  <a:lnTo>
                    <a:pt x="750" y="24694"/>
                  </a:lnTo>
                  <a:lnTo>
                    <a:pt x="0" y="22029"/>
                  </a:lnTo>
                  <a:lnTo>
                    <a:pt x="1916" y="20330"/>
                  </a:lnTo>
                  <a:lnTo>
                    <a:pt x="25967" y="10473"/>
                  </a:lnTo>
                  <a:lnTo>
                    <a:pt x="64227" y="2800"/>
                  </a:lnTo>
                  <a:lnTo>
                    <a:pt x="10734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SMARTInkShape-Group573"/>
          <p:cNvGrpSpPr/>
          <p:nvPr/>
        </p:nvGrpSpPr>
        <p:grpSpPr>
          <a:xfrm>
            <a:off x="2705471" y="1455180"/>
            <a:ext cx="386980" cy="240271"/>
            <a:chOff x="2705471" y="1455180"/>
            <a:chExt cx="386980" cy="240271"/>
          </a:xfrm>
        </p:grpSpPr>
        <p:sp>
          <p:nvSpPr>
            <p:cNvPr id="31" name="SMARTInkShape-2795"/>
            <p:cNvSpPr/>
            <p:nvPr>
              <p:custDataLst>
                <p:tags r:id="rId229"/>
              </p:custDataLst>
            </p:nvPr>
          </p:nvSpPr>
          <p:spPr>
            <a:xfrm>
              <a:off x="3011665" y="1600200"/>
              <a:ext cx="80786" cy="25401"/>
            </a:xfrm>
            <a:custGeom>
              <a:avLst/>
              <a:gdLst/>
              <a:ahLst/>
              <a:cxnLst/>
              <a:rect l="0" t="0" r="0" b="0"/>
              <a:pathLst>
                <a:path w="80786" h="25401">
                  <a:moveTo>
                    <a:pt x="10935" y="25400"/>
                  </a:moveTo>
                  <a:lnTo>
                    <a:pt x="10935" y="25400"/>
                  </a:lnTo>
                  <a:lnTo>
                    <a:pt x="4193" y="25400"/>
                  </a:lnTo>
                  <a:lnTo>
                    <a:pt x="2207" y="24694"/>
                  </a:lnTo>
                  <a:lnTo>
                    <a:pt x="883" y="23518"/>
                  </a:lnTo>
                  <a:lnTo>
                    <a:pt x="0" y="22029"/>
                  </a:lnTo>
                  <a:lnTo>
                    <a:pt x="823" y="20330"/>
                  </a:lnTo>
                  <a:lnTo>
                    <a:pt x="5500" y="16562"/>
                  </a:lnTo>
                  <a:lnTo>
                    <a:pt x="48180" y="7856"/>
                  </a:lnTo>
                  <a:lnTo>
                    <a:pt x="807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796"/>
            <p:cNvSpPr/>
            <p:nvPr>
              <p:custDataLst>
                <p:tags r:id="rId230"/>
              </p:custDataLst>
            </p:nvPr>
          </p:nvSpPr>
          <p:spPr>
            <a:xfrm>
              <a:off x="2960175" y="1455180"/>
              <a:ext cx="106876" cy="240271"/>
            </a:xfrm>
            <a:custGeom>
              <a:avLst/>
              <a:gdLst/>
              <a:ahLst/>
              <a:cxnLst/>
              <a:rect l="0" t="0" r="0" b="0"/>
              <a:pathLst>
                <a:path w="106876" h="240271">
                  <a:moveTo>
                    <a:pt x="43375" y="68820"/>
                  </a:moveTo>
                  <a:lnTo>
                    <a:pt x="43375" y="68820"/>
                  </a:lnTo>
                  <a:lnTo>
                    <a:pt x="38349" y="91424"/>
                  </a:lnTo>
                  <a:lnTo>
                    <a:pt x="30544" y="129181"/>
                  </a:lnTo>
                  <a:lnTo>
                    <a:pt x="19778" y="167971"/>
                  </a:lnTo>
                  <a:lnTo>
                    <a:pt x="6028" y="215340"/>
                  </a:lnTo>
                  <a:lnTo>
                    <a:pt x="0" y="236569"/>
                  </a:lnTo>
                  <a:lnTo>
                    <a:pt x="15593" y="196715"/>
                  </a:lnTo>
                  <a:lnTo>
                    <a:pt x="31145" y="161748"/>
                  </a:lnTo>
                  <a:lnTo>
                    <a:pt x="44298" y="123244"/>
                  </a:lnTo>
                  <a:lnTo>
                    <a:pt x="59184" y="82314"/>
                  </a:lnTo>
                  <a:lnTo>
                    <a:pt x="74165" y="43655"/>
                  </a:lnTo>
                  <a:lnTo>
                    <a:pt x="87540" y="12916"/>
                  </a:lnTo>
                  <a:lnTo>
                    <a:pt x="95459" y="2346"/>
                  </a:lnTo>
                  <a:lnTo>
                    <a:pt x="98559" y="515"/>
                  </a:lnTo>
                  <a:lnTo>
                    <a:pt x="101331" y="0"/>
                  </a:lnTo>
                  <a:lnTo>
                    <a:pt x="102474" y="3890"/>
                  </a:lnTo>
                  <a:lnTo>
                    <a:pt x="100921" y="48719"/>
                  </a:lnTo>
                  <a:lnTo>
                    <a:pt x="100603" y="92445"/>
                  </a:lnTo>
                  <a:lnTo>
                    <a:pt x="97164" y="135988"/>
                  </a:lnTo>
                  <a:lnTo>
                    <a:pt x="95061" y="174878"/>
                  </a:lnTo>
                  <a:lnTo>
                    <a:pt x="101200" y="219298"/>
                  </a:lnTo>
                  <a:lnTo>
                    <a:pt x="106875" y="2402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797"/>
            <p:cNvSpPr/>
            <p:nvPr>
              <p:custDataLst>
                <p:tags r:id="rId231"/>
              </p:custDataLst>
            </p:nvPr>
          </p:nvSpPr>
          <p:spPr>
            <a:xfrm>
              <a:off x="2705471" y="1475649"/>
              <a:ext cx="171080" cy="210625"/>
            </a:xfrm>
            <a:custGeom>
              <a:avLst/>
              <a:gdLst/>
              <a:ahLst/>
              <a:cxnLst/>
              <a:rect l="0" t="0" r="0" b="0"/>
              <a:pathLst>
                <a:path w="171080" h="210625">
                  <a:moveTo>
                    <a:pt x="25029" y="67401"/>
                  </a:moveTo>
                  <a:lnTo>
                    <a:pt x="25029" y="67401"/>
                  </a:lnTo>
                  <a:lnTo>
                    <a:pt x="28400" y="67401"/>
                  </a:lnTo>
                  <a:lnTo>
                    <a:pt x="29393" y="68107"/>
                  </a:lnTo>
                  <a:lnTo>
                    <a:pt x="30055" y="69283"/>
                  </a:lnTo>
                  <a:lnTo>
                    <a:pt x="30496" y="70772"/>
                  </a:lnTo>
                  <a:lnTo>
                    <a:pt x="20496" y="117607"/>
                  </a:lnTo>
                  <a:lnTo>
                    <a:pt x="12270" y="157020"/>
                  </a:lnTo>
                  <a:lnTo>
                    <a:pt x="880" y="203911"/>
                  </a:lnTo>
                  <a:lnTo>
                    <a:pt x="0" y="210624"/>
                  </a:lnTo>
                  <a:lnTo>
                    <a:pt x="581" y="210155"/>
                  </a:lnTo>
                  <a:lnTo>
                    <a:pt x="3110" y="205872"/>
                  </a:lnTo>
                  <a:lnTo>
                    <a:pt x="9364" y="165006"/>
                  </a:lnTo>
                  <a:lnTo>
                    <a:pt x="20210" y="120783"/>
                  </a:lnTo>
                  <a:lnTo>
                    <a:pt x="26972" y="81963"/>
                  </a:lnTo>
                  <a:lnTo>
                    <a:pt x="31214" y="39808"/>
                  </a:lnTo>
                  <a:lnTo>
                    <a:pt x="38114" y="9948"/>
                  </a:lnTo>
                  <a:lnTo>
                    <a:pt x="42901" y="0"/>
                  </a:lnTo>
                  <a:lnTo>
                    <a:pt x="43999" y="595"/>
                  </a:lnTo>
                  <a:lnTo>
                    <a:pt x="47101" y="5019"/>
                  </a:lnTo>
                  <a:lnTo>
                    <a:pt x="58975" y="45145"/>
                  </a:lnTo>
                  <a:lnTo>
                    <a:pt x="68084" y="76071"/>
                  </a:lnTo>
                  <a:lnTo>
                    <a:pt x="74973" y="84895"/>
                  </a:lnTo>
                  <a:lnTo>
                    <a:pt x="86786" y="93829"/>
                  </a:lnTo>
                  <a:lnTo>
                    <a:pt x="90189" y="94898"/>
                  </a:lnTo>
                  <a:lnTo>
                    <a:pt x="93164" y="94904"/>
                  </a:lnTo>
                  <a:lnTo>
                    <a:pt x="95852" y="94203"/>
                  </a:lnTo>
                  <a:lnTo>
                    <a:pt x="109749" y="83103"/>
                  </a:lnTo>
                  <a:lnTo>
                    <a:pt x="131997" y="51662"/>
                  </a:lnTo>
                  <a:lnTo>
                    <a:pt x="153942" y="6518"/>
                  </a:lnTo>
                  <a:lnTo>
                    <a:pt x="158289" y="1536"/>
                  </a:lnTo>
                  <a:lnTo>
                    <a:pt x="160435" y="208"/>
                  </a:lnTo>
                  <a:lnTo>
                    <a:pt x="161866" y="1439"/>
                  </a:lnTo>
                  <a:lnTo>
                    <a:pt x="168842" y="31611"/>
                  </a:lnTo>
                  <a:lnTo>
                    <a:pt x="170637" y="70575"/>
                  </a:lnTo>
                  <a:lnTo>
                    <a:pt x="170991" y="115457"/>
                  </a:lnTo>
                  <a:lnTo>
                    <a:pt x="171062" y="161246"/>
                  </a:lnTo>
                  <a:lnTo>
                    <a:pt x="171079" y="2071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SMARTInkShape-Group574"/>
          <p:cNvGrpSpPr/>
          <p:nvPr/>
        </p:nvGrpSpPr>
        <p:grpSpPr>
          <a:xfrm>
            <a:off x="5480225" y="615752"/>
            <a:ext cx="634564" cy="896235"/>
            <a:chOff x="5480225" y="615752"/>
            <a:chExt cx="634564" cy="896235"/>
          </a:xfrm>
        </p:grpSpPr>
        <p:sp>
          <p:nvSpPr>
            <p:cNvPr id="35" name="SMARTInkShape-2798"/>
            <p:cNvSpPr/>
            <p:nvPr>
              <p:custDataLst>
                <p:tags r:id="rId222"/>
              </p:custDataLst>
            </p:nvPr>
          </p:nvSpPr>
          <p:spPr>
            <a:xfrm>
              <a:off x="5525230" y="615752"/>
              <a:ext cx="177071" cy="152599"/>
            </a:xfrm>
            <a:custGeom>
              <a:avLst/>
              <a:gdLst/>
              <a:ahLst/>
              <a:cxnLst/>
              <a:rect l="0" t="0" r="0" b="0"/>
              <a:pathLst>
                <a:path w="177071" h="152599">
                  <a:moveTo>
                    <a:pt x="43720" y="70048"/>
                  </a:moveTo>
                  <a:lnTo>
                    <a:pt x="43720" y="70048"/>
                  </a:lnTo>
                  <a:lnTo>
                    <a:pt x="43720" y="61210"/>
                  </a:lnTo>
                  <a:lnTo>
                    <a:pt x="41838" y="57183"/>
                  </a:lnTo>
                  <a:lnTo>
                    <a:pt x="40349" y="55121"/>
                  </a:lnTo>
                  <a:lnTo>
                    <a:pt x="37945" y="55158"/>
                  </a:lnTo>
                  <a:lnTo>
                    <a:pt x="31510" y="58962"/>
                  </a:lnTo>
                  <a:lnTo>
                    <a:pt x="19954" y="75779"/>
                  </a:lnTo>
                  <a:lnTo>
                    <a:pt x="2970" y="116237"/>
                  </a:lnTo>
                  <a:lnTo>
                    <a:pt x="0" y="130129"/>
                  </a:lnTo>
                  <a:lnTo>
                    <a:pt x="1168" y="129857"/>
                  </a:lnTo>
                  <a:lnTo>
                    <a:pt x="6228" y="125793"/>
                  </a:lnTo>
                  <a:lnTo>
                    <a:pt x="36955" y="78519"/>
                  </a:lnTo>
                  <a:lnTo>
                    <a:pt x="61688" y="38185"/>
                  </a:lnTo>
                  <a:lnTo>
                    <a:pt x="84326" y="7927"/>
                  </a:lnTo>
                  <a:lnTo>
                    <a:pt x="89840" y="3234"/>
                  </a:lnTo>
                  <a:lnTo>
                    <a:pt x="96339" y="811"/>
                  </a:lnTo>
                  <a:lnTo>
                    <a:pt x="111085" y="0"/>
                  </a:lnTo>
                  <a:lnTo>
                    <a:pt x="117558" y="2888"/>
                  </a:lnTo>
                  <a:lnTo>
                    <a:pt x="128512" y="13623"/>
                  </a:lnTo>
                  <a:lnTo>
                    <a:pt x="147044" y="58014"/>
                  </a:lnTo>
                  <a:lnTo>
                    <a:pt x="159314" y="94940"/>
                  </a:lnTo>
                  <a:lnTo>
                    <a:pt x="177070" y="1525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799"/>
            <p:cNvSpPr/>
            <p:nvPr>
              <p:custDataLst>
                <p:tags r:id="rId223"/>
              </p:custDataLst>
            </p:nvPr>
          </p:nvSpPr>
          <p:spPr>
            <a:xfrm>
              <a:off x="6102350" y="1104900"/>
              <a:ext cx="12439" cy="107951"/>
            </a:xfrm>
            <a:custGeom>
              <a:avLst/>
              <a:gdLst/>
              <a:ahLst/>
              <a:cxnLst/>
              <a:rect l="0" t="0" r="0" b="0"/>
              <a:pathLst>
                <a:path w="12439" h="107951">
                  <a:moveTo>
                    <a:pt x="6350" y="0"/>
                  </a:moveTo>
                  <a:lnTo>
                    <a:pt x="6350" y="0"/>
                  </a:lnTo>
                  <a:lnTo>
                    <a:pt x="9721" y="0"/>
                  </a:lnTo>
                  <a:lnTo>
                    <a:pt x="10714" y="2117"/>
                  </a:lnTo>
                  <a:lnTo>
                    <a:pt x="12438" y="33257"/>
                  </a:lnTo>
                  <a:lnTo>
                    <a:pt x="7579" y="71977"/>
                  </a:lnTo>
                  <a:lnTo>
                    <a:pt x="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800"/>
            <p:cNvSpPr/>
            <p:nvPr>
              <p:custDataLst>
                <p:tags r:id="rId224"/>
              </p:custDataLst>
            </p:nvPr>
          </p:nvSpPr>
          <p:spPr>
            <a:xfrm>
              <a:off x="5989194" y="1143000"/>
              <a:ext cx="11557" cy="133351"/>
            </a:xfrm>
            <a:custGeom>
              <a:avLst/>
              <a:gdLst/>
              <a:ahLst/>
              <a:cxnLst/>
              <a:rect l="0" t="0" r="0" b="0"/>
              <a:pathLst>
                <a:path w="11557" h="133351">
                  <a:moveTo>
                    <a:pt x="11556" y="0"/>
                  </a:moveTo>
                  <a:lnTo>
                    <a:pt x="11556" y="0"/>
                  </a:lnTo>
                  <a:lnTo>
                    <a:pt x="1430" y="10831"/>
                  </a:lnTo>
                  <a:lnTo>
                    <a:pt x="0" y="14927"/>
                  </a:lnTo>
                  <a:lnTo>
                    <a:pt x="5389" y="59180"/>
                  </a:lnTo>
                  <a:lnTo>
                    <a:pt x="11556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2801"/>
            <p:cNvSpPr/>
            <p:nvPr>
              <p:custDataLst>
                <p:tags r:id="rId225"/>
              </p:custDataLst>
            </p:nvPr>
          </p:nvSpPr>
          <p:spPr>
            <a:xfrm>
              <a:off x="5943600" y="1181100"/>
              <a:ext cx="76201" cy="25401"/>
            </a:xfrm>
            <a:custGeom>
              <a:avLst/>
              <a:gdLst/>
              <a:ahLst/>
              <a:cxnLst/>
              <a:rect l="0" t="0" r="0" b="0"/>
              <a:pathLst>
                <a:path w="76201" h="25401">
                  <a:moveTo>
                    <a:pt x="0" y="25400"/>
                  </a:moveTo>
                  <a:lnTo>
                    <a:pt x="0" y="25400"/>
                  </a:lnTo>
                  <a:lnTo>
                    <a:pt x="3371" y="22029"/>
                  </a:lnTo>
                  <a:lnTo>
                    <a:pt x="6907" y="20374"/>
                  </a:lnTo>
                  <a:lnTo>
                    <a:pt x="53180" y="8193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2802"/>
            <p:cNvSpPr/>
            <p:nvPr>
              <p:custDataLst>
                <p:tags r:id="rId226"/>
              </p:custDataLst>
            </p:nvPr>
          </p:nvSpPr>
          <p:spPr>
            <a:xfrm>
              <a:off x="5774621" y="1193800"/>
              <a:ext cx="86430" cy="12701"/>
            </a:xfrm>
            <a:custGeom>
              <a:avLst/>
              <a:gdLst/>
              <a:ahLst/>
              <a:cxnLst/>
              <a:rect l="0" t="0" r="0" b="0"/>
              <a:pathLst>
                <a:path w="86430" h="12701">
                  <a:moveTo>
                    <a:pt x="16579" y="12700"/>
                  </a:moveTo>
                  <a:lnTo>
                    <a:pt x="16579" y="12700"/>
                  </a:lnTo>
                  <a:lnTo>
                    <a:pt x="0" y="12700"/>
                  </a:lnTo>
                  <a:lnTo>
                    <a:pt x="1685" y="12700"/>
                  </a:lnTo>
                  <a:lnTo>
                    <a:pt x="39066" y="6233"/>
                  </a:lnTo>
                  <a:lnTo>
                    <a:pt x="8642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803"/>
            <p:cNvSpPr/>
            <p:nvPr>
              <p:custDataLst>
                <p:tags r:id="rId227"/>
              </p:custDataLst>
            </p:nvPr>
          </p:nvSpPr>
          <p:spPr>
            <a:xfrm>
              <a:off x="5804292" y="1075842"/>
              <a:ext cx="50409" cy="232658"/>
            </a:xfrm>
            <a:custGeom>
              <a:avLst/>
              <a:gdLst/>
              <a:ahLst/>
              <a:cxnLst/>
              <a:rect l="0" t="0" r="0" b="0"/>
              <a:pathLst>
                <a:path w="50409" h="232658">
                  <a:moveTo>
                    <a:pt x="5958" y="3658"/>
                  </a:moveTo>
                  <a:lnTo>
                    <a:pt x="5958" y="3658"/>
                  </a:lnTo>
                  <a:lnTo>
                    <a:pt x="5958" y="0"/>
                  </a:lnTo>
                  <a:lnTo>
                    <a:pt x="5958" y="42808"/>
                  </a:lnTo>
                  <a:lnTo>
                    <a:pt x="4077" y="80169"/>
                  </a:lnTo>
                  <a:lnTo>
                    <a:pt x="932" y="123695"/>
                  </a:lnTo>
                  <a:lnTo>
                    <a:pt x="0" y="169282"/>
                  </a:lnTo>
                  <a:lnTo>
                    <a:pt x="3057" y="212920"/>
                  </a:lnTo>
                  <a:lnTo>
                    <a:pt x="8469" y="229899"/>
                  </a:lnTo>
                  <a:lnTo>
                    <a:pt x="11865" y="232096"/>
                  </a:lnTo>
                  <a:lnTo>
                    <a:pt x="21283" y="232657"/>
                  </a:lnTo>
                  <a:lnTo>
                    <a:pt x="26053" y="230407"/>
                  </a:lnTo>
                  <a:lnTo>
                    <a:pt x="35114" y="222263"/>
                  </a:lnTo>
                  <a:lnTo>
                    <a:pt x="50408" y="1941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804"/>
            <p:cNvSpPr/>
            <p:nvPr>
              <p:custDataLst>
                <p:tags r:id="rId228"/>
              </p:custDataLst>
            </p:nvPr>
          </p:nvSpPr>
          <p:spPr>
            <a:xfrm>
              <a:off x="5480225" y="956623"/>
              <a:ext cx="214127" cy="555364"/>
            </a:xfrm>
            <a:custGeom>
              <a:avLst/>
              <a:gdLst/>
              <a:ahLst/>
              <a:cxnLst/>
              <a:rect l="0" t="0" r="0" b="0"/>
              <a:pathLst>
                <a:path w="214127" h="555364">
                  <a:moveTo>
                    <a:pt x="6175" y="14927"/>
                  </a:moveTo>
                  <a:lnTo>
                    <a:pt x="6175" y="14927"/>
                  </a:lnTo>
                  <a:lnTo>
                    <a:pt x="2804" y="11556"/>
                  </a:lnTo>
                  <a:lnTo>
                    <a:pt x="1149" y="8019"/>
                  </a:lnTo>
                  <a:lnTo>
                    <a:pt x="87" y="0"/>
                  </a:lnTo>
                  <a:lnTo>
                    <a:pt x="0" y="37"/>
                  </a:lnTo>
                  <a:lnTo>
                    <a:pt x="1716" y="36202"/>
                  </a:lnTo>
                  <a:lnTo>
                    <a:pt x="5294" y="81845"/>
                  </a:lnTo>
                  <a:lnTo>
                    <a:pt x="9285" y="120911"/>
                  </a:lnTo>
                  <a:lnTo>
                    <a:pt x="19006" y="164133"/>
                  </a:lnTo>
                  <a:lnTo>
                    <a:pt x="24578" y="182841"/>
                  </a:lnTo>
                  <a:lnTo>
                    <a:pt x="34110" y="200563"/>
                  </a:lnTo>
                  <a:lnTo>
                    <a:pt x="45402" y="210321"/>
                  </a:lnTo>
                  <a:lnTo>
                    <a:pt x="51376" y="212923"/>
                  </a:lnTo>
                  <a:lnTo>
                    <a:pt x="57476" y="213246"/>
                  </a:lnTo>
                  <a:lnTo>
                    <a:pt x="69897" y="209843"/>
                  </a:lnTo>
                  <a:lnTo>
                    <a:pt x="80593" y="196101"/>
                  </a:lnTo>
                  <a:lnTo>
                    <a:pt x="98956" y="152785"/>
                  </a:lnTo>
                  <a:lnTo>
                    <a:pt x="111808" y="115849"/>
                  </a:lnTo>
                  <a:lnTo>
                    <a:pt x="123159" y="79245"/>
                  </a:lnTo>
                  <a:lnTo>
                    <a:pt x="137091" y="33893"/>
                  </a:lnTo>
                  <a:lnTo>
                    <a:pt x="139750" y="15041"/>
                  </a:lnTo>
                  <a:lnTo>
                    <a:pt x="141086" y="12886"/>
                  </a:lnTo>
                  <a:lnTo>
                    <a:pt x="142682" y="11450"/>
                  </a:lnTo>
                  <a:lnTo>
                    <a:pt x="143746" y="12609"/>
                  </a:lnTo>
                  <a:lnTo>
                    <a:pt x="150758" y="52789"/>
                  </a:lnTo>
                  <a:lnTo>
                    <a:pt x="156822" y="99808"/>
                  </a:lnTo>
                  <a:lnTo>
                    <a:pt x="161819" y="135562"/>
                  </a:lnTo>
                  <a:lnTo>
                    <a:pt x="168483" y="167320"/>
                  </a:lnTo>
                  <a:lnTo>
                    <a:pt x="176149" y="204954"/>
                  </a:lnTo>
                  <a:lnTo>
                    <a:pt x="182378" y="245198"/>
                  </a:lnTo>
                  <a:lnTo>
                    <a:pt x="188204" y="286603"/>
                  </a:lnTo>
                  <a:lnTo>
                    <a:pt x="195498" y="328524"/>
                  </a:lnTo>
                  <a:lnTo>
                    <a:pt x="204166" y="371566"/>
                  </a:lnTo>
                  <a:lnTo>
                    <a:pt x="211202" y="415677"/>
                  </a:lnTo>
                  <a:lnTo>
                    <a:pt x="214126" y="462989"/>
                  </a:lnTo>
                  <a:lnTo>
                    <a:pt x="208641" y="508291"/>
                  </a:lnTo>
                  <a:lnTo>
                    <a:pt x="203404" y="522772"/>
                  </a:lnTo>
                  <a:lnTo>
                    <a:pt x="194021" y="538616"/>
                  </a:lnTo>
                  <a:lnTo>
                    <a:pt x="177151" y="549420"/>
                  </a:lnTo>
                  <a:lnTo>
                    <a:pt x="156248" y="555163"/>
                  </a:lnTo>
                  <a:lnTo>
                    <a:pt x="135198" y="555363"/>
                  </a:lnTo>
                  <a:lnTo>
                    <a:pt x="88007" y="537808"/>
                  </a:lnTo>
                  <a:lnTo>
                    <a:pt x="75706" y="530246"/>
                  </a:lnTo>
                  <a:lnTo>
                    <a:pt x="63183" y="517478"/>
                  </a:lnTo>
                  <a:lnTo>
                    <a:pt x="59702" y="511533"/>
                  </a:lnTo>
                  <a:lnTo>
                    <a:pt x="57716" y="501165"/>
                  </a:lnTo>
                  <a:lnTo>
                    <a:pt x="62191" y="474283"/>
                  </a:lnTo>
                  <a:lnTo>
                    <a:pt x="69675" y="4530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SMARTInkShape-Group577"/>
          <p:cNvGrpSpPr/>
          <p:nvPr/>
        </p:nvGrpSpPr>
        <p:grpSpPr>
          <a:xfrm>
            <a:off x="4210628" y="732942"/>
            <a:ext cx="913823" cy="325358"/>
            <a:chOff x="4210628" y="732942"/>
            <a:chExt cx="913823" cy="325358"/>
          </a:xfrm>
        </p:grpSpPr>
        <p:sp>
          <p:nvSpPr>
            <p:cNvPr id="43" name="SMARTInkShape-2805"/>
            <p:cNvSpPr/>
            <p:nvPr>
              <p:custDataLst>
                <p:tags r:id="rId212"/>
              </p:custDataLst>
            </p:nvPr>
          </p:nvSpPr>
          <p:spPr>
            <a:xfrm>
              <a:off x="5092700" y="876300"/>
              <a:ext cx="31751" cy="44451"/>
            </a:xfrm>
            <a:custGeom>
              <a:avLst/>
              <a:gdLst/>
              <a:ahLst/>
              <a:cxnLst/>
              <a:rect l="0" t="0" r="0" b="0"/>
              <a:pathLst>
                <a:path w="31751" h="44451">
                  <a:moveTo>
                    <a:pt x="31750" y="0"/>
                  </a:moveTo>
                  <a:lnTo>
                    <a:pt x="31750" y="0"/>
                  </a:lnTo>
                  <a:lnTo>
                    <a:pt x="31750" y="6742"/>
                  </a:lnTo>
                  <a:lnTo>
                    <a:pt x="29869" y="11933"/>
                  </a:lnTo>
                  <a:lnTo>
                    <a:pt x="0" y="4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806"/>
            <p:cNvSpPr/>
            <p:nvPr>
              <p:custDataLst>
                <p:tags r:id="rId213"/>
              </p:custDataLst>
            </p:nvPr>
          </p:nvSpPr>
          <p:spPr>
            <a:xfrm>
              <a:off x="5092700" y="787400"/>
              <a:ext cx="6351" cy="31751"/>
            </a:xfrm>
            <a:custGeom>
              <a:avLst/>
              <a:gdLst/>
              <a:ahLst/>
              <a:cxnLst/>
              <a:rect l="0" t="0" r="0" b="0"/>
              <a:pathLst>
                <a:path w="6351" h="31751">
                  <a:moveTo>
                    <a:pt x="6350" y="0"/>
                  </a:moveTo>
                  <a:lnTo>
                    <a:pt x="6350" y="0"/>
                  </a:lnTo>
                  <a:lnTo>
                    <a:pt x="5645" y="16315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2807"/>
            <p:cNvSpPr/>
            <p:nvPr>
              <p:custDataLst>
                <p:tags r:id="rId214"/>
              </p:custDataLst>
            </p:nvPr>
          </p:nvSpPr>
          <p:spPr>
            <a:xfrm>
              <a:off x="4578958" y="850900"/>
              <a:ext cx="120043" cy="50801"/>
            </a:xfrm>
            <a:custGeom>
              <a:avLst/>
              <a:gdLst/>
              <a:ahLst/>
              <a:cxnLst/>
              <a:rect l="0" t="0" r="0" b="0"/>
              <a:pathLst>
                <a:path w="120043" h="50801">
                  <a:moveTo>
                    <a:pt x="43842" y="50800"/>
                  </a:moveTo>
                  <a:lnTo>
                    <a:pt x="43842" y="50800"/>
                  </a:lnTo>
                  <a:lnTo>
                    <a:pt x="32997" y="50094"/>
                  </a:lnTo>
                  <a:lnTo>
                    <a:pt x="1819" y="44333"/>
                  </a:lnTo>
                  <a:lnTo>
                    <a:pt x="304" y="42961"/>
                  </a:lnTo>
                  <a:lnTo>
                    <a:pt x="0" y="41340"/>
                  </a:lnTo>
                  <a:lnTo>
                    <a:pt x="3425" y="35777"/>
                  </a:lnTo>
                  <a:lnTo>
                    <a:pt x="6314" y="32318"/>
                  </a:lnTo>
                  <a:lnTo>
                    <a:pt x="45732" y="17333"/>
                  </a:lnTo>
                  <a:lnTo>
                    <a:pt x="91252" y="6847"/>
                  </a:lnTo>
                  <a:lnTo>
                    <a:pt x="12004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2808"/>
            <p:cNvSpPr/>
            <p:nvPr>
              <p:custDataLst>
                <p:tags r:id="rId215"/>
              </p:custDataLst>
            </p:nvPr>
          </p:nvSpPr>
          <p:spPr>
            <a:xfrm>
              <a:off x="4565650" y="774961"/>
              <a:ext cx="38101" cy="177540"/>
            </a:xfrm>
            <a:custGeom>
              <a:avLst/>
              <a:gdLst/>
              <a:ahLst/>
              <a:cxnLst/>
              <a:rect l="0" t="0" r="0" b="0"/>
              <a:pathLst>
                <a:path w="38101" h="177540">
                  <a:moveTo>
                    <a:pt x="0" y="6089"/>
                  </a:moveTo>
                  <a:lnTo>
                    <a:pt x="0" y="6089"/>
                  </a:lnTo>
                  <a:lnTo>
                    <a:pt x="6088" y="0"/>
                  </a:lnTo>
                  <a:lnTo>
                    <a:pt x="6335" y="39434"/>
                  </a:lnTo>
                  <a:lnTo>
                    <a:pt x="6347" y="86863"/>
                  </a:lnTo>
                  <a:lnTo>
                    <a:pt x="6349" y="133993"/>
                  </a:lnTo>
                  <a:lnTo>
                    <a:pt x="13092" y="164715"/>
                  </a:lnTo>
                  <a:lnTo>
                    <a:pt x="38100" y="1775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809"/>
            <p:cNvSpPr/>
            <p:nvPr>
              <p:custDataLst>
                <p:tags r:id="rId216"/>
              </p:custDataLst>
            </p:nvPr>
          </p:nvSpPr>
          <p:spPr>
            <a:xfrm>
              <a:off x="4476750" y="889883"/>
              <a:ext cx="31751" cy="92820"/>
            </a:xfrm>
            <a:custGeom>
              <a:avLst/>
              <a:gdLst/>
              <a:ahLst/>
              <a:cxnLst/>
              <a:rect l="0" t="0" r="0" b="0"/>
              <a:pathLst>
                <a:path w="31751" h="92820">
                  <a:moveTo>
                    <a:pt x="31750" y="5467"/>
                  </a:moveTo>
                  <a:lnTo>
                    <a:pt x="31750" y="5467"/>
                  </a:lnTo>
                  <a:lnTo>
                    <a:pt x="28379" y="2096"/>
                  </a:lnTo>
                  <a:lnTo>
                    <a:pt x="24843" y="441"/>
                  </a:lnTo>
                  <a:lnTo>
                    <a:pt x="22911" y="0"/>
                  </a:lnTo>
                  <a:lnTo>
                    <a:pt x="13453" y="2749"/>
                  </a:lnTo>
                  <a:lnTo>
                    <a:pt x="7625" y="8022"/>
                  </a:lnTo>
                  <a:lnTo>
                    <a:pt x="3389" y="15069"/>
                  </a:lnTo>
                  <a:lnTo>
                    <a:pt x="1506" y="22905"/>
                  </a:lnTo>
                  <a:lnTo>
                    <a:pt x="2551" y="31091"/>
                  </a:lnTo>
                  <a:lnTo>
                    <a:pt x="6072" y="39433"/>
                  </a:lnTo>
                  <a:lnTo>
                    <a:pt x="28782" y="73072"/>
                  </a:lnTo>
                  <a:lnTo>
                    <a:pt x="30431" y="80434"/>
                  </a:lnTo>
                  <a:lnTo>
                    <a:pt x="29282" y="86528"/>
                  </a:lnTo>
                  <a:lnTo>
                    <a:pt x="27988" y="89141"/>
                  </a:lnTo>
                  <a:lnTo>
                    <a:pt x="25008" y="90883"/>
                  </a:lnTo>
                  <a:lnTo>
                    <a:pt x="16054" y="92819"/>
                  </a:lnTo>
                  <a:lnTo>
                    <a:pt x="12114" y="90512"/>
                  </a:lnTo>
                  <a:lnTo>
                    <a:pt x="0" y="689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2810"/>
            <p:cNvSpPr/>
            <p:nvPr>
              <p:custDataLst>
                <p:tags r:id="rId217"/>
              </p:custDataLst>
            </p:nvPr>
          </p:nvSpPr>
          <p:spPr>
            <a:xfrm>
              <a:off x="4774118" y="755650"/>
              <a:ext cx="83633" cy="151680"/>
            </a:xfrm>
            <a:custGeom>
              <a:avLst/>
              <a:gdLst/>
              <a:ahLst/>
              <a:cxnLst/>
              <a:rect l="0" t="0" r="0" b="0"/>
              <a:pathLst>
                <a:path w="83633" h="151680">
                  <a:moveTo>
                    <a:pt x="77282" y="31750"/>
                  </a:moveTo>
                  <a:lnTo>
                    <a:pt x="77282" y="31750"/>
                  </a:lnTo>
                  <a:lnTo>
                    <a:pt x="73911" y="28379"/>
                  </a:lnTo>
                  <a:lnTo>
                    <a:pt x="58331" y="26283"/>
                  </a:lnTo>
                  <a:lnTo>
                    <a:pt x="42582" y="29033"/>
                  </a:lnTo>
                  <a:lnTo>
                    <a:pt x="28979" y="34316"/>
                  </a:lnTo>
                  <a:lnTo>
                    <a:pt x="12640" y="50463"/>
                  </a:lnTo>
                  <a:lnTo>
                    <a:pt x="1136" y="73121"/>
                  </a:lnTo>
                  <a:lnTo>
                    <a:pt x="0" y="104451"/>
                  </a:lnTo>
                  <a:lnTo>
                    <a:pt x="6245" y="124504"/>
                  </a:lnTo>
                  <a:lnTo>
                    <a:pt x="15371" y="140707"/>
                  </a:lnTo>
                  <a:lnTo>
                    <a:pt x="24131" y="150261"/>
                  </a:lnTo>
                  <a:lnTo>
                    <a:pt x="29854" y="151679"/>
                  </a:lnTo>
                  <a:lnTo>
                    <a:pt x="43738" y="149493"/>
                  </a:lnTo>
                  <a:lnTo>
                    <a:pt x="64050" y="140328"/>
                  </a:lnTo>
                  <a:lnTo>
                    <a:pt x="73283" y="125162"/>
                  </a:lnTo>
                  <a:lnTo>
                    <a:pt x="80565" y="94705"/>
                  </a:lnTo>
                  <a:lnTo>
                    <a:pt x="83025" y="52809"/>
                  </a:lnTo>
                  <a:lnTo>
                    <a:pt x="8363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2811"/>
            <p:cNvSpPr/>
            <p:nvPr>
              <p:custDataLst>
                <p:tags r:id="rId218"/>
              </p:custDataLst>
            </p:nvPr>
          </p:nvSpPr>
          <p:spPr>
            <a:xfrm>
              <a:off x="4902443" y="732942"/>
              <a:ext cx="55533" cy="166127"/>
            </a:xfrm>
            <a:custGeom>
              <a:avLst/>
              <a:gdLst/>
              <a:ahLst/>
              <a:cxnLst/>
              <a:rect l="0" t="0" r="0" b="0"/>
              <a:pathLst>
                <a:path w="55533" h="166127">
                  <a:moveTo>
                    <a:pt x="6107" y="3658"/>
                  </a:moveTo>
                  <a:lnTo>
                    <a:pt x="6107" y="3658"/>
                  </a:lnTo>
                  <a:lnTo>
                    <a:pt x="9477" y="3658"/>
                  </a:lnTo>
                  <a:lnTo>
                    <a:pt x="10471" y="2952"/>
                  </a:lnTo>
                  <a:lnTo>
                    <a:pt x="11133" y="1777"/>
                  </a:lnTo>
                  <a:lnTo>
                    <a:pt x="11574" y="287"/>
                  </a:lnTo>
                  <a:lnTo>
                    <a:pt x="10458" y="0"/>
                  </a:lnTo>
                  <a:lnTo>
                    <a:pt x="5454" y="1562"/>
                  </a:lnTo>
                  <a:lnTo>
                    <a:pt x="3554" y="4377"/>
                  </a:lnTo>
                  <a:lnTo>
                    <a:pt x="1445" y="13150"/>
                  </a:lnTo>
                  <a:lnTo>
                    <a:pt x="5005" y="55987"/>
                  </a:lnTo>
                  <a:lnTo>
                    <a:pt x="2518" y="97093"/>
                  </a:lnTo>
                  <a:lnTo>
                    <a:pt x="121" y="142222"/>
                  </a:lnTo>
                  <a:lnTo>
                    <a:pt x="0" y="146834"/>
                  </a:lnTo>
                  <a:lnTo>
                    <a:pt x="624" y="149909"/>
                  </a:lnTo>
                  <a:lnTo>
                    <a:pt x="1746" y="151958"/>
                  </a:lnTo>
                  <a:lnTo>
                    <a:pt x="3199" y="153325"/>
                  </a:lnTo>
                  <a:lnTo>
                    <a:pt x="4168" y="152825"/>
                  </a:lnTo>
                  <a:lnTo>
                    <a:pt x="12417" y="129166"/>
                  </a:lnTo>
                  <a:lnTo>
                    <a:pt x="35317" y="102082"/>
                  </a:lnTo>
                  <a:lnTo>
                    <a:pt x="38986" y="99613"/>
                  </a:lnTo>
                  <a:lnTo>
                    <a:pt x="42137" y="98673"/>
                  </a:lnTo>
                  <a:lnTo>
                    <a:pt x="44944" y="98751"/>
                  </a:lnTo>
                  <a:lnTo>
                    <a:pt x="49944" y="100720"/>
                  </a:lnTo>
                  <a:lnTo>
                    <a:pt x="52265" y="102233"/>
                  </a:lnTo>
                  <a:lnTo>
                    <a:pt x="53813" y="103947"/>
                  </a:lnTo>
                  <a:lnTo>
                    <a:pt x="55532" y="107733"/>
                  </a:lnTo>
                  <a:lnTo>
                    <a:pt x="53128" y="123944"/>
                  </a:lnTo>
                  <a:lnTo>
                    <a:pt x="44577" y="143250"/>
                  </a:lnTo>
                  <a:lnTo>
                    <a:pt x="33106" y="159005"/>
                  </a:lnTo>
                  <a:lnTo>
                    <a:pt x="26808" y="164423"/>
                  </a:lnTo>
                  <a:lnTo>
                    <a:pt x="24141" y="165868"/>
                  </a:lnTo>
                  <a:lnTo>
                    <a:pt x="21658" y="166126"/>
                  </a:lnTo>
                  <a:lnTo>
                    <a:pt x="12457" y="1624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2812"/>
            <p:cNvSpPr/>
            <p:nvPr>
              <p:custDataLst>
                <p:tags r:id="rId219"/>
              </p:custDataLst>
            </p:nvPr>
          </p:nvSpPr>
          <p:spPr>
            <a:xfrm>
              <a:off x="4980742" y="801244"/>
              <a:ext cx="28768" cy="99170"/>
            </a:xfrm>
            <a:custGeom>
              <a:avLst/>
              <a:gdLst/>
              <a:ahLst/>
              <a:cxnLst/>
              <a:rect l="0" t="0" r="0" b="0"/>
              <a:pathLst>
                <a:path w="28768" h="99170">
                  <a:moveTo>
                    <a:pt x="23058" y="11556"/>
                  </a:moveTo>
                  <a:lnTo>
                    <a:pt x="23058" y="11556"/>
                  </a:lnTo>
                  <a:lnTo>
                    <a:pt x="23058" y="8185"/>
                  </a:lnTo>
                  <a:lnTo>
                    <a:pt x="24940" y="4648"/>
                  </a:lnTo>
                  <a:lnTo>
                    <a:pt x="26428" y="2718"/>
                  </a:lnTo>
                  <a:lnTo>
                    <a:pt x="26716" y="1430"/>
                  </a:lnTo>
                  <a:lnTo>
                    <a:pt x="26202" y="572"/>
                  </a:lnTo>
                  <a:lnTo>
                    <a:pt x="25154" y="0"/>
                  </a:lnTo>
                  <a:lnTo>
                    <a:pt x="20226" y="5009"/>
                  </a:lnTo>
                  <a:lnTo>
                    <a:pt x="2929" y="26347"/>
                  </a:lnTo>
                  <a:lnTo>
                    <a:pt x="0" y="34828"/>
                  </a:lnTo>
                  <a:lnTo>
                    <a:pt x="631" y="39065"/>
                  </a:lnTo>
                  <a:lnTo>
                    <a:pt x="15093" y="64472"/>
                  </a:lnTo>
                  <a:lnTo>
                    <a:pt x="26162" y="79524"/>
                  </a:lnTo>
                  <a:lnTo>
                    <a:pt x="28446" y="87198"/>
                  </a:lnTo>
                  <a:lnTo>
                    <a:pt x="28767" y="89501"/>
                  </a:lnTo>
                  <a:lnTo>
                    <a:pt x="27242" y="93941"/>
                  </a:lnTo>
                  <a:lnTo>
                    <a:pt x="25847" y="96112"/>
                  </a:lnTo>
                  <a:lnTo>
                    <a:pt x="23506" y="97560"/>
                  </a:lnTo>
                  <a:lnTo>
                    <a:pt x="17142" y="99169"/>
                  </a:lnTo>
                  <a:lnTo>
                    <a:pt x="14881" y="98187"/>
                  </a:lnTo>
                  <a:lnTo>
                    <a:pt x="10358" y="877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813"/>
            <p:cNvSpPr/>
            <p:nvPr>
              <p:custDataLst>
                <p:tags r:id="rId220"/>
              </p:custDataLst>
            </p:nvPr>
          </p:nvSpPr>
          <p:spPr>
            <a:xfrm>
              <a:off x="4210628" y="825500"/>
              <a:ext cx="107373" cy="232800"/>
            </a:xfrm>
            <a:custGeom>
              <a:avLst/>
              <a:gdLst/>
              <a:ahLst/>
              <a:cxnLst/>
              <a:rect l="0" t="0" r="0" b="0"/>
              <a:pathLst>
                <a:path w="107373" h="232800">
                  <a:moveTo>
                    <a:pt x="24822" y="0"/>
                  </a:moveTo>
                  <a:lnTo>
                    <a:pt x="24822" y="0"/>
                  </a:lnTo>
                  <a:lnTo>
                    <a:pt x="24822" y="17677"/>
                  </a:lnTo>
                  <a:lnTo>
                    <a:pt x="12889" y="58920"/>
                  </a:lnTo>
                  <a:lnTo>
                    <a:pt x="6000" y="95069"/>
                  </a:lnTo>
                  <a:lnTo>
                    <a:pt x="1371" y="141528"/>
                  </a:lnTo>
                  <a:lnTo>
                    <a:pt x="0" y="181634"/>
                  </a:lnTo>
                  <a:lnTo>
                    <a:pt x="2907" y="214149"/>
                  </a:lnTo>
                  <a:lnTo>
                    <a:pt x="8294" y="227689"/>
                  </a:lnTo>
                  <a:lnTo>
                    <a:pt x="10981" y="230109"/>
                  </a:lnTo>
                  <a:lnTo>
                    <a:pt x="17729" y="232799"/>
                  </a:lnTo>
                  <a:lnTo>
                    <a:pt x="42994" y="229455"/>
                  </a:lnTo>
                  <a:lnTo>
                    <a:pt x="61957" y="223287"/>
                  </a:lnTo>
                  <a:lnTo>
                    <a:pt x="107372" y="203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814"/>
            <p:cNvSpPr/>
            <p:nvPr>
              <p:custDataLst>
                <p:tags r:id="rId221"/>
              </p:custDataLst>
            </p:nvPr>
          </p:nvSpPr>
          <p:spPr>
            <a:xfrm>
              <a:off x="4338661" y="943910"/>
              <a:ext cx="93640" cy="59391"/>
            </a:xfrm>
            <a:custGeom>
              <a:avLst/>
              <a:gdLst/>
              <a:ahLst/>
              <a:cxnLst/>
              <a:rect l="0" t="0" r="0" b="0"/>
              <a:pathLst>
                <a:path w="93640" h="59391">
                  <a:moveTo>
                    <a:pt x="55539" y="33990"/>
                  </a:moveTo>
                  <a:lnTo>
                    <a:pt x="55539" y="33990"/>
                  </a:lnTo>
                  <a:lnTo>
                    <a:pt x="55539" y="30619"/>
                  </a:lnTo>
                  <a:lnTo>
                    <a:pt x="57421" y="27082"/>
                  </a:lnTo>
                  <a:lnTo>
                    <a:pt x="58909" y="25152"/>
                  </a:lnTo>
                  <a:lnTo>
                    <a:pt x="59197" y="23159"/>
                  </a:lnTo>
                  <a:lnTo>
                    <a:pt x="57635" y="19063"/>
                  </a:lnTo>
                  <a:lnTo>
                    <a:pt x="45762" y="3549"/>
                  </a:lnTo>
                  <a:lnTo>
                    <a:pt x="44788" y="996"/>
                  </a:lnTo>
                  <a:lnTo>
                    <a:pt x="42727" y="0"/>
                  </a:lnTo>
                  <a:lnTo>
                    <a:pt x="36674" y="774"/>
                  </a:lnTo>
                  <a:lnTo>
                    <a:pt x="13036" y="16417"/>
                  </a:lnTo>
                  <a:lnTo>
                    <a:pt x="6545" y="24769"/>
                  </a:lnTo>
                  <a:lnTo>
                    <a:pt x="0" y="40635"/>
                  </a:lnTo>
                  <a:lnTo>
                    <a:pt x="874" y="43359"/>
                  </a:lnTo>
                  <a:lnTo>
                    <a:pt x="5609" y="48267"/>
                  </a:lnTo>
                  <a:lnTo>
                    <a:pt x="12416" y="50919"/>
                  </a:lnTo>
                  <a:lnTo>
                    <a:pt x="16207" y="51626"/>
                  </a:lnTo>
                  <a:lnTo>
                    <a:pt x="24182" y="50530"/>
                  </a:lnTo>
                  <a:lnTo>
                    <a:pt x="31725" y="47691"/>
                  </a:lnTo>
                  <a:lnTo>
                    <a:pt x="40643" y="42832"/>
                  </a:lnTo>
                  <a:lnTo>
                    <a:pt x="47977" y="41447"/>
                  </a:lnTo>
                  <a:lnTo>
                    <a:pt x="54060" y="42714"/>
                  </a:lnTo>
                  <a:lnTo>
                    <a:pt x="93639" y="593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SMARTInkShape-Group578"/>
          <p:cNvGrpSpPr/>
          <p:nvPr/>
        </p:nvGrpSpPr>
        <p:grpSpPr>
          <a:xfrm>
            <a:off x="6509633" y="997954"/>
            <a:ext cx="176918" cy="130924"/>
            <a:chOff x="6509633" y="997954"/>
            <a:chExt cx="176918" cy="130924"/>
          </a:xfrm>
        </p:grpSpPr>
        <p:sp>
          <p:nvSpPr>
            <p:cNvPr id="54" name="SMARTInkShape-2815"/>
            <p:cNvSpPr/>
            <p:nvPr>
              <p:custDataLst>
                <p:tags r:id="rId210"/>
              </p:custDataLst>
            </p:nvPr>
          </p:nvSpPr>
          <p:spPr>
            <a:xfrm>
              <a:off x="6520060" y="1085850"/>
              <a:ext cx="166491" cy="43028"/>
            </a:xfrm>
            <a:custGeom>
              <a:avLst/>
              <a:gdLst/>
              <a:ahLst/>
              <a:cxnLst/>
              <a:rect l="0" t="0" r="0" b="0"/>
              <a:pathLst>
                <a:path w="166491" h="43028">
                  <a:moveTo>
                    <a:pt x="52190" y="0"/>
                  </a:moveTo>
                  <a:lnTo>
                    <a:pt x="52190" y="0"/>
                  </a:lnTo>
                  <a:lnTo>
                    <a:pt x="5961" y="34705"/>
                  </a:lnTo>
                  <a:lnTo>
                    <a:pt x="364" y="39649"/>
                  </a:lnTo>
                  <a:lnTo>
                    <a:pt x="0" y="41249"/>
                  </a:lnTo>
                  <a:lnTo>
                    <a:pt x="1169" y="42316"/>
                  </a:lnTo>
                  <a:lnTo>
                    <a:pt x="3359" y="43027"/>
                  </a:lnTo>
                  <a:lnTo>
                    <a:pt x="42362" y="34030"/>
                  </a:lnTo>
                  <a:lnTo>
                    <a:pt x="84007" y="23410"/>
                  </a:lnTo>
                  <a:lnTo>
                    <a:pt x="128253" y="15481"/>
                  </a:lnTo>
                  <a:lnTo>
                    <a:pt x="16649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2816"/>
            <p:cNvSpPr/>
            <p:nvPr>
              <p:custDataLst>
                <p:tags r:id="rId211"/>
              </p:custDataLst>
            </p:nvPr>
          </p:nvSpPr>
          <p:spPr>
            <a:xfrm>
              <a:off x="6509633" y="997954"/>
              <a:ext cx="164218" cy="37097"/>
            </a:xfrm>
            <a:custGeom>
              <a:avLst/>
              <a:gdLst/>
              <a:ahLst/>
              <a:cxnLst/>
              <a:rect l="0" t="0" r="0" b="0"/>
              <a:pathLst>
                <a:path w="164218" h="37097">
                  <a:moveTo>
                    <a:pt x="5467" y="37096"/>
                  </a:moveTo>
                  <a:lnTo>
                    <a:pt x="5467" y="37096"/>
                  </a:lnTo>
                  <a:lnTo>
                    <a:pt x="0" y="37096"/>
                  </a:lnTo>
                  <a:lnTo>
                    <a:pt x="2749" y="26983"/>
                  </a:lnTo>
                  <a:lnTo>
                    <a:pt x="5772" y="23298"/>
                  </a:lnTo>
                  <a:lnTo>
                    <a:pt x="14773" y="17323"/>
                  </a:lnTo>
                  <a:lnTo>
                    <a:pt x="61738" y="4080"/>
                  </a:lnTo>
                  <a:lnTo>
                    <a:pt x="105717" y="0"/>
                  </a:lnTo>
                  <a:lnTo>
                    <a:pt x="164217" y="53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SMARTInkShape-Group579"/>
          <p:cNvGrpSpPr/>
          <p:nvPr/>
        </p:nvGrpSpPr>
        <p:grpSpPr>
          <a:xfrm>
            <a:off x="7027300" y="898329"/>
            <a:ext cx="370451" cy="523775"/>
            <a:chOff x="7027300" y="898329"/>
            <a:chExt cx="370451" cy="523775"/>
          </a:xfrm>
        </p:grpSpPr>
        <p:sp>
          <p:nvSpPr>
            <p:cNvPr id="57" name="SMARTInkShape-2817"/>
            <p:cNvSpPr/>
            <p:nvPr>
              <p:custDataLst>
                <p:tags r:id="rId207"/>
              </p:custDataLst>
            </p:nvPr>
          </p:nvSpPr>
          <p:spPr>
            <a:xfrm>
              <a:off x="7306368" y="1168400"/>
              <a:ext cx="91383" cy="19051"/>
            </a:xfrm>
            <a:custGeom>
              <a:avLst/>
              <a:gdLst/>
              <a:ahLst/>
              <a:cxnLst/>
              <a:rect l="0" t="0" r="0" b="0"/>
              <a:pathLst>
                <a:path w="91383" h="19051">
                  <a:moveTo>
                    <a:pt x="15182" y="19050"/>
                  </a:moveTo>
                  <a:lnTo>
                    <a:pt x="15182" y="19050"/>
                  </a:lnTo>
                  <a:lnTo>
                    <a:pt x="877" y="19050"/>
                  </a:lnTo>
                  <a:lnTo>
                    <a:pt x="0" y="18344"/>
                  </a:lnTo>
                  <a:lnTo>
                    <a:pt x="122" y="17168"/>
                  </a:lnTo>
                  <a:lnTo>
                    <a:pt x="909" y="15679"/>
                  </a:lnTo>
                  <a:lnTo>
                    <a:pt x="7427" y="14024"/>
                  </a:lnTo>
                  <a:lnTo>
                    <a:pt x="45713" y="9590"/>
                  </a:lnTo>
                  <a:lnTo>
                    <a:pt x="9138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2818"/>
            <p:cNvSpPr/>
            <p:nvPr>
              <p:custDataLst>
                <p:tags r:id="rId208"/>
              </p:custDataLst>
            </p:nvPr>
          </p:nvSpPr>
          <p:spPr>
            <a:xfrm>
              <a:off x="7329193" y="1092200"/>
              <a:ext cx="36808" cy="158052"/>
            </a:xfrm>
            <a:custGeom>
              <a:avLst/>
              <a:gdLst/>
              <a:ahLst/>
              <a:cxnLst/>
              <a:rect l="0" t="0" r="0" b="0"/>
              <a:pathLst>
                <a:path w="36808" h="158052">
                  <a:moveTo>
                    <a:pt x="5057" y="0"/>
                  </a:moveTo>
                  <a:lnTo>
                    <a:pt x="5057" y="0"/>
                  </a:lnTo>
                  <a:lnTo>
                    <a:pt x="5057" y="47530"/>
                  </a:lnTo>
                  <a:lnTo>
                    <a:pt x="4351" y="93716"/>
                  </a:lnTo>
                  <a:lnTo>
                    <a:pt x="0" y="140343"/>
                  </a:lnTo>
                  <a:lnTo>
                    <a:pt x="2339" y="152686"/>
                  </a:lnTo>
                  <a:lnTo>
                    <a:pt x="3950" y="156118"/>
                  </a:lnTo>
                  <a:lnTo>
                    <a:pt x="5731" y="157701"/>
                  </a:lnTo>
                  <a:lnTo>
                    <a:pt x="7623" y="158051"/>
                  </a:lnTo>
                  <a:lnTo>
                    <a:pt x="36807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2819"/>
            <p:cNvSpPr/>
            <p:nvPr>
              <p:custDataLst>
                <p:tags r:id="rId209"/>
              </p:custDataLst>
            </p:nvPr>
          </p:nvSpPr>
          <p:spPr>
            <a:xfrm>
              <a:off x="7027300" y="898329"/>
              <a:ext cx="191344" cy="523775"/>
            </a:xfrm>
            <a:custGeom>
              <a:avLst/>
              <a:gdLst/>
              <a:ahLst/>
              <a:cxnLst/>
              <a:rect l="0" t="0" r="0" b="0"/>
              <a:pathLst>
                <a:path w="191344" h="523775">
                  <a:moveTo>
                    <a:pt x="21200" y="3371"/>
                  </a:moveTo>
                  <a:lnTo>
                    <a:pt x="21200" y="3371"/>
                  </a:lnTo>
                  <a:lnTo>
                    <a:pt x="17829" y="0"/>
                  </a:lnTo>
                  <a:lnTo>
                    <a:pt x="16131" y="418"/>
                  </a:lnTo>
                  <a:lnTo>
                    <a:pt x="6273" y="11588"/>
                  </a:lnTo>
                  <a:lnTo>
                    <a:pt x="0" y="28227"/>
                  </a:lnTo>
                  <a:lnTo>
                    <a:pt x="1699" y="72225"/>
                  </a:lnTo>
                  <a:lnTo>
                    <a:pt x="8288" y="101305"/>
                  </a:lnTo>
                  <a:lnTo>
                    <a:pt x="27966" y="134871"/>
                  </a:lnTo>
                  <a:lnTo>
                    <a:pt x="45626" y="147383"/>
                  </a:lnTo>
                  <a:lnTo>
                    <a:pt x="64511" y="148280"/>
                  </a:lnTo>
                  <a:lnTo>
                    <a:pt x="84899" y="143269"/>
                  </a:lnTo>
                  <a:lnTo>
                    <a:pt x="113353" y="124687"/>
                  </a:lnTo>
                  <a:lnTo>
                    <a:pt x="123540" y="114439"/>
                  </a:lnTo>
                  <a:lnTo>
                    <a:pt x="145902" y="73379"/>
                  </a:lnTo>
                  <a:lnTo>
                    <a:pt x="159257" y="44923"/>
                  </a:lnTo>
                  <a:lnTo>
                    <a:pt x="155748" y="86408"/>
                  </a:lnTo>
                  <a:lnTo>
                    <a:pt x="159673" y="127959"/>
                  </a:lnTo>
                  <a:lnTo>
                    <a:pt x="162417" y="162582"/>
                  </a:lnTo>
                  <a:lnTo>
                    <a:pt x="165818" y="201063"/>
                  </a:lnTo>
                  <a:lnTo>
                    <a:pt x="170589" y="239746"/>
                  </a:lnTo>
                  <a:lnTo>
                    <a:pt x="176495" y="273527"/>
                  </a:lnTo>
                  <a:lnTo>
                    <a:pt x="181472" y="309707"/>
                  </a:lnTo>
                  <a:lnTo>
                    <a:pt x="188240" y="352292"/>
                  </a:lnTo>
                  <a:lnTo>
                    <a:pt x="191343" y="397365"/>
                  </a:lnTo>
                  <a:lnTo>
                    <a:pt x="188892" y="443098"/>
                  </a:lnTo>
                  <a:lnTo>
                    <a:pt x="185402" y="483225"/>
                  </a:lnTo>
                  <a:lnTo>
                    <a:pt x="179786" y="500508"/>
                  </a:lnTo>
                  <a:lnTo>
                    <a:pt x="170705" y="513834"/>
                  </a:lnTo>
                  <a:lnTo>
                    <a:pt x="165320" y="519363"/>
                  </a:lnTo>
                  <a:lnTo>
                    <a:pt x="158908" y="522343"/>
                  </a:lnTo>
                  <a:lnTo>
                    <a:pt x="144258" y="523774"/>
                  </a:lnTo>
                  <a:lnTo>
                    <a:pt x="137105" y="520345"/>
                  </a:lnTo>
                  <a:lnTo>
                    <a:pt x="123512" y="507128"/>
                  </a:lnTo>
                  <a:lnTo>
                    <a:pt x="107333" y="479853"/>
                  </a:lnTo>
                  <a:lnTo>
                    <a:pt x="103696" y="457852"/>
                  </a:lnTo>
                  <a:lnTo>
                    <a:pt x="110100" y="4034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SMARTInkShape-2820"/>
          <p:cNvSpPr/>
          <p:nvPr>
            <p:custDataLst>
              <p:tags r:id="rId1"/>
            </p:custDataLst>
          </p:nvPr>
        </p:nvSpPr>
        <p:spPr>
          <a:xfrm>
            <a:off x="4800600" y="2173445"/>
            <a:ext cx="2133593" cy="1172521"/>
          </a:xfrm>
          <a:custGeom>
            <a:avLst/>
            <a:gdLst/>
            <a:ahLst/>
            <a:cxnLst/>
            <a:rect l="0" t="0" r="0" b="0"/>
            <a:pathLst>
              <a:path w="2133593" h="1172521">
                <a:moveTo>
                  <a:pt x="6350" y="639605"/>
                </a:moveTo>
                <a:lnTo>
                  <a:pt x="6350" y="639605"/>
                </a:lnTo>
                <a:lnTo>
                  <a:pt x="6350" y="636234"/>
                </a:lnTo>
                <a:lnTo>
                  <a:pt x="5644" y="635241"/>
                </a:lnTo>
                <a:lnTo>
                  <a:pt x="4468" y="634579"/>
                </a:lnTo>
                <a:lnTo>
                  <a:pt x="2979" y="634138"/>
                </a:lnTo>
                <a:lnTo>
                  <a:pt x="2692" y="633138"/>
                </a:lnTo>
                <a:lnTo>
                  <a:pt x="4254" y="630145"/>
                </a:lnTo>
                <a:lnTo>
                  <a:pt x="4247" y="628360"/>
                </a:lnTo>
                <a:lnTo>
                  <a:pt x="465" y="620627"/>
                </a:lnTo>
                <a:lnTo>
                  <a:pt x="0" y="573202"/>
                </a:lnTo>
                <a:lnTo>
                  <a:pt x="706" y="561056"/>
                </a:lnTo>
                <a:lnTo>
                  <a:pt x="5958" y="533523"/>
                </a:lnTo>
                <a:lnTo>
                  <a:pt x="6343" y="490127"/>
                </a:lnTo>
                <a:lnTo>
                  <a:pt x="7054" y="472547"/>
                </a:lnTo>
                <a:lnTo>
                  <a:pt x="12111" y="442638"/>
                </a:lnTo>
                <a:lnTo>
                  <a:pt x="13354" y="415414"/>
                </a:lnTo>
                <a:lnTo>
                  <a:pt x="23238" y="371381"/>
                </a:lnTo>
                <a:lnTo>
                  <a:pt x="36175" y="328340"/>
                </a:lnTo>
                <a:lnTo>
                  <a:pt x="54332" y="283927"/>
                </a:lnTo>
                <a:lnTo>
                  <a:pt x="57726" y="269792"/>
                </a:lnTo>
                <a:lnTo>
                  <a:pt x="85380" y="225342"/>
                </a:lnTo>
                <a:lnTo>
                  <a:pt x="123491" y="182290"/>
                </a:lnTo>
                <a:lnTo>
                  <a:pt x="167748" y="142240"/>
                </a:lnTo>
                <a:lnTo>
                  <a:pt x="212193" y="108454"/>
                </a:lnTo>
                <a:lnTo>
                  <a:pt x="254985" y="81962"/>
                </a:lnTo>
                <a:lnTo>
                  <a:pt x="299812" y="61883"/>
                </a:lnTo>
                <a:lnTo>
                  <a:pt x="317904" y="57324"/>
                </a:lnTo>
                <a:lnTo>
                  <a:pt x="334788" y="54092"/>
                </a:lnTo>
                <a:lnTo>
                  <a:pt x="371548" y="43882"/>
                </a:lnTo>
                <a:lnTo>
                  <a:pt x="413646" y="42774"/>
                </a:lnTo>
                <a:lnTo>
                  <a:pt x="460106" y="42714"/>
                </a:lnTo>
                <a:lnTo>
                  <a:pt x="505044" y="51544"/>
                </a:lnTo>
                <a:lnTo>
                  <a:pt x="546614" y="65487"/>
                </a:lnTo>
                <a:lnTo>
                  <a:pt x="587228" y="89774"/>
                </a:lnTo>
                <a:lnTo>
                  <a:pt x="632890" y="125469"/>
                </a:lnTo>
                <a:lnTo>
                  <a:pt x="668550" y="166120"/>
                </a:lnTo>
                <a:lnTo>
                  <a:pt x="698737" y="212960"/>
                </a:lnTo>
                <a:lnTo>
                  <a:pt x="719611" y="259432"/>
                </a:lnTo>
                <a:lnTo>
                  <a:pt x="732769" y="304967"/>
                </a:lnTo>
                <a:lnTo>
                  <a:pt x="742612" y="349346"/>
                </a:lnTo>
                <a:lnTo>
                  <a:pt x="747978" y="388556"/>
                </a:lnTo>
                <a:lnTo>
                  <a:pt x="749039" y="431892"/>
                </a:lnTo>
                <a:lnTo>
                  <a:pt x="749248" y="475574"/>
                </a:lnTo>
                <a:lnTo>
                  <a:pt x="749290" y="518696"/>
                </a:lnTo>
                <a:lnTo>
                  <a:pt x="749298" y="561682"/>
                </a:lnTo>
                <a:lnTo>
                  <a:pt x="748594" y="600681"/>
                </a:lnTo>
                <a:lnTo>
                  <a:pt x="744936" y="637950"/>
                </a:lnTo>
                <a:lnTo>
                  <a:pt x="743342" y="680305"/>
                </a:lnTo>
                <a:lnTo>
                  <a:pt x="743066" y="716575"/>
                </a:lnTo>
                <a:lnTo>
                  <a:pt x="742972" y="756645"/>
                </a:lnTo>
                <a:lnTo>
                  <a:pt x="743660" y="802398"/>
                </a:lnTo>
                <a:lnTo>
                  <a:pt x="751789" y="841665"/>
                </a:lnTo>
                <a:lnTo>
                  <a:pt x="762049" y="887601"/>
                </a:lnTo>
                <a:lnTo>
                  <a:pt x="773847" y="926207"/>
                </a:lnTo>
                <a:lnTo>
                  <a:pt x="788891" y="966982"/>
                </a:lnTo>
                <a:lnTo>
                  <a:pt x="807999" y="1006485"/>
                </a:lnTo>
                <a:lnTo>
                  <a:pt x="833751" y="1049576"/>
                </a:lnTo>
                <a:lnTo>
                  <a:pt x="866746" y="1095678"/>
                </a:lnTo>
                <a:lnTo>
                  <a:pt x="904073" y="1131435"/>
                </a:lnTo>
                <a:lnTo>
                  <a:pt x="947577" y="1153776"/>
                </a:lnTo>
                <a:lnTo>
                  <a:pt x="986162" y="1169323"/>
                </a:lnTo>
                <a:lnTo>
                  <a:pt x="1033742" y="1172520"/>
                </a:lnTo>
                <a:lnTo>
                  <a:pt x="1077674" y="1167839"/>
                </a:lnTo>
                <a:lnTo>
                  <a:pt x="1121261" y="1154694"/>
                </a:lnTo>
                <a:lnTo>
                  <a:pt x="1166301" y="1134502"/>
                </a:lnTo>
                <a:lnTo>
                  <a:pt x="1206755" y="1108476"/>
                </a:lnTo>
                <a:lnTo>
                  <a:pt x="1247560" y="1078882"/>
                </a:lnTo>
                <a:lnTo>
                  <a:pt x="1292130" y="1031912"/>
                </a:lnTo>
                <a:lnTo>
                  <a:pt x="1330091" y="989115"/>
                </a:lnTo>
                <a:lnTo>
                  <a:pt x="1357521" y="945319"/>
                </a:lnTo>
                <a:lnTo>
                  <a:pt x="1377259" y="908445"/>
                </a:lnTo>
                <a:lnTo>
                  <a:pt x="1394747" y="861023"/>
                </a:lnTo>
                <a:lnTo>
                  <a:pt x="1404171" y="823508"/>
                </a:lnTo>
                <a:lnTo>
                  <a:pt x="1413678" y="781634"/>
                </a:lnTo>
                <a:lnTo>
                  <a:pt x="1422350" y="739705"/>
                </a:lnTo>
                <a:lnTo>
                  <a:pt x="1430857" y="700300"/>
                </a:lnTo>
                <a:lnTo>
                  <a:pt x="1440585" y="660803"/>
                </a:lnTo>
                <a:lnTo>
                  <a:pt x="1451444" y="620666"/>
                </a:lnTo>
                <a:lnTo>
                  <a:pt x="1458208" y="582801"/>
                </a:lnTo>
                <a:lnTo>
                  <a:pt x="1466816" y="535486"/>
                </a:lnTo>
                <a:lnTo>
                  <a:pt x="1475310" y="491803"/>
                </a:lnTo>
                <a:lnTo>
                  <a:pt x="1483076" y="444526"/>
                </a:lnTo>
                <a:lnTo>
                  <a:pt x="1487223" y="406965"/>
                </a:lnTo>
                <a:lnTo>
                  <a:pt x="1492294" y="360770"/>
                </a:lnTo>
                <a:lnTo>
                  <a:pt x="1499027" y="321381"/>
                </a:lnTo>
                <a:lnTo>
                  <a:pt x="1506957" y="284496"/>
                </a:lnTo>
                <a:lnTo>
                  <a:pt x="1518245" y="243463"/>
                </a:lnTo>
                <a:lnTo>
                  <a:pt x="1530526" y="205200"/>
                </a:lnTo>
                <a:lnTo>
                  <a:pt x="1547318" y="158137"/>
                </a:lnTo>
                <a:lnTo>
                  <a:pt x="1569293" y="116594"/>
                </a:lnTo>
                <a:lnTo>
                  <a:pt x="1596940" y="70588"/>
                </a:lnTo>
                <a:lnTo>
                  <a:pt x="1628850" y="33594"/>
                </a:lnTo>
                <a:lnTo>
                  <a:pt x="1667356" y="12318"/>
                </a:lnTo>
                <a:lnTo>
                  <a:pt x="1695624" y="1765"/>
                </a:lnTo>
                <a:lnTo>
                  <a:pt x="1720823" y="0"/>
                </a:lnTo>
                <a:lnTo>
                  <a:pt x="1760904" y="5368"/>
                </a:lnTo>
                <a:lnTo>
                  <a:pt x="1805198" y="15289"/>
                </a:lnTo>
                <a:lnTo>
                  <a:pt x="1828157" y="22979"/>
                </a:lnTo>
                <a:lnTo>
                  <a:pt x="1874701" y="51924"/>
                </a:lnTo>
                <a:lnTo>
                  <a:pt x="1917092" y="77786"/>
                </a:lnTo>
                <a:lnTo>
                  <a:pt x="1961486" y="110014"/>
                </a:lnTo>
                <a:lnTo>
                  <a:pt x="1996878" y="143934"/>
                </a:lnTo>
                <a:lnTo>
                  <a:pt x="2024983" y="184291"/>
                </a:lnTo>
                <a:lnTo>
                  <a:pt x="2050918" y="223386"/>
                </a:lnTo>
                <a:lnTo>
                  <a:pt x="2070060" y="262830"/>
                </a:lnTo>
                <a:lnTo>
                  <a:pt x="2090424" y="308018"/>
                </a:lnTo>
                <a:lnTo>
                  <a:pt x="2103717" y="350230"/>
                </a:lnTo>
                <a:lnTo>
                  <a:pt x="2115887" y="388137"/>
                </a:lnTo>
                <a:lnTo>
                  <a:pt x="2124275" y="432060"/>
                </a:lnTo>
                <a:lnTo>
                  <a:pt x="2131549" y="479579"/>
                </a:lnTo>
                <a:lnTo>
                  <a:pt x="2133195" y="526307"/>
                </a:lnTo>
                <a:lnTo>
                  <a:pt x="2133520" y="564622"/>
                </a:lnTo>
                <a:lnTo>
                  <a:pt x="2133576" y="605707"/>
                </a:lnTo>
                <a:lnTo>
                  <a:pt x="2133592" y="646730"/>
                </a:lnTo>
                <a:lnTo>
                  <a:pt x="2132892" y="691889"/>
                </a:lnTo>
                <a:lnTo>
                  <a:pt x="2128530" y="729964"/>
                </a:lnTo>
                <a:lnTo>
                  <a:pt x="2123474" y="770486"/>
                </a:lnTo>
                <a:lnTo>
                  <a:pt x="2120957" y="806874"/>
                </a:lnTo>
                <a:lnTo>
                  <a:pt x="2117468" y="847603"/>
                </a:lnTo>
                <a:lnTo>
                  <a:pt x="2119569" y="885384"/>
                </a:lnTo>
                <a:lnTo>
                  <a:pt x="2120725" y="929647"/>
                </a:lnTo>
                <a:lnTo>
                  <a:pt x="2126651" y="976021"/>
                </a:lnTo>
                <a:lnTo>
                  <a:pt x="2126984" y="982681"/>
                </a:lnTo>
                <a:lnTo>
                  <a:pt x="2120900" y="98885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Shape-2821"/>
          <p:cNvSpPr/>
          <p:nvPr>
            <p:custDataLst>
              <p:tags r:id="rId2"/>
            </p:custDataLst>
          </p:nvPr>
        </p:nvSpPr>
        <p:spPr>
          <a:xfrm>
            <a:off x="4946650" y="2070585"/>
            <a:ext cx="2260595" cy="1278877"/>
          </a:xfrm>
          <a:custGeom>
            <a:avLst/>
            <a:gdLst/>
            <a:ahLst/>
            <a:cxnLst/>
            <a:rect l="0" t="0" r="0" b="0"/>
            <a:pathLst>
              <a:path w="2260595" h="1278877">
                <a:moveTo>
                  <a:pt x="0" y="717065"/>
                </a:moveTo>
                <a:lnTo>
                  <a:pt x="0" y="717065"/>
                </a:lnTo>
                <a:lnTo>
                  <a:pt x="0" y="701072"/>
                </a:lnTo>
                <a:lnTo>
                  <a:pt x="705" y="700052"/>
                </a:lnTo>
                <a:lnTo>
                  <a:pt x="1882" y="699373"/>
                </a:lnTo>
                <a:lnTo>
                  <a:pt x="3370" y="698921"/>
                </a:lnTo>
                <a:lnTo>
                  <a:pt x="4364" y="697913"/>
                </a:lnTo>
                <a:lnTo>
                  <a:pt x="6088" y="692627"/>
                </a:lnTo>
                <a:lnTo>
                  <a:pt x="6350" y="645093"/>
                </a:lnTo>
                <a:lnTo>
                  <a:pt x="6350" y="598547"/>
                </a:lnTo>
                <a:lnTo>
                  <a:pt x="6350" y="576131"/>
                </a:lnTo>
                <a:lnTo>
                  <a:pt x="8231" y="571407"/>
                </a:lnTo>
                <a:lnTo>
                  <a:pt x="10714" y="566956"/>
                </a:lnTo>
                <a:lnTo>
                  <a:pt x="12112" y="559778"/>
                </a:lnTo>
                <a:lnTo>
                  <a:pt x="12623" y="544388"/>
                </a:lnTo>
                <a:lnTo>
                  <a:pt x="14547" y="539660"/>
                </a:lnTo>
                <a:lnTo>
                  <a:pt x="17049" y="535207"/>
                </a:lnTo>
                <a:lnTo>
                  <a:pt x="18655" y="526599"/>
                </a:lnTo>
                <a:lnTo>
                  <a:pt x="19704" y="511623"/>
                </a:lnTo>
                <a:lnTo>
                  <a:pt x="24511" y="499310"/>
                </a:lnTo>
                <a:lnTo>
                  <a:pt x="27165" y="486618"/>
                </a:lnTo>
                <a:lnTo>
                  <a:pt x="30392" y="477099"/>
                </a:lnTo>
                <a:lnTo>
                  <a:pt x="31852" y="472125"/>
                </a:lnTo>
                <a:lnTo>
                  <a:pt x="35935" y="464652"/>
                </a:lnTo>
                <a:lnTo>
                  <a:pt x="46913" y="420047"/>
                </a:lnTo>
                <a:lnTo>
                  <a:pt x="53830" y="377270"/>
                </a:lnTo>
                <a:lnTo>
                  <a:pt x="65501" y="342824"/>
                </a:lnTo>
                <a:lnTo>
                  <a:pt x="89076" y="302469"/>
                </a:lnTo>
                <a:lnTo>
                  <a:pt x="105415" y="278368"/>
                </a:lnTo>
                <a:lnTo>
                  <a:pt x="143413" y="233922"/>
                </a:lnTo>
                <a:lnTo>
                  <a:pt x="180003" y="189983"/>
                </a:lnTo>
                <a:lnTo>
                  <a:pt x="222379" y="150589"/>
                </a:lnTo>
                <a:lnTo>
                  <a:pt x="265387" y="120606"/>
                </a:lnTo>
                <a:lnTo>
                  <a:pt x="309711" y="96685"/>
                </a:lnTo>
                <a:lnTo>
                  <a:pt x="351006" y="82234"/>
                </a:lnTo>
                <a:lnTo>
                  <a:pt x="392033" y="69380"/>
                </a:lnTo>
                <a:lnTo>
                  <a:pt x="435108" y="63853"/>
                </a:lnTo>
                <a:lnTo>
                  <a:pt x="482421" y="63064"/>
                </a:lnTo>
                <a:lnTo>
                  <a:pt x="511336" y="66396"/>
                </a:lnTo>
                <a:lnTo>
                  <a:pt x="555930" y="82114"/>
                </a:lnTo>
                <a:lnTo>
                  <a:pt x="596648" y="96651"/>
                </a:lnTo>
                <a:lnTo>
                  <a:pt x="643326" y="124341"/>
                </a:lnTo>
                <a:lnTo>
                  <a:pt x="681959" y="151015"/>
                </a:lnTo>
                <a:lnTo>
                  <a:pt x="709981" y="182272"/>
                </a:lnTo>
                <a:lnTo>
                  <a:pt x="714186" y="192218"/>
                </a:lnTo>
                <a:lnTo>
                  <a:pt x="716761" y="202283"/>
                </a:lnTo>
                <a:lnTo>
                  <a:pt x="736623" y="249670"/>
                </a:lnTo>
                <a:lnTo>
                  <a:pt x="753534" y="293699"/>
                </a:lnTo>
                <a:lnTo>
                  <a:pt x="766469" y="331161"/>
                </a:lnTo>
                <a:lnTo>
                  <a:pt x="769674" y="347312"/>
                </a:lnTo>
                <a:lnTo>
                  <a:pt x="773211" y="361035"/>
                </a:lnTo>
                <a:lnTo>
                  <a:pt x="781109" y="405441"/>
                </a:lnTo>
                <a:lnTo>
                  <a:pt x="790484" y="447264"/>
                </a:lnTo>
                <a:lnTo>
                  <a:pt x="803684" y="493711"/>
                </a:lnTo>
                <a:lnTo>
                  <a:pt x="811809" y="539511"/>
                </a:lnTo>
                <a:lnTo>
                  <a:pt x="821551" y="584129"/>
                </a:lnTo>
                <a:lnTo>
                  <a:pt x="833991" y="625548"/>
                </a:lnTo>
                <a:lnTo>
                  <a:pt x="837831" y="671502"/>
                </a:lnTo>
                <a:lnTo>
                  <a:pt x="838167" y="716085"/>
                </a:lnTo>
                <a:lnTo>
                  <a:pt x="838198" y="761457"/>
                </a:lnTo>
                <a:lnTo>
                  <a:pt x="836318" y="786904"/>
                </a:lnTo>
                <a:lnTo>
                  <a:pt x="832112" y="833461"/>
                </a:lnTo>
                <a:lnTo>
                  <a:pt x="831873" y="875116"/>
                </a:lnTo>
                <a:lnTo>
                  <a:pt x="831851" y="920224"/>
                </a:lnTo>
                <a:lnTo>
                  <a:pt x="833731" y="945657"/>
                </a:lnTo>
                <a:lnTo>
                  <a:pt x="846777" y="986744"/>
                </a:lnTo>
                <a:lnTo>
                  <a:pt x="873324" y="1029655"/>
                </a:lnTo>
                <a:lnTo>
                  <a:pt x="886236" y="1047692"/>
                </a:lnTo>
                <a:lnTo>
                  <a:pt x="898294" y="1066441"/>
                </a:lnTo>
                <a:lnTo>
                  <a:pt x="939798" y="1112050"/>
                </a:lnTo>
                <a:lnTo>
                  <a:pt x="986429" y="1150960"/>
                </a:lnTo>
                <a:lnTo>
                  <a:pt x="1029667" y="1188218"/>
                </a:lnTo>
                <a:lnTo>
                  <a:pt x="1074512" y="1224949"/>
                </a:lnTo>
                <a:lnTo>
                  <a:pt x="1106343" y="1243547"/>
                </a:lnTo>
                <a:lnTo>
                  <a:pt x="1148152" y="1261791"/>
                </a:lnTo>
                <a:lnTo>
                  <a:pt x="1194341" y="1273578"/>
                </a:lnTo>
                <a:lnTo>
                  <a:pt x="1236401" y="1278876"/>
                </a:lnTo>
                <a:lnTo>
                  <a:pt x="1278512" y="1275277"/>
                </a:lnTo>
                <a:lnTo>
                  <a:pt x="1296040" y="1270125"/>
                </a:lnTo>
                <a:lnTo>
                  <a:pt x="1332980" y="1248929"/>
                </a:lnTo>
                <a:lnTo>
                  <a:pt x="1341030" y="1240610"/>
                </a:lnTo>
                <a:lnTo>
                  <a:pt x="1367639" y="1195275"/>
                </a:lnTo>
                <a:lnTo>
                  <a:pt x="1399009" y="1152638"/>
                </a:lnTo>
                <a:lnTo>
                  <a:pt x="1424508" y="1110483"/>
                </a:lnTo>
                <a:lnTo>
                  <a:pt x="1445552" y="1069894"/>
                </a:lnTo>
                <a:lnTo>
                  <a:pt x="1468436" y="1027287"/>
                </a:lnTo>
                <a:lnTo>
                  <a:pt x="1485745" y="983711"/>
                </a:lnTo>
                <a:lnTo>
                  <a:pt x="1497066" y="939430"/>
                </a:lnTo>
                <a:lnTo>
                  <a:pt x="1503183" y="918824"/>
                </a:lnTo>
                <a:lnTo>
                  <a:pt x="1508216" y="873634"/>
                </a:lnTo>
                <a:lnTo>
                  <a:pt x="1516189" y="826181"/>
                </a:lnTo>
                <a:lnTo>
                  <a:pt x="1522249" y="802851"/>
                </a:lnTo>
                <a:lnTo>
                  <a:pt x="1523847" y="758036"/>
                </a:lnTo>
                <a:lnTo>
                  <a:pt x="1523970" y="718494"/>
                </a:lnTo>
                <a:lnTo>
                  <a:pt x="1523996" y="676227"/>
                </a:lnTo>
                <a:lnTo>
                  <a:pt x="1528364" y="634416"/>
                </a:lnTo>
                <a:lnTo>
                  <a:pt x="1530088" y="592003"/>
                </a:lnTo>
                <a:lnTo>
                  <a:pt x="1530316" y="547900"/>
                </a:lnTo>
                <a:lnTo>
                  <a:pt x="1533714" y="500362"/>
                </a:lnTo>
                <a:lnTo>
                  <a:pt x="1541179" y="458934"/>
                </a:lnTo>
                <a:lnTo>
                  <a:pt x="1549449" y="415212"/>
                </a:lnTo>
                <a:lnTo>
                  <a:pt x="1561247" y="372239"/>
                </a:lnTo>
                <a:lnTo>
                  <a:pt x="1573508" y="327348"/>
                </a:lnTo>
                <a:lnTo>
                  <a:pt x="1588999" y="290914"/>
                </a:lnTo>
                <a:lnTo>
                  <a:pt x="1611315" y="244439"/>
                </a:lnTo>
                <a:lnTo>
                  <a:pt x="1634563" y="199664"/>
                </a:lnTo>
                <a:lnTo>
                  <a:pt x="1666501" y="157134"/>
                </a:lnTo>
                <a:lnTo>
                  <a:pt x="1700165" y="123829"/>
                </a:lnTo>
                <a:lnTo>
                  <a:pt x="1709540" y="115443"/>
                </a:lnTo>
                <a:lnTo>
                  <a:pt x="1741450" y="79048"/>
                </a:lnTo>
                <a:lnTo>
                  <a:pt x="1782394" y="46285"/>
                </a:lnTo>
                <a:lnTo>
                  <a:pt x="1827304" y="18768"/>
                </a:lnTo>
                <a:lnTo>
                  <a:pt x="1849288" y="7807"/>
                </a:lnTo>
                <a:lnTo>
                  <a:pt x="1878630" y="1153"/>
                </a:lnTo>
                <a:lnTo>
                  <a:pt x="1898362" y="0"/>
                </a:lnTo>
                <a:lnTo>
                  <a:pt x="1944177" y="13394"/>
                </a:lnTo>
                <a:lnTo>
                  <a:pt x="1986724" y="33537"/>
                </a:lnTo>
                <a:lnTo>
                  <a:pt x="2027936" y="57940"/>
                </a:lnTo>
                <a:lnTo>
                  <a:pt x="2073267" y="88583"/>
                </a:lnTo>
                <a:lnTo>
                  <a:pt x="2115603" y="129096"/>
                </a:lnTo>
                <a:lnTo>
                  <a:pt x="2156400" y="169911"/>
                </a:lnTo>
                <a:lnTo>
                  <a:pt x="2189056" y="213967"/>
                </a:lnTo>
                <a:lnTo>
                  <a:pt x="2205418" y="257627"/>
                </a:lnTo>
                <a:lnTo>
                  <a:pt x="2220771" y="296660"/>
                </a:lnTo>
                <a:lnTo>
                  <a:pt x="2229668" y="336938"/>
                </a:lnTo>
                <a:lnTo>
                  <a:pt x="2239542" y="378513"/>
                </a:lnTo>
                <a:lnTo>
                  <a:pt x="2247778" y="424844"/>
                </a:lnTo>
                <a:lnTo>
                  <a:pt x="2253259" y="465445"/>
                </a:lnTo>
                <a:lnTo>
                  <a:pt x="2259145" y="512576"/>
                </a:lnTo>
                <a:lnTo>
                  <a:pt x="2260312" y="550848"/>
                </a:lnTo>
                <a:lnTo>
                  <a:pt x="2260561" y="597871"/>
                </a:lnTo>
                <a:lnTo>
                  <a:pt x="2260594" y="645159"/>
                </a:lnTo>
                <a:lnTo>
                  <a:pt x="2258717" y="687627"/>
                </a:lnTo>
                <a:lnTo>
                  <a:pt x="2251761" y="729830"/>
                </a:lnTo>
                <a:lnTo>
                  <a:pt x="2248408" y="770800"/>
                </a:lnTo>
                <a:lnTo>
                  <a:pt x="2247967" y="812440"/>
                </a:lnTo>
                <a:lnTo>
                  <a:pt x="2244538" y="858201"/>
                </a:lnTo>
                <a:lnTo>
                  <a:pt x="2242139" y="897683"/>
                </a:lnTo>
                <a:lnTo>
                  <a:pt x="2241628" y="943249"/>
                </a:lnTo>
                <a:lnTo>
                  <a:pt x="2241555" y="989020"/>
                </a:lnTo>
                <a:lnTo>
                  <a:pt x="2232712" y="1034861"/>
                </a:lnTo>
                <a:lnTo>
                  <a:pt x="2220351" y="1078483"/>
                </a:lnTo>
                <a:lnTo>
                  <a:pt x="2217394" y="1094537"/>
                </a:lnTo>
                <a:lnTo>
                  <a:pt x="2218585" y="1101906"/>
                </a:lnTo>
                <a:lnTo>
                  <a:pt x="2219889" y="1104859"/>
                </a:lnTo>
                <a:lnTo>
                  <a:pt x="2219348" y="1107533"/>
                </a:lnTo>
                <a:lnTo>
                  <a:pt x="2214985" y="1112386"/>
                </a:lnTo>
                <a:lnTo>
                  <a:pt x="2212550" y="1112551"/>
                </a:lnTo>
                <a:lnTo>
                  <a:pt x="2203450" y="110441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Shape-2822"/>
          <p:cNvSpPr/>
          <p:nvPr>
            <p:custDataLst>
              <p:tags r:id="rId3"/>
            </p:custDataLst>
          </p:nvPr>
        </p:nvSpPr>
        <p:spPr>
          <a:xfrm>
            <a:off x="4781550" y="3600711"/>
            <a:ext cx="3390901" cy="995727"/>
          </a:xfrm>
          <a:custGeom>
            <a:avLst/>
            <a:gdLst/>
            <a:ahLst/>
            <a:cxnLst/>
            <a:rect l="0" t="0" r="0" b="0"/>
            <a:pathLst>
              <a:path w="3390901" h="995727">
                <a:moveTo>
                  <a:pt x="0" y="780789"/>
                </a:moveTo>
                <a:lnTo>
                  <a:pt x="0" y="780789"/>
                </a:lnTo>
                <a:lnTo>
                  <a:pt x="5467" y="780789"/>
                </a:lnTo>
                <a:lnTo>
                  <a:pt x="5762" y="780083"/>
                </a:lnTo>
                <a:lnTo>
                  <a:pt x="7004" y="769957"/>
                </a:lnTo>
                <a:lnTo>
                  <a:pt x="10699" y="763077"/>
                </a:lnTo>
                <a:lnTo>
                  <a:pt x="12813" y="753120"/>
                </a:lnTo>
                <a:lnTo>
                  <a:pt x="22773" y="733558"/>
                </a:lnTo>
                <a:lnTo>
                  <a:pt x="34135" y="700329"/>
                </a:lnTo>
                <a:lnTo>
                  <a:pt x="52057" y="678324"/>
                </a:lnTo>
                <a:lnTo>
                  <a:pt x="78033" y="658055"/>
                </a:lnTo>
                <a:lnTo>
                  <a:pt x="84305" y="655685"/>
                </a:lnTo>
                <a:lnTo>
                  <a:pt x="112287" y="653900"/>
                </a:lnTo>
                <a:lnTo>
                  <a:pt x="118814" y="655720"/>
                </a:lnTo>
                <a:lnTo>
                  <a:pt x="124773" y="658175"/>
                </a:lnTo>
                <a:lnTo>
                  <a:pt x="135356" y="660263"/>
                </a:lnTo>
                <a:lnTo>
                  <a:pt x="143979" y="665741"/>
                </a:lnTo>
                <a:lnTo>
                  <a:pt x="188314" y="703164"/>
                </a:lnTo>
                <a:lnTo>
                  <a:pt x="194713" y="712477"/>
                </a:lnTo>
                <a:lnTo>
                  <a:pt x="208295" y="722569"/>
                </a:lnTo>
                <a:lnTo>
                  <a:pt x="215607" y="723611"/>
                </a:lnTo>
                <a:lnTo>
                  <a:pt x="225352" y="723638"/>
                </a:lnTo>
                <a:lnTo>
                  <a:pt x="226434" y="722933"/>
                </a:lnTo>
                <a:lnTo>
                  <a:pt x="227156" y="721757"/>
                </a:lnTo>
                <a:lnTo>
                  <a:pt x="227638" y="720268"/>
                </a:lnTo>
                <a:lnTo>
                  <a:pt x="228664" y="719275"/>
                </a:lnTo>
                <a:lnTo>
                  <a:pt x="235381" y="715800"/>
                </a:lnTo>
                <a:lnTo>
                  <a:pt x="245590" y="707215"/>
                </a:lnTo>
                <a:lnTo>
                  <a:pt x="251900" y="705367"/>
                </a:lnTo>
                <a:lnTo>
                  <a:pt x="256123" y="704935"/>
                </a:lnTo>
                <a:lnTo>
                  <a:pt x="260353" y="702861"/>
                </a:lnTo>
                <a:lnTo>
                  <a:pt x="264584" y="700293"/>
                </a:lnTo>
                <a:lnTo>
                  <a:pt x="273050" y="698644"/>
                </a:lnTo>
                <a:lnTo>
                  <a:pt x="281517" y="698319"/>
                </a:lnTo>
                <a:lnTo>
                  <a:pt x="294609" y="701633"/>
                </a:lnTo>
                <a:lnTo>
                  <a:pt x="302151" y="707038"/>
                </a:lnTo>
                <a:lnTo>
                  <a:pt x="309973" y="714144"/>
                </a:lnTo>
                <a:lnTo>
                  <a:pt x="339234" y="730994"/>
                </a:lnTo>
                <a:lnTo>
                  <a:pt x="352325" y="732082"/>
                </a:lnTo>
                <a:lnTo>
                  <a:pt x="396557" y="723265"/>
                </a:lnTo>
                <a:lnTo>
                  <a:pt x="423036" y="715098"/>
                </a:lnTo>
                <a:lnTo>
                  <a:pt x="435196" y="714669"/>
                </a:lnTo>
                <a:lnTo>
                  <a:pt x="453737" y="720275"/>
                </a:lnTo>
                <a:lnTo>
                  <a:pt x="498445" y="740441"/>
                </a:lnTo>
                <a:lnTo>
                  <a:pt x="512455" y="744747"/>
                </a:lnTo>
                <a:lnTo>
                  <a:pt x="528089" y="743369"/>
                </a:lnTo>
                <a:lnTo>
                  <a:pt x="572072" y="733379"/>
                </a:lnTo>
                <a:lnTo>
                  <a:pt x="580691" y="733377"/>
                </a:lnTo>
                <a:lnTo>
                  <a:pt x="593273" y="739224"/>
                </a:lnTo>
                <a:lnTo>
                  <a:pt x="635856" y="766675"/>
                </a:lnTo>
                <a:lnTo>
                  <a:pt x="662498" y="777780"/>
                </a:lnTo>
                <a:lnTo>
                  <a:pt x="707911" y="780672"/>
                </a:lnTo>
                <a:lnTo>
                  <a:pt x="740148" y="787681"/>
                </a:lnTo>
                <a:lnTo>
                  <a:pt x="762700" y="795713"/>
                </a:lnTo>
                <a:lnTo>
                  <a:pt x="775011" y="796124"/>
                </a:lnTo>
                <a:lnTo>
                  <a:pt x="802127" y="792425"/>
                </a:lnTo>
                <a:lnTo>
                  <a:pt x="838770" y="777954"/>
                </a:lnTo>
                <a:lnTo>
                  <a:pt x="842108" y="777488"/>
                </a:lnTo>
                <a:lnTo>
                  <a:pt x="853548" y="780203"/>
                </a:lnTo>
                <a:lnTo>
                  <a:pt x="874254" y="789457"/>
                </a:lnTo>
                <a:lnTo>
                  <a:pt x="880800" y="795460"/>
                </a:lnTo>
                <a:lnTo>
                  <a:pt x="886061" y="801420"/>
                </a:lnTo>
                <a:lnTo>
                  <a:pt x="899511" y="810134"/>
                </a:lnTo>
                <a:lnTo>
                  <a:pt x="905912" y="811827"/>
                </a:lnTo>
                <a:lnTo>
                  <a:pt x="917399" y="812511"/>
                </a:lnTo>
                <a:lnTo>
                  <a:pt x="919221" y="811109"/>
                </a:lnTo>
                <a:lnTo>
                  <a:pt x="923129" y="805789"/>
                </a:lnTo>
                <a:lnTo>
                  <a:pt x="929294" y="791489"/>
                </a:lnTo>
                <a:lnTo>
                  <a:pt x="932902" y="745161"/>
                </a:lnTo>
                <a:lnTo>
                  <a:pt x="933912" y="713449"/>
                </a:lnTo>
                <a:lnTo>
                  <a:pt x="936713" y="680539"/>
                </a:lnTo>
                <a:lnTo>
                  <a:pt x="938885" y="637021"/>
                </a:lnTo>
                <a:lnTo>
                  <a:pt x="941275" y="600945"/>
                </a:lnTo>
                <a:lnTo>
                  <a:pt x="944689" y="562570"/>
                </a:lnTo>
                <a:lnTo>
                  <a:pt x="950577" y="517164"/>
                </a:lnTo>
                <a:lnTo>
                  <a:pt x="957497" y="476900"/>
                </a:lnTo>
                <a:lnTo>
                  <a:pt x="967465" y="437453"/>
                </a:lnTo>
                <a:lnTo>
                  <a:pt x="975200" y="395505"/>
                </a:lnTo>
                <a:lnTo>
                  <a:pt x="982666" y="355951"/>
                </a:lnTo>
                <a:lnTo>
                  <a:pt x="993501" y="317420"/>
                </a:lnTo>
                <a:lnTo>
                  <a:pt x="1005649" y="279193"/>
                </a:lnTo>
                <a:lnTo>
                  <a:pt x="1018186" y="241760"/>
                </a:lnTo>
                <a:lnTo>
                  <a:pt x="1035064" y="197149"/>
                </a:lnTo>
                <a:lnTo>
                  <a:pt x="1049635" y="161242"/>
                </a:lnTo>
                <a:lnTo>
                  <a:pt x="1067359" y="123086"/>
                </a:lnTo>
                <a:lnTo>
                  <a:pt x="1080370" y="100727"/>
                </a:lnTo>
                <a:lnTo>
                  <a:pt x="1082197" y="98814"/>
                </a:lnTo>
                <a:lnTo>
                  <a:pt x="1084120" y="100362"/>
                </a:lnTo>
                <a:lnTo>
                  <a:pt x="1088139" y="109606"/>
                </a:lnTo>
                <a:lnTo>
                  <a:pt x="1091665" y="156651"/>
                </a:lnTo>
                <a:lnTo>
                  <a:pt x="1093922" y="192752"/>
                </a:lnTo>
                <a:lnTo>
                  <a:pt x="1096493" y="225928"/>
                </a:lnTo>
                <a:lnTo>
                  <a:pt x="1097636" y="261840"/>
                </a:lnTo>
                <a:lnTo>
                  <a:pt x="1098279" y="304274"/>
                </a:lnTo>
                <a:lnTo>
                  <a:pt x="1098430" y="335465"/>
                </a:lnTo>
                <a:lnTo>
                  <a:pt x="1099202" y="370495"/>
                </a:lnTo>
                <a:lnTo>
                  <a:pt x="1101897" y="407230"/>
                </a:lnTo>
                <a:lnTo>
                  <a:pt x="1104010" y="443386"/>
                </a:lnTo>
                <a:lnTo>
                  <a:pt x="1108008" y="480989"/>
                </a:lnTo>
                <a:lnTo>
                  <a:pt x="1117031" y="523410"/>
                </a:lnTo>
                <a:lnTo>
                  <a:pt x="1132017" y="559596"/>
                </a:lnTo>
                <a:lnTo>
                  <a:pt x="1137648" y="566065"/>
                </a:lnTo>
                <a:lnTo>
                  <a:pt x="1140844" y="567083"/>
                </a:lnTo>
                <a:lnTo>
                  <a:pt x="1160207" y="565317"/>
                </a:lnTo>
                <a:lnTo>
                  <a:pt x="1168522" y="568843"/>
                </a:lnTo>
                <a:lnTo>
                  <a:pt x="1172714" y="571758"/>
                </a:lnTo>
                <a:lnTo>
                  <a:pt x="1185357" y="592716"/>
                </a:lnTo>
                <a:lnTo>
                  <a:pt x="1196451" y="633517"/>
                </a:lnTo>
                <a:lnTo>
                  <a:pt x="1207886" y="680202"/>
                </a:lnTo>
                <a:lnTo>
                  <a:pt x="1214077" y="727745"/>
                </a:lnTo>
                <a:lnTo>
                  <a:pt x="1218334" y="748041"/>
                </a:lnTo>
                <a:lnTo>
                  <a:pt x="1224930" y="761766"/>
                </a:lnTo>
                <a:lnTo>
                  <a:pt x="1239948" y="777426"/>
                </a:lnTo>
                <a:lnTo>
                  <a:pt x="1245026" y="779958"/>
                </a:lnTo>
                <a:lnTo>
                  <a:pt x="1264289" y="780819"/>
                </a:lnTo>
                <a:lnTo>
                  <a:pt x="1282670" y="775725"/>
                </a:lnTo>
                <a:lnTo>
                  <a:pt x="1292726" y="770665"/>
                </a:lnTo>
                <a:lnTo>
                  <a:pt x="1300326" y="769234"/>
                </a:lnTo>
                <a:lnTo>
                  <a:pt x="1303624" y="770263"/>
                </a:lnTo>
                <a:lnTo>
                  <a:pt x="1337161" y="796579"/>
                </a:lnTo>
                <a:lnTo>
                  <a:pt x="1344300" y="798390"/>
                </a:lnTo>
                <a:lnTo>
                  <a:pt x="1359512" y="798704"/>
                </a:lnTo>
                <a:lnTo>
                  <a:pt x="1392443" y="790093"/>
                </a:lnTo>
                <a:lnTo>
                  <a:pt x="1404853" y="784924"/>
                </a:lnTo>
                <a:lnTo>
                  <a:pt x="1427000" y="782720"/>
                </a:lnTo>
                <a:lnTo>
                  <a:pt x="1451923" y="787939"/>
                </a:lnTo>
                <a:lnTo>
                  <a:pt x="1461627" y="792433"/>
                </a:lnTo>
                <a:lnTo>
                  <a:pt x="1501912" y="819875"/>
                </a:lnTo>
                <a:lnTo>
                  <a:pt x="1505748" y="820957"/>
                </a:lnTo>
                <a:lnTo>
                  <a:pt x="1509009" y="820974"/>
                </a:lnTo>
                <a:lnTo>
                  <a:pt x="1533851" y="817190"/>
                </a:lnTo>
                <a:lnTo>
                  <a:pt x="1542206" y="813917"/>
                </a:lnTo>
                <a:lnTo>
                  <a:pt x="1551032" y="811066"/>
                </a:lnTo>
                <a:lnTo>
                  <a:pt x="1560701" y="807634"/>
                </a:lnTo>
                <a:lnTo>
                  <a:pt x="1577032" y="806474"/>
                </a:lnTo>
                <a:lnTo>
                  <a:pt x="1609103" y="813075"/>
                </a:lnTo>
                <a:lnTo>
                  <a:pt x="1616635" y="817559"/>
                </a:lnTo>
                <a:lnTo>
                  <a:pt x="1623336" y="822650"/>
                </a:lnTo>
                <a:lnTo>
                  <a:pt x="1631921" y="826609"/>
                </a:lnTo>
                <a:lnTo>
                  <a:pt x="1636170" y="829376"/>
                </a:lnTo>
                <a:lnTo>
                  <a:pt x="1640410" y="830605"/>
                </a:lnTo>
                <a:lnTo>
                  <a:pt x="1650136" y="827926"/>
                </a:lnTo>
                <a:lnTo>
                  <a:pt x="1658582" y="822664"/>
                </a:lnTo>
                <a:lnTo>
                  <a:pt x="1668926" y="803152"/>
                </a:lnTo>
                <a:lnTo>
                  <a:pt x="1677556" y="768287"/>
                </a:lnTo>
                <a:lnTo>
                  <a:pt x="1684582" y="723305"/>
                </a:lnTo>
                <a:lnTo>
                  <a:pt x="1691132" y="684343"/>
                </a:lnTo>
                <a:lnTo>
                  <a:pt x="1695413" y="648318"/>
                </a:lnTo>
                <a:lnTo>
                  <a:pt x="1699666" y="607613"/>
                </a:lnTo>
                <a:lnTo>
                  <a:pt x="1703910" y="573059"/>
                </a:lnTo>
                <a:lnTo>
                  <a:pt x="1710028" y="539357"/>
                </a:lnTo>
                <a:lnTo>
                  <a:pt x="1716746" y="505564"/>
                </a:lnTo>
                <a:lnTo>
                  <a:pt x="1722083" y="471729"/>
                </a:lnTo>
                <a:lnTo>
                  <a:pt x="1728688" y="435996"/>
                </a:lnTo>
                <a:lnTo>
                  <a:pt x="1735622" y="398947"/>
                </a:lnTo>
                <a:lnTo>
                  <a:pt x="1741056" y="361315"/>
                </a:lnTo>
                <a:lnTo>
                  <a:pt x="1749586" y="323423"/>
                </a:lnTo>
                <a:lnTo>
                  <a:pt x="1759727" y="285415"/>
                </a:lnTo>
                <a:lnTo>
                  <a:pt x="1768938" y="247356"/>
                </a:lnTo>
                <a:lnTo>
                  <a:pt x="1777736" y="211156"/>
                </a:lnTo>
                <a:lnTo>
                  <a:pt x="1786349" y="176957"/>
                </a:lnTo>
                <a:lnTo>
                  <a:pt x="1799837" y="130643"/>
                </a:lnTo>
                <a:lnTo>
                  <a:pt x="1815515" y="90501"/>
                </a:lnTo>
                <a:lnTo>
                  <a:pt x="1826667" y="54540"/>
                </a:lnTo>
                <a:lnTo>
                  <a:pt x="1844920" y="8264"/>
                </a:lnTo>
                <a:lnTo>
                  <a:pt x="1848013" y="1189"/>
                </a:lnTo>
                <a:lnTo>
                  <a:pt x="1850075" y="0"/>
                </a:lnTo>
                <a:lnTo>
                  <a:pt x="1851450" y="2735"/>
                </a:lnTo>
                <a:lnTo>
                  <a:pt x="1852272" y="16593"/>
                </a:lnTo>
                <a:lnTo>
                  <a:pt x="1847052" y="63850"/>
                </a:lnTo>
                <a:lnTo>
                  <a:pt x="1843145" y="101520"/>
                </a:lnTo>
                <a:lnTo>
                  <a:pt x="1840106" y="141374"/>
                </a:lnTo>
                <a:lnTo>
                  <a:pt x="1836618" y="186344"/>
                </a:lnTo>
                <a:lnTo>
                  <a:pt x="1835802" y="218847"/>
                </a:lnTo>
                <a:lnTo>
                  <a:pt x="1835439" y="252107"/>
                </a:lnTo>
                <a:lnTo>
                  <a:pt x="1835235" y="299195"/>
                </a:lnTo>
                <a:lnTo>
                  <a:pt x="1835188" y="331327"/>
                </a:lnTo>
                <a:lnTo>
                  <a:pt x="1835166" y="364423"/>
                </a:lnTo>
                <a:lnTo>
                  <a:pt x="1835157" y="397946"/>
                </a:lnTo>
                <a:lnTo>
                  <a:pt x="1835152" y="445183"/>
                </a:lnTo>
                <a:lnTo>
                  <a:pt x="1835151" y="490458"/>
                </a:lnTo>
                <a:lnTo>
                  <a:pt x="1838520" y="531781"/>
                </a:lnTo>
                <a:lnTo>
                  <a:pt x="1842057" y="567343"/>
                </a:lnTo>
                <a:lnTo>
                  <a:pt x="1846687" y="607607"/>
                </a:lnTo>
                <a:lnTo>
                  <a:pt x="1853447" y="646669"/>
                </a:lnTo>
                <a:lnTo>
                  <a:pt x="1861817" y="694248"/>
                </a:lnTo>
                <a:lnTo>
                  <a:pt x="1868112" y="740490"/>
                </a:lnTo>
                <a:lnTo>
                  <a:pt x="1875606" y="764284"/>
                </a:lnTo>
                <a:lnTo>
                  <a:pt x="1877643" y="766963"/>
                </a:lnTo>
                <a:lnTo>
                  <a:pt x="1879706" y="768044"/>
                </a:lnTo>
                <a:lnTo>
                  <a:pt x="1881787" y="768059"/>
                </a:lnTo>
                <a:lnTo>
                  <a:pt x="1885982" y="766194"/>
                </a:lnTo>
                <a:lnTo>
                  <a:pt x="1888088" y="764709"/>
                </a:lnTo>
                <a:lnTo>
                  <a:pt x="1890903" y="764424"/>
                </a:lnTo>
                <a:lnTo>
                  <a:pt x="1897793" y="765990"/>
                </a:lnTo>
                <a:lnTo>
                  <a:pt x="1900902" y="768806"/>
                </a:lnTo>
                <a:lnTo>
                  <a:pt x="1916576" y="801161"/>
                </a:lnTo>
                <a:lnTo>
                  <a:pt x="1928092" y="835395"/>
                </a:lnTo>
                <a:lnTo>
                  <a:pt x="1928861" y="840476"/>
                </a:lnTo>
                <a:lnTo>
                  <a:pt x="1930785" y="843864"/>
                </a:lnTo>
                <a:lnTo>
                  <a:pt x="1933480" y="846122"/>
                </a:lnTo>
                <a:lnTo>
                  <a:pt x="1936686" y="847628"/>
                </a:lnTo>
                <a:lnTo>
                  <a:pt x="1940940" y="845809"/>
                </a:lnTo>
                <a:lnTo>
                  <a:pt x="1961097" y="824494"/>
                </a:lnTo>
                <a:lnTo>
                  <a:pt x="1982246" y="799692"/>
                </a:lnTo>
                <a:lnTo>
                  <a:pt x="1988247" y="796213"/>
                </a:lnTo>
                <a:lnTo>
                  <a:pt x="2000559" y="794229"/>
                </a:lnTo>
                <a:lnTo>
                  <a:pt x="2006806" y="796804"/>
                </a:lnTo>
                <a:lnTo>
                  <a:pt x="2025006" y="813208"/>
                </a:lnTo>
                <a:lnTo>
                  <a:pt x="2063621" y="856623"/>
                </a:lnTo>
                <a:lnTo>
                  <a:pt x="2088393" y="875105"/>
                </a:lnTo>
                <a:lnTo>
                  <a:pt x="2112519" y="880950"/>
                </a:lnTo>
                <a:lnTo>
                  <a:pt x="2122819" y="881044"/>
                </a:lnTo>
                <a:lnTo>
                  <a:pt x="2169686" y="876144"/>
                </a:lnTo>
                <a:lnTo>
                  <a:pt x="2213847" y="876041"/>
                </a:lnTo>
                <a:lnTo>
                  <a:pt x="2220536" y="877921"/>
                </a:lnTo>
                <a:lnTo>
                  <a:pt x="2225860" y="880403"/>
                </a:lnTo>
                <a:lnTo>
                  <a:pt x="2245728" y="887779"/>
                </a:lnTo>
                <a:lnTo>
                  <a:pt x="2252540" y="892914"/>
                </a:lnTo>
                <a:lnTo>
                  <a:pt x="2259399" y="894802"/>
                </a:lnTo>
                <a:lnTo>
                  <a:pt x="2265962" y="889596"/>
                </a:lnTo>
                <a:lnTo>
                  <a:pt x="2271824" y="884544"/>
                </a:lnTo>
                <a:lnTo>
                  <a:pt x="2275701" y="883347"/>
                </a:lnTo>
                <a:lnTo>
                  <a:pt x="2292945" y="880633"/>
                </a:lnTo>
                <a:lnTo>
                  <a:pt x="2309400" y="873576"/>
                </a:lnTo>
                <a:lnTo>
                  <a:pt x="2315921" y="867653"/>
                </a:lnTo>
                <a:lnTo>
                  <a:pt x="2349101" y="820548"/>
                </a:lnTo>
                <a:lnTo>
                  <a:pt x="2367077" y="777244"/>
                </a:lnTo>
                <a:lnTo>
                  <a:pt x="2386066" y="734896"/>
                </a:lnTo>
                <a:lnTo>
                  <a:pt x="2399454" y="696714"/>
                </a:lnTo>
                <a:lnTo>
                  <a:pt x="2411260" y="663058"/>
                </a:lnTo>
                <a:lnTo>
                  <a:pt x="2421399" y="630157"/>
                </a:lnTo>
                <a:lnTo>
                  <a:pt x="2431549" y="592485"/>
                </a:lnTo>
                <a:lnTo>
                  <a:pt x="2438412" y="559280"/>
                </a:lnTo>
                <a:lnTo>
                  <a:pt x="2446243" y="516190"/>
                </a:lnTo>
                <a:lnTo>
                  <a:pt x="2453032" y="473240"/>
                </a:lnTo>
                <a:lnTo>
                  <a:pt x="2456141" y="429235"/>
                </a:lnTo>
                <a:lnTo>
                  <a:pt x="2458749" y="397824"/>
                </a:lnTo>
                <a:lnTo>
                  <a:pt x="2464184" y="350289"/>
                </a:lnTo>
                <a:lnTo>
                  <a:pt x="2470263" y="304924"/>
                </a:lnTo>
                <a:lnTo>
                  <a:pt x="2476534" y="260203"/>
                </a:lnTo>
                <a:lnTo>
                  <a:pt x="2484741" y="217554"/>
                </a:lnTo>
                <a:lnTo>
                  <a:pt x="2494229" y="179988"/>
                </a:lnTo>
                <a:lnTo>
                  <a:pt x="2503390" y="144633"/>
                </a:lnTo>
                <a:lnTo>
                  <a:pt x="2511029" y="124109"/>
                </a:lnTo>
                <a:lnTo>
                  <a:pt x="2519128" y="114987"/>
                </a:lnTo>
                <a:lnTo>
                  <a:pt x="2521851" y="116787"/>
                </a:lnTo>
                <a:lnTo>
                  <a:pt x="2525685" y="138136"/>
                </a:lnTo>
                <a:lnTo>
                  <a:pt x="2526981" y="182638"/>
                </a:lnTo>
                <a:lnTo>
                  <a:pt x="2526453" y="215789"/>
                </a:lnTo>
                <a:lnTo>
                  <a:pt x="2522188" y="258252"/>
                </a:lnTo>
                <a:lnTo>
                  <a:pt x="2517161" y="297644"/>
                </a:lnTo>
                <a:lnTo>
                  <a:pt x="2514653" y="339655"/>
                </a:lnTo>
                <a:lnTo>
                  <a:pt x="2511566" y="378472"/>
                </a:lnTo>
                <a:lnTo>
                  <a:pt x="2505861" y="423733"/>
                </a:lnTo>
                <a:lnTo>
                  <a:pt x="2503660" y="457468"/>
                </a:lnTo>
                <a:lnTo>
                  <a:pt x="2501977" y="494568"/>
                </a:lnTo>
                <a:lnTo>
                  <a:pt x="2498876" y="529872"/>
                </a:lnTo>
                <a:lnTo>
                  <a:pt x="2491137" y="575297"/>
                </a:lnTo>
                <a:lnTo>
                  <a:pt x="2482814" y="620959"/>
                </a:lnTo>
                <a:lnTo>
                  <a:pt x="2476609" y="659308"/>
                </a:lnTo>
                <a:lnTo>
                  <a:pt x="2480180" y="681664"/>
                </a:lnTo>
                <a:lnTo>
                  <a:pt x="2475554" y="725382"/>
                </a:lnTo>
                <a:lnTo>
                  <a:pt x="2471217" y="768041"/>
                </a:lnTo>
                <a:lnTo>
                  <a:pt x="2466702" y="813783"/>
                </a:lnTo>
                <a:lnTo>
                  <a:pt x="2471141" y="857940"/>
                </a:lnTo>
                <a:lnTo>
                  <a:pt x="2474824" y="871523"/>
                </a:lnTo>
                <a:lnTo>
                  <a:pt x="2478811" y="877559"/>
                </a:lnTo>
                <a:lnTo>
                  <a:pt x="2482274" y="877758"/>
                </a:lnTo>
                <a:lnTo>
                  <a:pt x="2491767" y="874216"/>
                </a:lnTo>
                <a:lnTo>
                  <a:pt x="2497396" y="869819"/>
                </a:lnTo>
                <a:lnTo>
                  <a:pt x="2504381" y="861248"/>
                </a:lnTo>
                <a:lnTo>
                  <a:pt x="2510293" y="858882"/>
                </a:lnTo>
                <a:lnTo>
                  <a:pt x="2513845" y="858251"/>
                </a:lnTo>
                <a:lnTo>
                  <a:pt x="2519673" y="859432"/>
                </a:lnTo>
                <a:lnTo>
                  <a:pt x="2525320" y="863014"/>
                </a:lnTo>
                <a:lnTo>
                  <a:pt x="2536434" y="871552"/>
                </a:lnTo>
                <a:lnTo>
                  <a:pt x="2548665" y="874710"/>
                </a:lnTo>
                <a:lnTo>
                  <a:pt x="2592332" y="876710"/>
                </a:lnTo>
                <a:lnTo>
                  <a:pt x="2622628" y="887572"/>
                </a:lnTo>
                <a:lnTo>
                  <a:pt x="2669274" y="918322"/>
                </a:lnTo>
                <a:lnTo>
                  <a:pt x="2677653" y="922583"/>
                </a:lnTo>
                <a:lnTo>
                  <a:pt x="2681157" y="923297"/>
                </a:lnTo>
                <a:lnTo>
                  <a:pt x="2684200" y="923066"/>
                </a:lnTo>
                <a:lnTo>
                  <a:pt x="2689461" y="920929"/>
                </a:lnTo>
                <a:lnTo>
                  <a:pt x="2697095" y="916464"/>
                </a:lnTo>
                <a:lnTo>
                  <a:pt x="2712652" y="914445"/>
                </a:lnTo>
                <a:lnTo>
                  <a:pt x="2717394" y="916156"/>
                </a:lnTo>
                <a:lnTo>
                  <a:pt x="2721852" y="918563"/>
                </a:lnTo>
                <a:lnTo>
                  <a:pt x="2728330" y="920624"/>
                </a:lnTo>
                <a:lnTo>
                  <a:pt x="2743197" y="931439"/>
                </a:lnTo>
                <a:lnTo>
                  <a:pt x="2755036" y="932843"/>
                </a:lnTo>
                <a:lnTo>
                  <a:pt x="2764689" y="927391"/>
                </a:lnTo>
                <a:lnTo>
                  <a:pt x="2778259" y="914302"/>
                </a:lnTo>
                <a:lnTo>
                  <a:pt x="2795908" y="880383"/>
                </a:lnTo>
                <a:lnTo>
                  <a:pt x="2810244" y="843694"/>
                </a:lnTo>
                <a:lnTo>
                  <a:pt x="2819094" y="811099"/>
                </a:lnTo>
                <a:lnTo>
                  <a:pt x="2827025" y="776621"/>
                </a:lnTo>
                <a:lnTo>
                  <a:pt x="2834751" y="735966"/>
                </a:lnTo>
                <a:lnTo>
                  <a:pt x="2838059" y="693268"/>
                </a:lnTo>
                <a:lnTo>
                  <a:pt x="2843899" y="648631"/>
                </a:lnTo>
                <a:lnTo>
                  <a:pt x="2850514" y="616454"/>
                </a:lnTo>
                <a:lnTo>
                  <a:pt x="2856277" y="583338"/>
                </a:lnTo>
                <a:lnTo>
                  <a:pt x="2861189" y="549100"/>
                </a:lnTo>
                <a:lnTo>
                  <a:pt x="2865725" y="512716"/>
                </a:lnTo>
                <a:lnTo>
                  <a:pt x="2871974" y="477260"/>
                </a:lnTo>
                <a:lnTo>
                  <a:pt x="2878749" y="441982"/>
                </a:lnTo>
                <a:lnTo>
                  <a:pt x="2884112" y="405136"/>
                </a:lnTo>
                <a:lnTo>
                  <a:pt x="2894470" y="358805"/>
                </a:lnTo>
                <a:lnTo>
                  <a:pt x="2906475" y="314895"/>
                </a:lnTo>
                <a:lnTo>
                  <a:pt x="2918970" y="277346"/>
                </a:lnTo>
                <a:lnTo>
                  <a:pt x="2934980" y="233766"/>
                </a:lnTo>
                <a:lnTo>
                  <a:pt x="2961856" y="190039"/>
                </a:lnTo>
                <a:lnTo>
                  <a:pt x="2965170" y="185872"/>
                </a:lnTo>
                <a:lnTo>
                  <a:pt x="2968086" y="183800"/>
                </a:lnTo>
                <a:lnTo>
                  <a:pt x="2970735" y="183124"/>
                </a:lnTo>
                <a:lnTo>
                  <a:pt x="2973207" y="183379"/>
                </a:lnTo>
                <a:lnTo>
                  <a:pt x="2976685" y="217448"/>
                </a:lnTo>
                <a:lnTo>
                  <a:pt x="2973736" y="256659"/>
                </a:lnTo>
                <a:lnTo>
                  <a:pt x="2968426" y="298781"/>
                </a:lnTo>
                <a:lnTo>
                  <a:pt x="2963715" y="333965"/>
                </a:lnTo>
                <a:lnTo>
                  <a:pt x="2957388" y="367947"/>
                </a:lnTo>
                <a:lnTo>
                  <a:pt x="2950578" y="401864"/>
                </a:lnTo>
                <a:lnTo>
                  <a:pt x="2945199" y="435754"/>
                </a:lnTo>
                <a:lnTo>
                  <a:pt x="2940457" y="469631"/>
                </a:lnTo>
                <a:lnTo>
                  <a:pt x="2935998" y="502796"/>
                </a:lnTo>
                <a:lnTo>
                  <a:pt x="2929520" y="549235"/>
                </a:lnTo>
                <a:lnTo>
                  <a:pt x="2923132" y="594274"/>
                </a:lnTo>
                <a:lnTo>
                  <a:pt x="2917476" y="638193"/>
                </a:lnTo>
                <a:lnTo>
                  <a:pt x="2915487" y="678331"/>
                </a:lnTo>
                <a:lnTo>
                  <a:pt x="2914898" y="719151"/>
                </a:lnTo>
                <a:lnTo>
                  <a:pt x="2914760" y="752688"/>
                </a:lnTo>
                <a:lnTo>
                  <a:pt x="2914683" y="797157"/>
                </a:lnTo>
                <a:lnTo>
                  <a:pt x="2919726" y="838559"/>
                </a:lnTo>
                <a:lnTo>
                  <a:pt x="2923491" y="851385"/>
                </a:lnTo>
                <a:lnTo>
                  <a:pt x="2925483" y="854664"/>
                </a:lnTo>
                <a:lnTo>
                  <a:pt x="2927517" y="856144"/>
                </a:lnTo>
                <a:lnTo>
                  <a:pt x="2929577" y="856426"/>
                </a:lnTo>
                <a:lnTo>
                  <a:pt x="2946683" y="848855"/>
                </a:lnTo>
                <a:lnTo>
                  <a:pt x="2950116" y="848744"/>
                </a:lnTo>
                <a:lnTo>
                  <a:pt x="2953110" y="849376"/>
                </a:lnTo>
                <a:lnTo>
                  <a:pt x="2955813" y="851914"/>
                </a:lnTo>
                <a:lnTo>
                  <a:pt x="2960696" y="860377"/>
                </a:lnTo>
                <a:lnTo>
                  <a:pt x="2969580" y="901220"/>
                </a:lnTo>
                <a:lnTo>
                  <a:pt x="2983624" y="947419"/>
                </a:lnTo>
                <a:lnTo>
                  <a:pt x="2993282" y="959034"/>
                </a:lnTo>
                <a:lnTo>
                  <a:pt x="3004631" y="965842"/>
                </a:lnTo>
                <a:lnTo>
                  <a:pt x="3016730" y="968868"/>
                </a:lnTo>
                <a:lnTo>
                  <a:pt x="3031045" y="964568"/>
                </a:lnTo>
                <a:lnTo>
                  <a:pt x="3078052" y="941388"/>
                </a:lnTo>
                <a:lnTo>
                  <a:pt x="3100177" y="935618"/>
                </a:lnTo>
                <a:lnTo>
                  <a:pt x="3136950" y="934214"/>
                </a:lnTo>
                <a:lnTo>
                  <a:pt x="3174031" y="942069"/>
                </a:lnTo>
                <a:lnTo>
                  <a:pt x="3218687" y="966622"/>
                </a:lnTo>
                <a:lnTo>
                  <a:pt x="3264660" y="991814"/>
                </a:lnTo>
                <a:lnTo>
                  <a:pt x="3293214" y="995726"/>
                </a:lnTo>
                <a:lnTo>
                  <a:pt x="3332406" y="993128"/>
                </a:lnTo>
                <a:lnTo>
                  <a:pt x="3390900" y="99033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Shape-2823"/>
          <p:cNvSpPr/>
          <p:nvPr>
            <p:custDataLst>
              <p:tags r:id="rId4"/>
            </p:custDataLst>
          </p:nvPr>
        </p:nvSpPr>
        <p:spPr>
          <a:xfrm>
            <a:off x="5786877" y="3706395"/>
            <a:ext cx="112214" cy="141706"/>
          </a:xfrm>
          <a:custGeom>
            <a:avLst/>
            <a:gdLst/>
            <a:ahLst/>
            <a:cxnLst/>
            <a:rect l="0" t="0" r="0" b="0"/>
            <a:pathLst>
              <a:path w="112214" h="141706">
                <a:moveTo>
                  <a:pt x="17023" y="33755"/>
                </a:moveTo>
                <a:lnTo>
                  <a:pt x="17023" y="33755"/>
                </a:lnTo>
                <a:lnTo>
                  <a:pt x="11248" y="38824"/>
                </a:lnTo>
                <a:lnTo>
                  <a:pt x="2534" y="44586"/>
                </a:lnTo>
                <a:lnTo>
                  <a:pt x="0" y="48682"/>
                </a:lnTo>
                <a:lnTo>
                  <a:pt x="30" y="50762"/>
                </a:lnTo>
                <a:lnTo>
                  <a:pt x="1944" y="54954"/>
                </a:lnTo>
                <a:lnTo>
                  <a:pt x="4149" y="56354"/>
                </a:lnTo>
                <a:lnTo>
                  <a:pt x="10360" y="57911"/>
                </a:lnTo>
                <a:lnTo>
                  <a:pt x="19706" y="54839"/>
                </a:lnTo>
                <a:lnTo>
                  <a:pt x="46324" y="37998"/>
                </a:lnTo>
                <a:lnTo>
                  <a:pt x="60355" y="23801"/>
                </a:lnTo>
                <a:lnTo>
                  <a:pt x="64503" y="14985"/>
                </a:lnTo>
                <a:lnTo>
                  <a:pt x="67167" y="1198"/>
                </a:lnTo>
                <a:lnTo>
                  <a:pt x="65974" y="56"/>
                </a:lnTo>
                <a:lnTo>
                  <a:pt x="63768" y="0"/>
                </a:lnTo>
                <a:lnTo>
                  <a:pt x="56849" y="2525"/>
                </a:lnTo>
                <a:lnTo>
                  <a:pt x="43169" y="11175"/>
                </a:lnTo>
                <a:lnTo>
                  <a:pt x="39227" y="16193"/>
                </a:lnTo>
                <a:lnTo>
                  <a:pt x="33637" y="29728"/>
                </a:lnTo>
                <a:lnTo>
                  <a:pt x="33743" y="34598"/>
                </a:lnTo>
                <a:lnTo>
                  <a:pt x="37625" y="43772"/>
                </a:lnTo>
                <a:lnTo>
                  <a:pt x="42172" y="48790"/>
                </a:lnTo>
                <a:lnTo>
                  <a:pt x="44372" y="50128"/>
                </a:lnTo>
                <a:lnTo>
                  <a:pt x="52461" y="49734"/>
                </a:lnTo>
                <a:lnTo>
                  <a:pt x="71530" y="43732"/>
                </a:lnTo>
                <a:lnTo>
                  <a:pt x="78407" y="36072"/>
                </a:lnTo>
                <a:lnTo>
                  <a:pt x="81229" y="31066"/>
                </a:lnTo>
                <a:lnTo>
                  <a:pt x="82405" y="27024"/>
                </a:lnTo>
                <a:lnTo>
                  <a:pt x="82483" y="23623"/>
                </a:lnTo>
                <a:lnTo>
                  <a:pt x="81830" y="20650"/>
                </a:lnTo>
                <a:lnTo>
                  <a:pt x="77340" y="15466"/>
                </a:lnTo>
                <a:lnTo>
                  <a:pt x="74168" y="13095"/>
                </a:lnTo>
                <a:lnTo>
                  <a:pt x="69936" y="12926"/>
                </a:lnTo>
                <a:lnTo>
                  <a:pt x="59590" y="16501"/>
                </a:lnTo>
                <a:lnTo>
                  <a:pt x="45236" y="26448"/>
                </a:lnTo>
                <a:lnTo>
                  <a:pt x="35417" y="38332"/>
                </a:lnTo>
                <a:lnTo>
                  <a:pt x="32254" y="48489"/>
                </a:lnTo>
                <a:lnTo>
                  <a:pt x="31410" y="54161"/>
                </a:lnTo>
                <a:lnTo>
                  <a:pt x="32259" y="58648"/>
                </a:lnTo>
                <a:lnTo>
                  <a:pt x="36964" y="65514"/>
                </a:lnTo>
                <a:lnTo>
                  <a:pt x="47522" y="69037"/>
                </a:lnTo>
                <a:lnTo>
                  <a:pt x="54289" y="69976"/>
                </a:lnTo>
                <a:lnTo>
                  <a:pt x="67452" y="67257"/>
                </a:lnTo>
                <a:lnTo>
                  <a:pt x="78947" y="61345"/>
                </a:lnTo>
                <a:lnTo>
                  <a:pt x="86408" y="54013"/>
                </a:lnTo>
                <a:lnTo>
                  <a:pt x="90194" y="47933"/>
                </a:lnTo>
                <a:lnTo>
                  <a:pt x="91203" y="45324"/>
                </a:lnTo>
                <a:lnTo>
                  <a:pt x="90465" y="42878"/>
                </a:lnTo>
                <a:lnTo>
                  <a:pt x="85882" y="38280"/>
                </a:lnTo>
                <a:lnTo>
                  <a:pt x="73498" y="37647"/>
                </a:lnTo>
                <a:lnTo>
                  <a:pt x="43543" y="42990"/>
                </a:lnTo>
                <a:lnTo>
                  <a:pt x="30447" y="48799"/>
                </a:lnTo>
                <a:lnTo>
                  <a:pt x="22097" y="58360"/>
                </a:lnTo>
                <a:lnTo>
                  <a:pt x="21818" y="62153"/>
                </a:lnTo>
                <a:lnTo>
                  <a:pt x="25269" y="70130"/>
                </a:lnTo>
                <a:lnTo>
                  <a:pt x="29576" y="72821"/>
                </a:lnTo>
                <a:lnTo>
                  <a:pt x="41887" y="75813"/>
                </a:lnTo>
                <a:lnTo>
                  <a:pt x="68056" y="70754"/>
                </a:lnTo>
                <a:lnTo>
                  <a:pt x="91411" y="60318"/>
                </a:lnTo>
                <a:lnTo>
                  <a:pt x="108365" y="44918"/>
                </a:lnTo>
                <a:lnTo>
                  <a:pt x="111078" y="40491"/>
                </a:lnTo>
                <a:lnTo>
                  <a:pt x="112183" y="36835"/>
                </a:lnTo>
                <a:lnTo>
                  <a:pt x="112213" y="33691"/>
                </a:lnTo>
                <a:lnTo>
                  <a:pt x="110116" y="30890"/>
                </a:lnTo>
                <a:lnTo>
                  <a:pt x="102142" y="25897"/>
                </a:lnTo>
                <a:lnTo>
                  <a:pt x="89661" y="26970"/>
                </a:lnTo>
                <a:lnTo>
                  <a:pt x="75412" y="32856"/>
                </a:lnTo>
                <a:lnTo>
                  <a:pt x="62024" y="42527"/>
                </a:lnTo>
                <a:lnTo>
                  <a:pt x="45958" y="63244"/>
                </a:lnTo>
                <a:lnTo>
                  <a:pt x="35631" y="90627"/>
                </a:lnTo>
                <a:lnTo>
                  <a:pt x="34230" y="107009"/>
                </a:lnTo>
                <a:lnTo>
                  <a:pt x="34844" y="114341"/>
                </a:lnTo>
                <a:lnTo>
                  <a:pt x="38076" y="120640"/>
                </a:lnTo>
                <a:lnTo>
                  <a:pt x="49193" y="131402"/>
                </a:lnTo>
                <a:lnTo>
                  <a:pt x="74173" y="14170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Shape-2824"/>
          <p:cNvSpPr/>
          <p:nvPr>
            <p:custDataLst>
              <p:tags r:id="rId5"/>
            </p:custDataLst>
          </p:nvPr>
        </p:nvSpPr>
        <p:spPr>
          <a:xfrm>
            <a:off x="6567331" y="3623180"/>
            <a:ext cx="96559" cy="82735"/>
          </a:xfrm>
          <a:custGeom>
            <a:avLst/>
            <a:gdLst/>
            <a:ahLst/>
            <a:cxnLst/>
            <a:rect l="0" t="0" r="0" b="0"/>
            <a:pathLst>
              <a:path w="96559" h="82735">
                <a:moveTo>
                  <a:pt x="49369" y="28070"/>
                </a:moveTo>
                <a:lnTo>
                  <a:pt x="49369" y="28070"/>
                </a:lnTo>
                <a:lnTo>
                  <a:pt x="49369" y="24699"/>
                </a:lnTo>
                <a:lnTo>
                  <a:pt x="54836" y="7676"/>
                </a:lnTo>
                <a:lnTo>
                  <a:pt x="54425" y="5302"/>
                </a:lnTo>
                <a:lnTo>
                  <a:pt x="52086" y="782"/>
                </a:lnTo>
                <a:lnTo>
                  <a:pt x="50474" y="0"/>
                </a:lnTo>
                <a:lnTo>
                  <a:pt x="48695" y="184"/>
                </a:lnTo>
                <a:lnTo>
                  <a:pt x="32922" y="8823"/>
                </a:lnTo>
                <a:lnTo>
                  <a:pt x="11167" y="28488"/>
                </a:lnTo>
                <a:lnTo>
                  <a:pt x="3398" y="42775"/>
                </a:lnTo>
                <a:lnTo>
                  <a:pt x="0" y="60414"/>
                </a:lnTo>
                <a:lnTo>
                  <a:pt x="1639" y="64449"/>
                </a:lnTo>
                <a:lnTo>
                  <a:pt x="4849" y="67139"/>
                </a:lnTo>
                <a:lnTo>
                  <a:pt x="9105" y="68933"/>
                </a:lnTo>
                <a:lnTo>
                  <a:pt x="19479" y="69044"/>
                </a:lnTo>
                <a:lnTo>
                  <a:pt x="25208" y="68086"/>
                </a:lnTo>
                <a:lnTo>
                  <a:pt x="43386" y="56625"/>
                </a:lnTo>
                <a:lnTo>
                  <a:pt x="52119" y="45700"/>
                </a:lnTo>
                <a:lnTo>
                  <a:pt x="55436" y="39823"/>
                </a:lnTo>
                <a:lnTo>
                  <a:pt x="56236" y="34494"/>
                </a:lnTo>
                <a:lnTo>
                  <a:pt x="55358" y="29531"/>
                </a:lnTo>
                <a:lnTo>
                  <a:pt x="49263" y="17684"/>
                </a:lnTo>
                <a:lnTo>
                  <a:pt x="47182" y="14796"/>
                </a:lnTo>
                <a:lnTo>
                  <a:pt x="43676" y="13576"/>
                </a:lnTo>
                <a:lnTo>
                  <a:pt x="34138" y="14102"/>
                </a:lnTo>
                <a:lnTo>
                  <a:pt x="22844" y="20451"/>
                </a:lnTo>
                <a:lnTo>
                  <a:pt x="16869" y="25107"/>
                </a:lnTo>
                <a:lnTo>
                  <a:pt x="8349" y="37807"/>
                </a:lnTo>
                <a:lnTo>
                  <a:pt x="3621" y="51447"/>
                </a:lnTo>
                <a:lnTo>
                  <a:pt x="3872" y="62214"/>
                </a:lnTo>
                <a:lnTo>
                  <a:pt x="7043" y="67060"/>
                </a:lnTo>
                <a:lnTo>
                  <a:pt x="18093" y="76208"/>
                </a:lnTo>
                <a:lnTo>
                  <a:pt x="30529" y="81215"/>
                </a:lnTo>
                <a:lnTo>
                  <a:pt x="43112" y="82734"/>
                </a:lnTo>
                <a:lnTo>
                  <a:pt x="55760" y="81058"/>
                </a:lnTo>
                <a:lnTo>
                  <a:pt x="64674" y="76079"/>
                </a:lnTo>
                <a:lnTo>
                  <a:pt x="68039" y="72776"/>
                </a:lnTo>
                <a:lnTo>
                  <a:pt x="71778" y="65343"/>
                </a:lnTo>
                <a:lnTo>
                  <a:pt x="72775" y="61385"/>
                </a:lnTo>
                <a:lnTo>
                  <a:pt x="70120" y="51343"/>
                </a:lnTo>
                <a:lnTo>
                  <a:pt x="67436" y="45702"/>
                </a:lnTo>
                <a:lnTo>
                  <a:pt x="64236" y="41942"/>
                </a:lnTo>
                <a:lnTo>
                  <a:pt x="56918" y="37763"/>
                </a:lnTo>
                <a:lnTo>
                  <a:pt x="48235" y="35411"/>
                </a:lnTo>
                <a:lnTo>
                  <a:pt x="45085" y="37197"/>
                </a:lnTo>
                <a:lnTo>
                  <a:pt x="37822" y="44826"/>
                </a:lnTo>
                <a:lnTo>
                  <a:pt x="33654" y="53392"/>
                </a:lnTo>
                <a:lnTo>
                  <a:pt x="32541" y="57651"/>
                </a:lnTo>
                <a:lnTo>
                  <a:pt x="33212" y="61196"/>
                </a:lnTo>
                <a:lnTo>
                  <a:pt x="37719" y="67017"/>
                </a:lnTo>
                <a:lnTo>
                  <a:pt x="48191" y="74261"/>
                </a:lnTo>
                <a:lnTo>
                  <a:pt x="53522" y="74386"/>
                </a:lnTo>
                <a:lnTo>
                  <a:pt x="66972" y="70762"/>
                </a:lnTo>
                <a:lnTo>
                  <a:pt x="87040" y="57417"/>
                </a:lnTo>
                <a:lnTo>
                  <a:pt x="94334" y="47934"/>
                </a:lnTo>
                <a:lnTo>
                  <a:pt x="96279" y="43429"/>
                </a:lnTo>
                <a:lnTo>
                  <a:pt x="96558" y="34661"/>
                </a:lnTo>
                <a:lnTo>
                  <a:pt x="95644" y="30347"/>
                </a:lnTo>
                <a:lnTo>
                  <a:pt x="93625" y="27472"/>
                </a:lnTo>
                <a:lnTo>
                  <a:pt x="90867" y="25554"/>
                </a:lnTo>
                <a:lnTo>
                  <a:pt x="87618" y="24276"/>
                </a:lnTo>
                <a:lnTo>
                  <a:pt x="78363" y="26619"/>
                </a:lnTo>
                <a:lnTo>
                  <a:pt x="61253" y="37753"/>
                </a:lnTo>
                <a:lnTo>
                  <a:pt x="51122" y="47896"/>
                </a:lnTo>
                <a:lnTo>
                  <a:pt x="43019" y="6617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SMARTInkShape-Group585"/>
          <p:cNvGrpSpPr/>
          <p:nvPr/>
        </p:nvGrpSpPr>
        <p:grpSpPr>
          <a:xfrm>
            <a:off x="7265844" y="3722738"/>
            <a:ext cx="531892" cy="119013"/>
            <a:chOff x="7265844" y="3722738"/>
            <a:chExt cx="531892" cy="119013"/>
          </a:xfrm>
        </p:grpSpPr>
        <p:sp>
          <p:nvSpPr>
            <p:cNvPr id="66" name="SMARTInkShape-2825"/>
            <p:cNvSpPr/>
            <p:nvPr>
              <p:custDataLst>
                <p:tags r:id="rId205"/>
              </p:custDataLst>
            </p:nvPr>
          </p:nvSpPr>
          <p:spPr>
            <a:xfrm>
              <a:off x="7265844" y="3722738"/>
              <a:ext cx="82213" cy="71841"/>
            </a:xfrm>
            <a:custGeom>
              <a:avLst/>
              <a:gdLst/>
              <a:ahLst/>
              <a:cxnLst/>
              <a:rect l="0" t="0" r="0" b="0"/>
              <a:pathLst>
                <a:path w="82213" h="71841">
                  <a:moveTo>
                    <a:pt x="17606" y="36462"/>
                  </a:moveTo>
                  <a:lnTo>
                    <a:pt x="17606" y="36462"/>
                  </a:lnTo>
                  <a:lnTo>
                    <a:pt x="27065" y="3890"/>
                  </a:lnTo>
                  <a:lnTo>
                    <a:pt x="26734" y="2047"/>
                  </a:lnTo>
                  <a:lnTo>
                    <a:pt x="25102" y="819"/>
                  </a:lnTo>
                  <a:lnTo>
                    <a:pt x="22603" y="0"/>
                  </a:lnTo>
                  <a:lnTo>
                    <a:pt x="20937" y="865"/>
                  </a:lnTo>
                  <a:lnTo>
                    <a:pt x="19827" y="2853"/>
                  </a:lnTo>
                  <a:lnTo>
                    <a:pt x="17181" y="9530"/>
                  </a:lnTo>
                  <a:lnTo>
                    <a:pt x="1805" y="42529"/>
                  </a:lnTo>
                  <a:lnTo>
                    <a:pt x="0" y="52329"/>
                  </a:lnTo>
                  <a:lnTo>
                    <a:pt x="1636" y="56212"/>
                  </a:lnTo>
                  <a:lnTo>
                    <a:pt x="9096" y="62408"/>
                  </a:lnTo>
                  <a:lnTo>
                    <a:pt x="21351" y="63751"/>
                  </a:lnTo>
                  <a:lnTo>
                    <a:pt x="34793" y="61290"/>
                  </a:lnTo>
                  <a:lnTo>
                    <a:pt x="50293" y="51972"/>
                  </a:lnTo>
                  <a:lnTo>
                    <a:pt x="59415" y="44296"/>
                  </a:lnTo>
                  <a:lnTo>
                    <a:pt x="64410" y="36181"/>
                  </a:lnTo>
                  <a:lnTo>
                    <a:pt x="65742" y="32041"/>
                  </a:lnTo>
                  <a:lnTo>
                    <a:pt x="64513" y="29281"/>
                  </a:lnTo>
                  <a:lnTo>
                    <a:pt x="61577" y="27441"/>
                  </a:lnTo>
                  <a:lnTo>
                    <a:pt x="57504" y="26215"/>
                  </a:lnTo>
                  <a:lnTo>
                    <a:pt x="41656" y="27859"/>
                  </a:lnTo>
                  <a:lnTo>
                    <a:pt x="26927" y="36186"/>
                  </a:lnTo>
                  <a:lnTo>
                    <a:pt x="13626" y="50962"/>
                  </a:lnTo>
                  <a:lnTo>
                    <a:pt x="8782" y="60780"/>
                  </a:lnTo>
                  <a:lnTo>
                    <a:pt x="7490" y="65374"/>
                  </a:lnTo>
                  <a:lnTo>
                    <a:pt x="8040" y="68437"/>
                  </a:lnTo>
                  <a:lnTo>
                    <a:pt x="9817" y="70479"/>
                  </a:lnTo>
                  <a:lnTo>
                    <a:pt x="12413" y="71840"/>
                  </a:lnTo>
                  <a:lnTo>
                    <a:pt x="20941" y="71471"/>
                  </a:lnTo>
                  <a:lnTo>
                    <a:pt x="31789" y="68249"/>
                  </a:lnTo>
                  <a:lnTo>
                    <a:pt x="65622" y="47355"/>
                  </a:lnTo>
                  <a:lnTo>
                    <a:pt x="76106" y="35659"/>
                  </a:lnTo>
                  <a:lnTo>
                    <a:pt x="79889" y="29576"/>
                  </a:lnTo>
                  <a:lnTo>
                    <a:pt x="82212" y="19056"/>
                  </a:lnTo>
                  <a:lnTo>
                    <a:pt x="81842" y="14274"/>
                  </a:lnTo>
                  <a:lnTo>
                    <a:pt x="80187" y="11086"/>
                  </a:lnTo>
                  <a:lnTo>
                    <a:pt x="77671" y="8962"/>
                  </a:lnTo>
                  <a:lnTo>
                    <a:pt x="74582" y="7545"/>
                  </a:lnTo>
                  <a:lnTo>
                    <a:pt x="56752" y="8923"/>
                  </a:lnTo>
                  <a:lnTo>
                    <a:pt x="33594" y="17170"/>
                  </a:lnTo>
                  <a:lnTo>
                    <a:pt x="20948" y="26477"/>
                  </a:lnTo>
                  <a:lnTo>
                    <a:pt x="12036" y="36963"/>
                  </a:lnTo>
                  <a:lnTo>
                    <a:pt x="4906" y="555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2826"/>
            <p:cNvSpPr/>
            <p:nvPr>
              <p:custDataLst>
                <p:tags r:id="rId206"/>
              </p:custDataLst>
            </p:nvPr>
          </p:nvSpPr>
          <p:spPr>
            <a:xfrm>
              <a:off x="7686282" y="3778250"/>
              <a:ext cx="111454" cy="63501"/>
            </a:xfrm>
            <a:custGeom>
              <a:avLst/>
              <a:gdLst/>
              <a:ahLst/>
              <a:cxnLst/>
              <a:rect l="0" t="0" r="0" b="0"/>
              <a:pathLst>
                <a:path w="111454" h="63501">
                  <a:moveTo>
                    <a:pt x="48018" y="0"/>
                  </a:moveTo>
                  <a:lnTo>
                    <a:pt x="48018" y="0"/>
                  </a:lnTo>
                  <a:lnTo>
                    <a:pt x="27296" y="1881"/>
                  </a:lnTo>
                  <a:lnTo>
                    <a:pt x="16230" y="5775"/>
                  </a:lnTo>
                  <a:lnTo>
                    <a:pt x="6609" y="12209"/>
                  </a:lnTo>
                  <a:lnTo>
                    <a:pt x="1391" y="19773"/>
                  </a:lnTo>
                  <a:lnTo>
                    <a:pt x="0" y="23765"/>
                  </a:lnTo>
                  <a:lnTo>
                    <a:pt x="2217" y="33845"/>
                  </a:lnTo>
                  <a:lnTo>
                    <a:pt x="4783" y="39497"/>
                  </a:lnTo>
                  <a:lnTo>
                    <a:pt x="13280" y="47658"/>
                  </a:lnTo>
                  <a:lnTo>
                    <a:pt x="31845" y="56219"/>
                  </a:lnTo>
                  <a:lnTo>
                    <a:pt x="46474" y="59558"/>
                  </a:lnTo>
                  <a:lnTo>
                    <a:pt x="65199" y="57472"/>
                  </a:lnTo>
                  <a:lnTo>
                    <a:pt x="72823" y="54235"/>
                  </a:lnTo>
                  <a:lnTo>
                    <a:pt x="78563" y="46682"/>
                  </a:lnTo>
                  <a:lnTo>
                    <a:pt x="81081" y="41705"/>
                  </a:lnTo>
                  <a:lnTo>
                    <a:pt x="81349" y="36975"/>
                  </a:lnTo>
                  <a:lnTo>
                    <a:pt x="77884" y="27957"/>
                  </a:lnTo>
                  <a:lnTo>
                    <a:pt x="71639" y="21127"/>
                  </a:lnTo>
                  <a:lnTo>
                    <a:pt x="67998" y="18318"/>
                  </a:lnTo>
                  <a:lnTo>
                    <a:pt x="56428" y="17078"/>
                  </a:lnTo>
                  <a:lnTo>
                    <a:pt x="37809" y="20347"/>
                  </a:lnTo>
                  <a:lnTo>
                    <a:pt x="27959" y="24565"/>
                  </a:lnTo>
                  <a:lnTo>
                    <a:pt x="18877" y="31143"/>
                  </a:lnTo>
                  <a:lnTo>
                    <a:pt x="18008" y="34168"/>
                  </a:lnTo>
                  <a:lnTo>
                    <a:pt x="19544" y="36890"/>
                  </a:lnTo>
                  <a:lnTo>
                    <a:pt x="22685" y="39410"/>
                  </a:lnTo>
                  <a:lnTo>
                    <a:pt x="40591" y="46327"/>
                  </a:lnTo>
                  <a:lnTo>
                    <a:pt x="67140" y="46104"/>
                  </a:lnTo>
                  <a:lnTo>
                    <a:pt x="110314" y="38080"/>
                  </a:lnTo>
                  <a:lnTo>
                    <a:pt x="111421" y="36675"/>
                  </a:lnTo>
                  <a:lnTo>
                    <a:pt x="111453" y="35034"/>
                  </a:lnTo>
                  <a:lnTo>
                    <a:pt x="105845" y="31328"/>
                  </a:lnTo>
                  <a:lnTo>
                    <a:pt x="95592" y="28035"/>
                  </a:lnTo>
                  <a:lnTo>
                    <a:pt x="81626" y="26571"/>
                  </a:lnTo>
                  <a:lnTo>
                    <a:pt x="57896" y="32489"/>
                  </a:lnTo>
                  <a:lnTo>
                    <a:pt x="39735" y="43180"/>
                  </a:lnTo>
                  <a:lnTo>
                    <a:pt x="38262" y="47130"/>
                  </a:lnTo>
                  <a:lnTo>
                    <a:pt x="48018" y="63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SMARTInkShape-2827"/>
          <p:cNvSpPr/>
          <p:nvPr>
            <p:custDataLst>
              <p:tags r:id="rId6"/>
            </p:custDataLst>
          </p:nvPr>
        </p:nvSpPr>
        <p:spPr>
          <a:xfrm>
            <a:off x="6007126" y="3708433"/>
            <a:ext cx="65304" cy="76080"/>
          </a:xfrm>
          <a:custGeom>
            <a:avLst/>
            <a:gdLst/>
            <a:ahLst/>
            <a:cxnLst/>
            <a:rect l="0" t="0" r="0" b="0"/>
            <a:pathLst>
              <a:path w="65304" h="76080">
                <a:moveTo>
                  <a:pt x="44424" y="25367"/>
                </a:moveTo>
                <a:lnTo>
                  <a:pt x="44424" y="25367"/>
                </a:lnTo>
                <a:lnTo>
                  <a:pt x="44423" y="19900"/>
                </a:lnTo>
                <a:lnTo>
                  <a:pt x="47795" y="15907"/>
                </a:lnTo>
                <a:lnTo>
                  <a:pt x="47377" y="14122"/>
                </a:lnTo>
                <a:lnTo>
                  <a:pt x="38519" y="6663"/>
                </a:lnTo>
                <a:lnTo>
                  <a:pt x="38085" y="237"/>
                </a:lnTo>
                <a:lnTo>
                  <a:pt x="32607" y="5458"/>
                </a:lnTo>
                <a:lnTo>
                  <a:pt x="28615" y="6062"/>
                </a:lnTo>
                <a:lnTo>
                  <a:pt x="27535" y="6853"/>
                </a:lnTo>
                <a:lnTo>
                  <a:pt x="20474" y="19172"/>
                </a:lnTo>
                <a:lnTo>
                  <a:pt x="19991" y="21237"/>
                </a:lnTo>
                <a:lnTo>
                  <a:pt x="14126" y="31731"/>
                </a:lnTo>
                <a:lnTo>
                  <a:pt x="6349" y="68540"/>
                </a:lnTo>
                <a:lnTo>
                  <a:pt x="9702" y="72809"/>
                </a:lnTo>
                <a:lnTo>
                  <a:pt x="13235" y="74674"/>
                </a:lnTo>
                <a:lnTo>
                  <a:pt x="20396" y="76036"/>
                </a:lnTo>
                <a:lnTo>
                  <a:pt x="22055" y="76079"/>
                </a:lnTo>
                <a:lnTo>
                  <a:pt x="36017" y="70692"/>
                </a:lnTo>
                <a:lnTo>
                  <a:pt x="50103" y="57685"/>
                </a:lnTo>
                <a:lnTo>
                  <a:pt x="54003" y="51960"/>
                </a:lnTo>
                <a:lnTo>
                  <a:pt x="56443" y="47063"/>
                </a:lnTo>
                <a:lnTo>
                  <a:pt x="59879" y="42536"/>
                </a:lnTo>
                <a:lnTo>
                  <a:pt x="61876" y="36290"/>
                </a:lnTo>
                <a:lnTo>
                  <a:pt x="63446" y="10630"/>
                </a:lnTo>
                <a:lnTo>
                  <a:pt x="61581" y="6352"/>
                </a:lnTo>
                <a:lnTo>
                  <a:pt x="60095" y="4224"/>
                </a:lnTo>
                <a:lnTo>
                  <a:pt x="56562" y="1859"/>
                </a:lnTo>
                <a:lnTo>
                  <a:pt x="50608" y="527"/>
                </a:lnTo>
                <a:lnTo>
                  <a:pt x="35948" y="0"/>
                </a:lnTo>
                <a:lnTo>
                  <a:pt x="15378" y="6436"/>
                </a:lnTo>
                <a:lnTo>
                  <a:pt x="10818" y="9427"/>
                </a:lnTo>
                <a:lnTo>
                  <a:pt x="8322" y="13108"/>
                </a:lnTo>
                <a:lnTo>
                  <a:pt x="6506" y="17097"/>
                </a:lnTo>
                <a:lnTo>
                  <a:pt x="2223" y="23308"/>
                </a:lnTo>
                <a:lnTo>
                  <a:pt x="639" y="29617"/>
                </a:lnTo>
                <a:lnTo>
                  <a:pt x="0" y="46534"/>
                </a:lnTo>
                <a:lnTo>
                  <a:pt x="1867" y="50767"/>
                </a:lnTo>
                <a:lnTo>
                  <a:pt x="11530" y="62212"/>
                </a:lnTo>
                <a:lnTo>
                  <a:pt x="14047" y="62910"/>
                </a:lnTo>
                <a:lnTo>
                  <a:pt x="36581" y="63457"/>
                </a:lnTo>
                <a:lnTo>
                  <a:pt x="42848" y="58395"/>
                </a:lnTo>
                <a:lnTo>
                  <a:pt x="48817" y="51930"/>
                </a:lnTo>
                <a:lnTo>
                  <a:pt x="52961" y="45169"/>
                </a:lnTo>
                <a:lnTo>
                  <a:pt x="53644" y="41390"/>
                </a:lnTo>
                <a:lnTo>
                  <a:pt x="52520" y="33429"/>
                </a:lnTo>
                <a:lnTo>
                  <a:pt x="47920" y="24385"/>
                </a:lnTo>
                <a:lnTo>
                  <a:pt x="45343" y="23301"/>
                </a:lnTo>
                <a:lnTo>
                  <a:pt x="38717" y="23978"/>
                </a:lnTo>
                <a:lnTo>
                  <a:pt x="23683" y="35068"/>
                </a:lnTo>
                <a:lnTo>
                  <a:pt x="17567" y="44025"/>
                </a:lnTo>
                <a:lnTo>
                  <a:pt x="14123" y="57001"/>
                </a:lnTo>
                <a:lnTo>
                  <a:pt x="13640" y="61273"/>
                </a:lnTo>
                <a:lnTo>
                  <a:pt x="14729" y="64827"/>
                </a:lnTo>
                <a:lnTo>
                  <a:pt x="19702" y="70656"/>
                </a:lnTo>
                <a:lnTo>
                  <a:pt x="24415" y="71787"/>
                </a:lnTo>
                <a:lnTo>
                  <a:pt x="37177" y="71163"/>
                </a:lnTo>
                <a:lnTo>
                  <a:pt x="48494" y="66652"/>
                </a:lnTo>
                <a:lnTo>
                  <a:pt x="57522" y="59944"/>
                </a:lnTo>
                <a:lnTo>
                  <a:pt x="63886" y="52258"/>
                </a:lnTo>
                <a:lnTo>
                  <a:pt x="65159" y="48939"/>
                </a:lnTo>
                <a:lnTo>
                  <a:pt x="65303" y="46020"/>
                </a:lnTo>
                <a:lnTo>
                  <a:pt x="64694" y="43369"/>
                </a:lnTo>
                <a:lnTo>
                  <a:pt x="62876" y="41602"/>
                </a:lnTo>
                <a:lnTo>
                  <a:pt x="57094" y="39638"/>
                </a:lnTo>
                <a:lnTo>
                  <a:pt x="54281" y="39820"/>
                </a:lnTo>
                <a:lnTo>
                  <a:pt x="49275" y="41903"/>
                </a:lnTo>
                <a:lnTo>
                  <a:pt x="44698" y="48944"/>
                </a:lnTo>
                <a:lnTo>
                  <a:pt x="42491" y="53785"/>
                </a:lnTo>
                <a:lnTo>
                  <a:pt x="41724" y="57718"/>
                </a:lnTo>
                <a:lnTo>
                  <a:pt x="50774" y="6981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SMARTInkShape-Group587"/>
          <p:cNvGrpSpPr/>
          <p:nvPr/>
        </p:nvGrpSpPr>
        <p:grpSpPr>
          <a:xfrm>
            <a:off x="5978041" y="3818730"/>
            <a:ext cx="92560" cy="577055"/>
            <a:chOff x="5978041" y="3818730"/>
            <a:chExt cx="92560" cy="577055"/>
          </a:xfrm>
        </p:grpSpPr>
        <p:sp>
          <p:nvSpPr>
            <p:cNvPr id="70" name="SMARTInkShape-2828"/>
            <p:cNvSpPr/>
            <p:nvPr>
              <p:custDataLst>
                <p:tags r:id="rId202"/>
              </p:custDataLst>
            </p:nvPr>
          </p:nvSpPr>
          <p:spPr>
            <a:xfrm>
              <a:off x="5995101" y="3818730"/>
              <a:ext cx="75500" cy="54771"/>
            </a:xfrm>
            <a:custGeom>
              <a:avLst/>
              <a:gdLst/>
              <a:ahLst/>
              <a:cxnLst/>
              <a:rect l="0" t="0" r="0" b="0"/>
              <a:pathLst>
                <a:path w="75500" h="54771">
                  <a:moveTo>
                    <a:pt x="24699" y="54770"/>
                  </a:moveTo>
                  <a:lnTo>
                    <a:pt x="24699" y="54770"/>
                  </a:lnTo>
                  <a:lnTo>
                    <a:pt x="25404" y="27346"/>
                  </a:lnTo>
                  <a:lnTo>
                    <a:pt x="30787" y="132"/>
                  </a:lnTo>
                  <a:lnTo>
                    <a:pt x="30874" y="0"/>
                  </a:lnTo>
                  <a:lnTo>
                    <a:pt x="30972" y="1736"/>
                  </a:lnTo>
                  <a:lnTo>
                    <a:pt x="29134" y="4858"/>
                  </a:lnTo>
                  <a:lnTo>
                    <a:pt x="4621" y="41189"/>
                  </a:lnTo>
                  <a:lnTo>
                    <a:pt x="0" y="52842"/>
                  </a:lnTo>
                  <a:lnTo>
                    <a:pt x="11570" y="36924"/>
                  </a:lnTo>
                  <a:lnTo>
                    <a:pt x="50744" y="8551"/>
                  </a:lnTo>
                  <a:lnTo>
                    <a:pt x="54057" y="8435"/>
                  </a:lnTo>
                  <a:lnTo>
                    <a:pt x="61501" y="12069"/>
                  </a:lnTo>
                  <a:lnTo>
                    <a:pt x="70254" y="22049"/>
                  </a:lnTo>
                  <a:lnTo>
                    <a:pt x="75499" y="547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2829"/>
            <p:cNvSpPr/>
            <p:nvPr>
              <p:custDataLst>
                <p:tags r:id="rId203"/>
              </p:custDataLst>
            </p:nvPr>
          </p:nvSpPr>
          <p:spPr>
            <a:xfrm>
              <a:off x="6015129" y="3854450"/>
              <a:ext cx="49093" cy="541335"/>
            </a:xfrm>
            <a:custGeom>
              <a:avLst/>
              <a:gdLst/>
              <a:ahLst/>
              <a:cxnLst/>
              <a:rect l="0" t="0" r="0" b="0"/>
              <a:pathLst>
                <a:path w="49093" h="541335">
                  <a:moveTo>
                    <a:pt x="42771" y="0"/>
                  </a:moveTo>
                  <a:lnTo>
                    <a:pt x="42771" y="0"/>
                  </a:lnTo>
                  <a:lnTo>
                    <a:pt x="39400" y="3371"/>
                  </a:lnTo>
                  <a:lnTo>
                    <a:pt x="37009" y="27450"/>
                  </a:lnTo>
                  <a:lnTo>
                    <a:pt x="38419" y="69628"/>
                  </a:lnTo>
                  <a:lnTo>
                    <a:pt x="43363" y="109060"/>
                  </a:lnTo>
                  <a:lnTo>
                    <a:pt x="47415" y="155316"/>
                  </a:lnTo>
                  <a:lnTo>
                    <a:pt x="48614" y="195832"/>
                  </a:lnTo>
                  <a:lnTo>
                    <a:pt x="49021" y="240707"/>
                  </a:lnTo>
                  <a:lnTo>
                    <a:pt x="49092" y="278127"/>
                  </a:lnTo>
                  <a:lnTo>
                    <a:pt x="45741" y="320494"/>
                  </a:lnTo>
                  <a:lnTo>
                    <a:pt x="38288" y="361601"/>
                  </a:lnTo>
                  <a:lnTo>
                    <a:pt x="31409" y="399633"/>
                  </a:lnTo>
                  <a:lnTo>
                    <a:pt x="20562" y="445123"/>
                  </a:lnTo>
                  <a:lnTo>
                    <a:pt x="14554" y="470085"/>
                  </a:lnTo>
                  <a:lnTo>
                    <a:pt x="1608" y="515211"/>
                  </a:lnTo>
                  <a:lnTo>
                    <a:pt x="0" y="532557"/>
                  </a:lnTo>
                  <a:lnTo>
                    <a:pt x="2124" y="539611"/>
                  </a:lnTo>
                  <a:lnTo>
                    <a:pt x="2973" y="541068"/>
                  </a:lnTo>
                  <a:lnTo>
                    <a:pt x="3539" y="541334"/>
                  </a:lnTo>
                  <a:lnTo>
                    <a:pt x="7818" y="533321"/>
                  </a:lnTo>
                  <a:lnTo>
                    <a:pt x="8180" y="529820"/>
                  </a:lnTo>
                  <a:lnTo>
                    <a:pt x="4671" y="508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2830"/>
            <p:cNvSpPr/>
            <p:nvPr>
              <p:custDataLst>
                <p:tags r:id="rId204"/>
              </p:custDataLst>
            </p:nvPr>
          </p:nvSpPr>
          <p:spPr>
            <a:xfrm>
              <a:off x="5978041" y="4328622"/>
              <a:ext cx="88146" cy="52879"/>
            </a:xfrm>
            <a:custGeom>
              <a:avLst/>
              <a:gdLst/>
              <a:ahLst/>
              <a:cxnLst/>
              <a:rect l="0" t="0" r="0" b="0"/>
              <a:pathLst>
                <a:path w="88146" h="52879">
                  <a:moveTo>
                    <a:pt x="3659" y="8428"/>
                  </a:moveTo>
                  <a:lnTo>
                    <a:pt x="3659" y="8428"/>
                  </a:lnTo>
                  <a:lnTo>
                    <a:pt x="288" y="11799"/>
                  </a:lnTo>
                  <a:lnTo>
                    <a:pt x="0" y="13497"/>
                  </a:lnTo>
                  <a:lnTo>
                    <a:pt x="514" y="15335"/>
                  </a:lnTo>
                  <a:lnTo>
                    <a:pt x="1563" y="17266"/>
                  </a:lnTo>
                  <a:lnTo>
                    <a:pt x="9780" y="23355"/>
                  </a:lnTo>
                  <a:lnTo>
                    <a:pt x="24522" y="29627"/>
                  </a:lnTo>
                  <a:lnTo>
                    <a:pt x="34334" y="30080"/>
                  </a:lnTo>
                  <a:lnTo>
                    <a:pt x="51553" y="24486"/>
                  </a:lnTo>
                  <a:lnTo>
                    <a:pt x="75687" y="10986"/>
                  </a:lnTo>
                  <a:lnTo>
                    <a:pt x="88055" y="20"/>
                  </a:lnTo>
                  <a:lnTo>
                    <a:pt x="88145" y="0"/>
                  </a:lnTo>
                  <a:lnTo>
                    <a:pt x="82236" y="7420"/>
                  </a:lnTo>
                  <a:lnTo>
                    <a:pt x="54459" y="528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SMARTInkShape-Group588"/>
          <p:cNvGrpSpPr/>
          <p:nvPr/>
        </p:nvGrpSpPr>
        <p:grpSpPr>
          <a:xfrm>
            <a:off x="6711950" y="3636760"/>
            <a:ext cx="107951" cy="732041"/>
            <a:chOff x="6711950" y="3636760"/>
            <a:chExt cx="107951" cy="732041"/>
          </a:xfrm>
        </p:grpSpPr>
        <p:sp>
          <p:nvSpPr>
            <p:cNvPr id="74" name="SMARTInkShape-2831"/>
            <p:cNvSpPr/>
            <p:nvPr>
              <p:custDataLst>
                <p:tags r:id="rId197"/>
              </p:custDataLst>
            </p:nvPr>
          </p:nvSpPr>
          <p:spPr>
            <a:xfrm>
              <a:off x="6719988" y="3636760"/>
              <a:ext cx="71840" cy="84341"/>
            </a:xfrm>
            <a:custGeom>
              <a:avLst/>
              <a:gdLst/>
              <a:ahLst/>
              <a:cxnLst/>
              <a:rect l="0" t="0" r="0" b="0"/>
              <a:pathLst>
                <a:path w="71840" h="84341">
                  <a:moveTo>
                    <a:pt x="11012" y="33540"/>
                  </a:moveTo>
                  <a:lnTo>
                    <a:pt x="11012" y="33540"/>
                  </a:lnTo>
                  <a:lnTo>
                    <a:pt x="14382" y="30169"/>
                  </a:lnTo>
                  <a:lnTo>
                    <a:pt x="21138" y="13981"/>
                  </a:lnTo>
                  <a:lnTo>
                    <a:pt x="22568" y="7678"/>
                  </a:lnTo>
                  <a:lnTo>
                    <a:pt x="22244" y="5010"/>
                  </a:lnTo>
                  <a:lnTo>
                    <a:pt x="20002" y="164"/>
                  </a:lnTo>
                  <a:lnTo>
                    <a:pt x="17711" y="0"/>
                  </a:lnTo>
                  <a:lnTo>
                    <a:pt x="11401" y="3581"/>
                  </a:lnTo>
                  <a:lnTo>
                    <a:pt x="5776" y="11758"/>
                  </a:lnTo>
                  <a:lnTo>
                    <a:pt x="1630" y="23154"/>
                  </a:lnTo>
                  <a:lnTo>
                    <a:pt x="0" y="44025"/>
                  </a:lnTo>
                  <a:lnTo>
                    <a:pt x="5413" y="64434"/>
                  </a:lnTo>
                  <a:lnTo>
                    <a:pt x="7280" y="68953"/>
                  </a:lnTo>
                  <a:lnTo>
                    <a:pt x="11346" y="71965"/>
                  </a:lnTo>
                  <a:lnTo>
                    <a:pt x="23390" y="75312"/>
                  </a:lnTo>
                  <a:lnTo>
                    <a:pt x="36269" y="73037"/>
                  </a:lnTo>
                  <a:lnTo>
                    <a:pt x="47637" y="67322"/>
                  </a:lnTo>
                  <a:lnTo>
                    <a:pt x="55041" y="60078"/>
                  </a:lnTo>
                  <a:lnTo>
                    <a:pt x="55887" y="56171"/>
                  </a:lnTo>
                  <a:lnTo>
                    <a:pt x="55040" y="52155"/>
                  </a:lnTo>
                  <a:lnTo>
                    <a:pt x="46911" y="38942"/>
                  </a:lnTo>
                  <a:lnTo>
                    <a:pt x="38962" y="35941"/>
                  </a:lnTo>
                  <a:lnTo>
                    <a:pt x="29079" y="35312"/>
                  </a:lnTo>
                  <a:lnTo>
                    <a:pt x="19983" y="37386"/>
                  </a:lnTo>
                  <a:lnTo>
                    <a:pt x="6928" y="45890"/>
                  </a:lnTo>
                  <a:lnTo>
                    <a:pt x="2141" y="53375"/>
                  </a:lnTo>
                  <a:lnTo>
                    <a:pt x="865" y="57347"/>
                  </a:lnTo>
                  <a:lnTo>
                    <a:pt x="719" y="60700"/>
                  </a:lnTo>
                  <a:lnTo>
                    <a:pt x="2439" y="66307"/>
                  </a:lnTo>
                  <a:lnTo>
                    <a:pt x="5297" y="68085"/>
                  </a:lnTo>
                  <a:lnTo>
                    <a:pt x="14116" y="70060"/>
                  </a:lnTo>
                  <a:lnTo>
                    <a:pt x="34353" y="67801"/>
                  </a:lnTo>
                  <a:lnTo>
                    <a:pt x="46315" y="62643"/>
                  </a:lnTo>
                  <a:lnTo>
                    <a:pt x="65492" y="47834"/>
                  </a:lnTo>
                  <a:lnTo>
                    <a:pt x="70503" y="39657"/>
                  </a:lnTo>
                  <a:lnTo>
                    <a:pt x="71839" y="35502"/>
                  </a:lnTo>
                  <a:lnTo>
                    <a:pt x="71319" y="32025"/>
                  </a:lnTo>
                  <a:lnTo>
                    <a:pt x="69561" y="29002"/>
                  </a:lnTo>
                  <a:lnTo>
                    <a:pt x="66978" y="26282"/>
                  </a:lnTo>
                  <a:lnTo>
                    <a:pt x="60345" y="23258"/>
                  </a:lnTo>
                  <a:lnTo>
                    <a:pt x="47959" y="21317"/>
                  </a:lnTo>
                  <a:lnTo>
                    <a:pt x="41309" y="26697"/>
                  </a:lnTo>
                  <a:lnTo>
                    <a:pt x="33394" y="37862"/>
                  </a:lnTo>
                  <a:lnTo>
                    <a:pt x="32284" y="40655"/>
                  </a:lnTo>
                  <a:lnTo>
                    <a:pt x="32930" y="49402"/>
                  </a:lnTo>
                  <a:lnTo>
                    <a:pt x="34091" y="54698"/>
                  </a:lnTo>
                  <a:lnTo>
                    <a:pt x="55462" y="84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2832"/>
            <p:cNvSpPr/>
            <p:nvPr>
              <p:custDataLst>
                <p:tags r:id="rId198"/>
              </p:custDataLst>
            </p:nvPr>
          </p:nvSpPr>
          <p:spPr>
            <a:xfrm>
              <a:off x="6737643" y="3740150"/>
              <a:ext cx="44158" cy="617108"/>
            </a:xfrm>
            <a:custGeom>
              <a:avLst/>
              <a:gdLst/>
              <a:ahLst/>
              <a:cxnLst/>
              <a:rect l="0" t="0" r="0" b="0"/>
              <a:pathLst>
                <a:path w="44158" h="617108">
                  <a:moveTo>
                    <a:pt x="44157" y="0"/>
                  </a:moveTo>
                  <a:lnTo>
                    <a:pt x="44157" y="0"/>
                  </a:lnTo>
                  <a:lnTo>
                    <a:pt x="44157" y="45855"/>
                  </a:lnTo>
                  <a:lnTo>
                    <a:pt x="44157" y="83358"/>
                  </a:lnTo>
                  <a:lnTo>
                    <a:pt x="44157" y="125044"/>
                  </a:lnTo>
                  <a:lnTo>
                    <a:pt x="44157" y="165932"/>
                  </a:lnTo>
                  <a:lnTo>
                    <a:pt x="44157" y="209639"/>
                  </a:lnTo>
                  <a:lnTo>
                    <a:pt x="42276" y="254567"/>
                  </a:lnTo>
                  <a:lnTo>
                    <a:pt x="39131" y="298617"/>
                  </a:lnTo>
                  <a:lnTo>
                    <a:pt x="38199" y="337305"/>
                  </a:lnTo>
                  <a:lnTo>
                    <a:pt x="36041" y="372287"/>
                  </a:lnTo>
                  <a:lnTo>
                    <a:pt x="28991" y="414870"/>
                  </a:lnTo>
                  <a:lnTo>
                    <a:pt x="22886" y="450381"/>
                  </a:lnTo>
                  <a:lnTo>
                    <a:pt x="16610" y="488810"/>
                  </a:lnTo>
                  <a:lnTo>
                    <a:pt x="7934" y="535472"/>
                  </a:lnTo>
                  <a:lnTo>
                    <a:pt x="3057" y="576142"/>
                  </a:lnTo>
                  <a:lnTo>
                    <a:pt x="0" y="614850"/>
                  </a:lnTo>
                  <a:lnTo>
                    <a:pt x="608" y="616628"/>
                  </a:lnTo>
                  <a:lnTo>
                    <a:pt x="1719" y="617107"/>
                  </a:lnTo>
                  <a:lnTo>
                    <a:pt x="3164" y="616721"/>
                  </a:lnTo>
                  <a:lnTo>
                    <a:pt x="4128" y="615053"/>
                  </a:lnTo>
                  <a:lnTo>
                    <a:pt x="6057" y="603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833"/>
            <p:cNvSpPr/>
            <p:nvPr>
              <p:custDataLst>
                <p:tags r:id="rId199"/>
              </p:custDataLst>
            </p:nvPr>
          </p:nvSpPr>
          <p:spPr>
            <a:xfrm>
              <a:off x="6712651" y="3771900"/>
              <a:ext cx="107250" cy="114301"/>
            </a:xfrm>
            <a:custGeom>
              <a:avLst/>
              <a:gdLst/>
              <a:ahLst/>
              <a:cxnLst/>
              <a:rect l="0" t="0" r="0" b="0"/>
              <a:pathLst>
                <a:path w="107250" h="114301">
                  <a:moveTo>
                    <a:pt x="31049" y="0"/>
                  </a:moveTo>
                  <a:lnTo>
                    <a:pt x="31049" y="0"/>
                  </a:lnTo>
                  <a:lnTo>
                    <a:pt x="4622" y="27132"/>
                  </a:lnTo>
                  <a:lnTo>
                    <a:pt x="0" y="36516"/>
                  </a:lnTo>
                  <a:lnTo>
                    <a:pt x="472" y="36338"/>
                  </a:lnTo>
                  <a:lnTo>
                    <a:pt x="20310" y="19153"/>
                  </a:lnTo>
                  <a:lnTo>
                    <a:pt x="37274" y="14612"/>
                  </a:lnTo>
                  <a:lnTo>
                    <a:pt x="46985" y="13550"/>
                  </a:lnTo>
                  <a:lnTo>
                    <a:pt x="57887" y="18722"/>
                  </a:lnTo>
                  <a:lnTo>
                    <a:pt x="69082" y="28782"/>
                  </a:lnTo>
                  <a:lnTo>
                    <a:pt x="85886" y="56355"/>
                  </a:lnTo>
                  <a:lnTo>
                    <a:pt x="107249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2834"/>
            <p:cNvSpPr/>
            <p:nvPr>
              <p:custDataLst>
                <p:tags r:id="rId200"/>
              </p:custDataLst>
            </p:nvPr>
          </p:nvSpPr>
          <p:spPr>
            <a:xfrm>
              <a:off x="6711950" y="4298950"/>
              <a:ext cx="63501" cy="38101"/>
            </a:xfrm>
            <a:custGeom>
              <a:avLst/>
              <a:gdLst/>
              <a:ahLst/>
              <a:cxnLst/>
              <a:rect l="0" t="0" r="0" b="0"/>
              <a:pathLst>
                <a:path w="63501" h="38101">
                  <a:moveTo>
                    <a:pt x="0" y="0"/>
                  </a:moveTo>
                  <a:lnTo>
                    <a:pt x="0" y="0"/>
                  </a:lnTo>
                  <a:lnTo>
                    <a:pt x="0" y="12209"/>
                  </a:lnTo>
                  <a:lnTo>
                    <a:pt x="2117" y="15195"/>
                  </a:lnTo>
                  <a:lnTo>
                    <a:pt x="23144" y="27288"/>
                  </a:lnTo>
                  <a:lnTo>
                    <a:pt x="63500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2835"/>
            <p:cNvSpPr/>
            <p:nvPr>
              <p:custDataLst>
                <p:tags r:id="rId201"/>
              </p:custDataLst>
            </p:nvPr>
          </p:nvSpPr>
          <p:spPr>
            <a:xfrm>
              <a:off x="6737350" y="4318000"/>
              <a:ext cx="63501" cy="50801"/>
            </a:xfrm>
            <a:custGeom>
              <a:avLst/>
              <a:gdLst/>
              <a:ahLst/>
              <a:cxnLst/>
              <a:rect l="0" t="0" r="0" b="0"/>
              <a:pathLst>
                <a:path w="63501" h="50801">
                  <a:moveTo>
                    <a:pt x="63500" y="0"/>
                  </a:moveTo>
                  <a:lnTo>
                    <a:pt x="63500" y="0"/>
                  </a:lnTo>
                  <a:lnTo>
                    <a:pt x="49685" y="8789"/>
                  </a:lnTo>
                  <a:lnTo>
                    <a:pt x="0" y="508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SMARTInkShape-2836"/>
          <p:cNvSpPr/>
          <p:nvPr>
            <p:custDataLst>
              <p:tags r:id="rId7"/>
            </p:custDataLst>
          </p:nvPr>
        </p:nvSpPr>
        <p:spPr>
          <a:xfrm>
            <a:off x="527050" y="2235200"/>
            <a:ext cx="2609851" cy="212961"/>
          </a:xfrm>
          <a:custGeom>
            <a:avLst/>
            <a:gdLst/>
            <a:ahLst/>
            <a:cxnLst/>
            <a:rect l="0" t="0" r="0" b="0"/>
            <a:pathLst>
              <a:path w="2609851" h="212961">
                <a:moveTo>
                  <a:pt x="0" y="0"/>
                </a:moveTo>
                <a:lnTo>
                  <a:pt x="0" y="0"/>
                </a:lnTo>
                <a:lnTo>
                  <a:pt x="3371" y="3371"/>
                </a:lnTo>
                <a:lnTo>
                  <a:pt x="5026" y="6908"/>
                </a:lnTo>
                <a:lnTo>
                  <a:pt x="12831" y="25040"/>
                </a:lnTo>
                <a:lnTo>
                  <a:pt x="34441" y="51434"/>
                </a:lnTo>
                <a:lnTo>
                  <a:pt x="74603" y="84637"/>
                </a:lnTo>
                <a:lnTo>
                  <a:pt x="111632" y="102218"/>
                </a:lnTo>
                <a:lnTo>
                  <a:pt x="158351" y="120833"/>
                </a:lnTo>
                <a:lnTo>
                  <a:pt x="197829" y="133012"/>
                </a:lnTo>
                <a:lnTo>
                  <a:pt x="235240" y="141089"/>
                </a:lnTo>
                <a:lnTo>
                  <a:pt x="273136" y="144580"/>
                </a:lnTo>
                <a:lnTo>
                  <a:pt x="311175" y="145615"/>
                </a:lnTo>
                <a:lnTo>
                  <a:pt x="352629" y="142550"/>
                </a:lnTo>
                <a:lnTo>
                  <a:pt x="399561" y="137173"/>
                </a:lnTo>
                <a:lnTo>
                  <a:pt x="432524" y="133168"/>
                </a:lnTo>
                <a:lnTo>
                  <a:pt x="467399" y="129036"/>
                </a:lnTo>
                <a:lnTo>
                  <a:pt x="506418" y="124847"/>
                </a:lnTo>
                <a:lnTo>
                  <a:pt x="545397" y="118753"/>
                </a:lnTo>
                <a:lnTo>
                  <a:pt x="583888" y="112045"/>
                </a:lnTo>
                <a:lnTo>
                  <a:pt x="622161" y="106713"/>
                </a:lnTo>
                <a:lnTo>
                  <a:pt x="658457" y="100109"/>
                </a:lnTo>
                <a:lnTo>
                  <a:pt x="694109" y="93176"/>
                </a:lnTo>
                <a:lnTo>
                  <a:pt x="731121" y="87743"/>
                </a:lnTo>
                <a:lnTo>
                  <a:pt x="768737" y="84858"/>
                </a:lnTo>
                <a:lnTo>
                  <a:pt x="805917" y="82870"/>
                </a:lnTo>
                <a:lnTo>
                  <a:pt x="841255" y="79635"/>
                </a:lnTo>
                <a:lnTo>
                  <a:pt x="875776" y="77726"/>
                </a:lnTo>
                <a:lnTo>
                  <a:pt x="909228" y="76173"/>
                </a:lnTo>
                <a:lnTo>
                  <a:pt x="956533" y="72037"/>
                </a:lnTo>
                <a:lnTo>
                  <a:pt x="989335" y="70822"/>
                </a:lnTo>
                <a:lnTo>
                  <a:pt x="1036165" y="70138"/>
                </a:lnTo>
                <a:lnTo>
                  <a:pt x="1068236" y="69978"/>
                </a:lnTo>
                <a:lnTo>
                  <a:pt x="1100599" y="70612"/>
                </a:lnTo>
                <a:lnTo>
                  <a:pt x="1147292" y="74231"/>
                </a:lnTo>
                <a:lnTo>
                  <a:pt x="1179950" y="75325"/>
                </a:lnTo>
                <a:lnTo>
                  <a:pt x="1226698" y="75941"/>
                </a:lnTo>
                <a:lnTo>
                  <a:pt x="1271830" y="76123"/>
                </a:lnTo>
                <a:lnTo>
                  <a:pt x="1316482" y="79548"/>
                </a:lnTo>
                <a:lnTo>
                  <a:pt x="1360991" y="85032"/>
                </a:lnTo>
                <a:lnTo>
                  <a:pt x="1405459" y="91125"/>
                </a:lnTo>
                <a:lnTo>
                  <a:pt x="1446543" y="97399"/>
                </a:lnTo>
                <a:lnTo>
                  <a:pt x="1488899" y="103726"/>
                </a:lnTo>
                <a:lnTo>
                  <a:pt x="1536099" y="113440"/>
                </a:lnTo>
                <a:lnTo>
                  <a:pt x="1582462" y="121885"/>
                </a:lnTo>
                <a:lnTo>
                  <a:pt x="1614424" y="128489"/>
                </a:lnTo>
                <a:lnTo>
                  <a:pt x="1646738" y="135423"/>
                </a:lnTo>
                <a:lnTo>
                  <a:pt x="1692698" y="143999"/>
                </a:lnTo>
                <a:lnTo>
                  <a:pt x="1738301" y="154458"/>
                </a:lnTo>
                <a:lnTo>
                  <a:pt x="1770704" y="159900"/>
                </a:lnTo>
                <a:lnTo>
                  <a:pt x="1803921" y="166552"/>
                </a:lnTo>
                <a:lnTo>
                  <a:pt x="1836793" y="173506"/>
                </a:lnTo>
                <a:lnTo>
                  <a:pt x="1883771" y="181388"/>
                </a:lnTo>
                <a:lnTo>
                  <a:pt x="1916496" y="185980"/>
                </a:lnTo>
                <a:lnTo>
                  <a:pt x="1949856" y="190372"/>
                </a:lnTo>
                <a:lnTo>
                  <a:pt x="1983497" y="194677"/>
                </a:lnTo>
                <a:lnTo>
                  <a:pt x="2017263" y="198942"/>
                </a:lnTo>
                <a:lnTo>
                  <a:pt x="2052967" y="203189"/>
                </a:lnTo>
                <a:lnTo>
                  <a:pt x="2090002" y="206723"/>
                </a:lnTo>
                <a:lnTo>
                  <a:pt x="2127629" y="208293"/>
                </a:lnTo>
                <a:lnTo>
                  <a:pt x="2163637" y="210873"/>
                </a:lnTo>
                <a:lnTo>
                  <a:pt x="2199161" y="212960"/>
                </a:lnTo>
                <a:lnTo>
                  <a:pt x="2236116" y="211536"/>
                </a:lnTo>
                <a:lnTo>
                  <a:pt x="2273707" y="210433"/>
                </a:lnTo>
                <a:lnTo>
                  <a:pt x="2310170" y="209237"/>
                </a:lnTo>
                <a:lnTo>
                  <a:pt x="2342838" y="206353"/>
                </a:lnTo>
                <a:lnTo>
                  <a:pt x="2377583" y="202720"/>
                </a:lnTo>
                <a:lnTo>
                  <a:pt x="2413487" y="198753"/>
                </a:lnTo>
                <a:lnTo>
                  <a:pt x="2448259" y="194638"/>
                </a:lnTo>
                <a:lnTo>
                  <a:pt x="2480646" y="188576"/>
                </a:lnTo>
                <a:lnTo>
                  <a:pt x="2526648" y="179111"/>
                </a:lnTo>
                <a:lnTo>
                  <a:pt x="2569675" y="169957"/>
                </a:lnTo>
                <a:lnTo>
                  <a:pt x="2609850" y="1587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SMARTInkShape-Group590"/>
          <p:cNvGrpSpPr/>
          <p:nvPr/>
        </p:nvGrpSpPr>
        <p:grpSpPr>
          <a:xfrm>
            <a:off x="565740" y="2812637"/>
            <a:ext cx="824911" cy="744453"/>
            <a:chOff x="565740" y="2812637"/>
            <a:chExt cx="824911" cy="744453"/>
          </a:xfrm>
        </p:grpSpPr>
        <p:sp>
          <p:nvSpPr>
            <p:cNvPr id="81" name="SMARTInkShape-2837"/>
            <p:cNvSpPr/>
            <p:nvPr>
              <p:custDataLst>
                <p:tags r:id="rId188"/>
              </p:custDataLst>
            </p:nvPr>
          </p:nvSpPr>
          <p:spPr>
            <a:xfrm>
              <a:off x="934333" y="3359150"/>
              <a:ext cx="49918" cy="19051"/>
            </a:xfrm>
            <a:custGeom>
              <a:avLst/>
              <a:gdLst/>
              <a:ahLst/>
              <a:cxnLst/>
              <a:rect l="0" t="0" r="0" b="0"/>
              <a:pathLst>
                <a:path w="49918" h="19051">
                  <a:moveTo>
                    <a:pt x="5467" y="19050"/>
                  </a:moveTo>
                  <a:lnTo>
                    <a:pt x="5467" y="19050"/>
                  </a:lnTo>
                  <a:lnTo>
                    <a:pt x="0" y="19050"/>
                  </a:lnTo>
                  <a:lnTo>
                    <a:pt x="2750" y="15679"/>
                  </a:lnTo>
                  <a:lnTo>
                    <a:pt x="9904" y="14024"/>
                  </a:lnTo>
                  <a:lnTo>
                    <a:pt x="14775" y="13583"/>
                  </a:lnTo>
                  <a:lnTo>
                    <a:pt x="23950" y="9329"/>
                  </a:lnTo>
                  <a:lnTo>
                    <a:pt x="32732" y="4146"/>
                  </a:lnTo>
                  <a:lnTo>
                    <a:pt x="499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2838"/>
            <p:cNvSpPr/>
            <p:nvPr>
              <p:custDataLst>
                <p:tags r:id="rId189"/>
              </p:custDataLst>
            </p:nvPr>
          </p:nvSpPr>
          <p:spPr>
            <a:xfrm>
              <a:off x="978292" y="3327400"/>
              <a:ext cx="5959" cy="88901"/>
            </a:xfrm>
            <a:custGeom>
              <a:avLst/>
              <a:gdLst/>
              <a:ahLst/>
              <a:cxnLst/>
              <a:rect l="0" t="0" r="0" b="0"/>
              <a:pathLst>
                <a:path w="5959" h="88901">
                  <a:moveTo>
                    <a:pt x="5958" y="0"/>
                  </a:moveTo>
                  <a:lnTo>
                    <a:pt x="5958" y="0"/>
                  </a:lnTo>
                  <a:lnTo>
                    <a:pt x="2587" y="0"/>
                  </a:lnTo>
                  <a:lnTo>
                    <a:pt x="1594" y="1411"/>
                  </a:lnTo>
                  <a:lnTo>
                    <a:pt x="0" y="13815"/>
                  </a:lnTo>
                  <a:lnTo>
                    <a:pt x="1606" y="29493"/>
                  </a:lnTo>
                  <a:lnTo>
                    <a:pt x="5958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2839"/>
            <p:cNvSpPr/>
            <p:nvPr>
              <p:custDataLst>
                <p:tags r:id="rId190"/>
              </p:custDataLst>
            </p:nvPr>
          </p:nvSpPr>
          <p:spPr>
            <a:xfrm>
              <a:off x="565740" y="3048000"/>
              <a:ext cx="151369" cy="509090"/>
            </a:xfrm>
            <a:custGeom>
              <a:avLst/>
              <a:gdLst/>
              <a:ahLst/>
              <a:cxnLst/>
              <a:rect l="0" t="0" r="0" b="0"/>
              <a:pathLst>
                <a:path w="151369" h="509090">
                  <a:moveTo>
                    <a:pt x="12110" y="0"/>
                  </a:moveTo>
                  <a:lnTo>
                    <a:pt x="12110" y="0"/>
                  </a:lnTo>
                  <a:lnTo>
                    <a:pt x="8739" y="0"/>
                  </a:lnTo>
                  <a:lnTo>
                    <a:pt x="7746" y="1411"/>
                  </a:lnTo>
                  <a:lnTo>
                    <a:pt x="6021" y="14305"/>
                  </a:lnTo>
                  <a:lnTo>
                    <a:pt x="2396" y="57619"/>
                  </a:lnTo>
                  <a:lnTo>
                    <a:pt x="0" y="97851"/>
                  </a:lnTo>
                  <a:lnTo>
                    <a:pt x="1408" y="142801"/>
                  </a:lnTo>
                  <a:lnTo>
                    <a:pt x="8271" y="175904"/>
                  </a:lnTo>
                  <a:lnTo>
                    <a:pt x="14167" y="185895"/>
                  </a:lnTo>
                  <a:lnTo>
                    <a:pt x="17715" y="189546"/>
                  </a:lnTo>
                  <a:lnTo>
                    <a:pt x="21491" y="190570"/>
                  </a:lnTo>
                  <a:lnTo>
                    <a:pt x="25419" y="189841"/>
                  </a:lnTo>
                  <a:lnTo>
                    <a:pt x="29450" y="187944"/>
                  </a:lnTo>
                  <a:lnTo>
                    <a:pt x="50421" y="160257"/>
                  </a:lnTo>
                  <a:lnTo>
                    <a:pt x="68883" y="119354"/>
                  </a:lnTo>
                  <a:lnTo>
                    <a:pt x="79967" y="81460"/>
                  </a:lnTo>
                  <a:lnTo>
                    <a:pt x="94485" y="34650"/>
                  </a:lnTo>
                  <a:lnTo>
                    <a:pt x="99721" y="22131"/>
                  </a:lnTo>
                  <a:lnTo>
                    <a:pt x="100151" y="22515"/>
                  </a:lnTo>
                  <a:lnTo>
                    <a:pt x="107867" y="65623"/>
                  </a:lnTo>
                  <a:lnTo>
                    <a:pt x="115742" y="101523"/>
                  </a:lnTo>
                  <a:lnTo>
                    <a:pt x="125130" y="146027"/>
                  </a:lnTo>
                  <a:lnTo>
                    <a:pt x="132381" y="190493"/>
                  </a:lnTo>
                  <a:lnTo>
                    <a:pt x="138998" y="229303"/>
                  </a:lnTo>
                  <a:lnTo>
                    <a:pt x="143545" y="266203"/>
                  </a:lnTo>
                  <a:lnTo>
                    <a:pt x="145314" y="297523"/>
                  </a:lnTo>
                  <a:lnTo>
                    <a:pt x="148453" y="332610"/>
                  </a:lnTo>
                  <a:lnTo>
                    <a:pt x="150318" y="365608"/>
                  </a:lnTo>
                  <a:lnTo>
                    <a:pt x="151368" y="404426"/>
                  </a:lnTo>
                  <a:lnTo>
                    <a:pt x="148352" y="449990"/>
                  </a:lnTo>
                  <a:lnTo>
                    <a:pt x="142343" y="494992"/>
                  </a:lnTo>
                  <a:lnTo>
                    <a:pt x="136784" y="504100"/>
                  </a:lnTo>
                  <a:lnTo>
                    <a:pt x="133326" y="507517"/>
                  </a:lnTo>
                  <a:lnTo>
                    <a:pt x="128904" y="509089"/>
                  </a:lnTo>
                  <a:lnTo>
                    <a:pt x="118346" y="508954"/>
                  </a:lnTo>
                  <a:lnTo>
                    <a:pt x="106598" y="502780"/>
                  </a:lnTo>
                  <a:lnTo>
                    <a:pt x="81810" y="478198"/>
                  </a:lnTo>
                  <a:lnTo>
                    <a:pt x="62910" y="431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2840"/>
            <p:cNvSpPr/>
            <p:nvPr>
              <p:custDataLst>
                <p:tags r:id="rId191"/>
              </p:custDataLst>
            </p:nvPr>
          </p:nvSpPr>
          <p:spPr>
            <a:xfrm>
              <a:off x="826940" y="3245733"/>
              <a:ext cx="30311" cy="189079"/>
            </a:xfrm>
            <a:custGeom>
              <a:avLst/>
              <a:gdLst/>
              <a:ahLst/>
              <a:cxnLst/>
              <a:rect l="0" t="0" r="0" b="0"/>
              <a:pathLst>
                <a:path w="30311" h="189079">
                  <a:moveTo>
                    <a:pt x="11260" y="5467"/>
                  </a:moveTo>
                  <a:lnTo>
                    <a:pt x="11260" y="5467"/>
                  </a:lnTo>
                  <a:lnTo>
                    <a:pt x="11260" y="0"/>
                  </a:lnTo>
                  <a:lnTo>
                    <a:pt x="9378" y="25831"/>
                  </a:lnTo>
                  <a:lnTo>
                    <a:pt x="4793" y="70943"/>
                  </a:lnTo>
                  <a:lnTo>
                    <a:pt x="0" y="117152"/>
                  </a:lnTo>
                  <a:lnTo>
                    <a:pt x="611" y="142594"/>
                  </a:lnTo>
                  <a:lnTo>
                    <a:pt x="9579" y="184095"/>
                  </a:lnTo>
                  <a:lnTo>
                    <a:pt x="11550" y="187347"/>
                  </a:lnTo>
                  <a:lnTo>
                    <a:pt x="14276" y="188809"/>
                  </a:lnTo>
                  <a:lnTo>
                    <a:pt x="17504" y="189078"/>
                  </a:lnTo>
                  <a:lnTo>
                    <a:pt x="20361" y="187141"/>
                  </a:lnTo>
                  <a:lnTo>
                    <a:pt x="25418" y="179344"/>
                  </a:lnTo>
                  <a:lnTo>
                    <a:pt x="30310" y="1578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2841"/>
            <p:cNvSpPr/>
            <p:nvPr>
              <p:custDataLst>
                <p:tags r:id="rId192"/>
              </p:custDataLst>
            </p:nvPr>
          </p:nvSpPr>
          <p:spPr>
            <a:xfrm>
              <a:off x="800983" y="3352800"/>
              <a:ext cx="62618" cy="18168"/>
            </a:xfrm>
            <a:custGeom>
              <a:avLst/>
              <a:gdLst/>
              <a:ahLst/>
              <a:cxnLst/>
              <a:rect l="0" t="0" r="0" b="0"/>
              <a:pathLst>
                <a:path w="62618" h="18168">
                  <a:moveTo>
                    <a:pt x="5467" y="12700"/>
                  </a:moveTo>
                  <a:lnTo>
                    <a:pt x="5467" y="12700"/>
                  </a:lnTo>
                  <a:lnTo>
                    <a:pt x="0" y="18167"/>
                  </a:lnTo>
                  <a:lnTo>
                    <a:pt x="2750" y="15417"/>
                  </a:lnTo>
                  <a:lnTo>
                    <a:pt x="8022" y="13907"/>
                  </a:lnTo>
                  <a:lnTo>
                    <a:pt x="626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2842"/>
            <p:cNvSpPr/>
            <p:nvPr>
              <p:custDataLst>
                <p:tags r:id="rId193"/>
              </p:custDataLst>
            </p:nvPr>
          </p:nvSpPr>
          <p:spPr>
            <a:xfrm>
              <a:off x="1073150" y="3295650"/>
              <a:ext cx="6351" cy="88901"/>
            </a:xfrm>
            <a:custGeom>
              <a:avLst/>
              <a:gdLst/>
              <a:ahLst/>
              <a:cxnLst/>
              <a:rect l="0" t="0" r="0" b="0"/>
              <a:pathLst>
                <a:path w="6351" h="8890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5026" y="7526"/>
                  </a:lnTo>
                  <a:lnTo>
                    <a:pt x="6176" y="55005"/>
                  </a:lnTo>
                  <a:lnTo>
                    <a:pt x="635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2843"/>
            <p:cNvSpPr/>
            <p:nvPr>
              <p:custDataLst>
                <p:tags r:id="rId194"/>
              </p:custDataLst>
            </p:nvPr>
          </p:nvSpPr>
          <p:spPr>
            <a:xfrm>
              <a:off x="648048" y="2812637"/>
              <a:ext cx="113953" cy="173736"/>
            </a:xfrm>
            <a:custGeom>
              <a:avLst/>
              <a:gdLst/>
              <a:ahLst/>
              <a:cxnLst/>
              <a:rect l="0" t="0" r="0" b="0"/>
              <a:pathLst>
                <a:path w="113953" h="173736">
                  <a:moveTo>
                    <a:pt x="25052" y="102013"/>
                  </a:moveTo>
                  <a:lnTo>
                    <a:pt x="25052" y="102013"/>
                  </a:lnTo>
                  <a:lnTo>
                    <a:pt x="25052" y="98642"/>
                  </a:lnTo>
                  <a:lnTo>
                    <a:pt x="23170" y="95106"/>
                  </a:lnTo>
                  <a:lnTo>
                    <a:pt x="21681" y="93175"/>
                  </a:lnTo>
                  <a:lnTo>
                    <a:pt x="18144" y="91029"/>
                  </a:lnTo>
                  <a:lnTo>
                    <a:pt x="16214" y="90458"/>
                  </a:lnTo>
                  <a:lnTo>
                    <a:pt x="14926" y="91487"/>
                  </a:lnTo>
                  <a:lnTo>
                    <a:pt x="2293" y="134178"/>
                  </a:lnTo>
                  <a:lnTo>
                    <a:pt x="0" y="162197"/>
                  </a:lnTo>
                  <a:lnTo>
                    <a:pt x="1688" y="169448"/>
                  </a:lnTo>
                  <a:lnTo>
                    <a:pt x="4085" y="173612"/>
                  </a:lnTo>
                  <a:lnTo>
                    <a:pt x="4724" y="173735"/>
                  </a:lnTo>
                  <a:lnTo>
                    <a:pt x="5150" y="173110"/>
                  </a:lnTo>
                  <a:lnTo>
                    <a:pt x="5834" y="166334"/>
                  </a:lnTo>
                  <a:lnTo>
                    <a:pt x="7850" y="150258"/>
                  </a:lnTo>
                  <a:lnTo>
                    <a:pt x="13838" y="108844"/>
                  </a:lnTo>
                  <a:lnTo>
                    <a:pt x="17741" y="69496"/>
                  </a:lnTo>
                  <a:lnTo>
                    <a:pt x="28651" y="27229"/>
                  </a:lnTo>
                  <a:lnTo>
                    <a:pt x="40308" y="8280"/>
                  </a:lnTo>
                  <a:lnTo>
                    <a:pt x="48531" y="852"/>
                  </a:lnTo>
                  <a:lnTo>
                    <a:pt x="52699" y="0"/>
                  </a:lnTo>
                  <a:lnTo>
                    <a:pt x="56889" y="843"/>
                  </a:lnTo>
                  <a:lnTo>
                    <a:pt x="64602" y="5543"/>
                  </a:lnTo>
                  <a:lnTo>
                    <a:pt x="84344" y="34206"/>
                  </a:lnTo>
                  <a:lnTo>
                    <a:pt x="102813" y="76235"/>
                  </a:lnTo>
                  <a:lnTo>
                    <a:pt x="110552" y="120147"/>
                  </a:lnTo>
                  <a:lnTo>
                    <a:pt x="113952" y="1401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2844"/>
            <p:cNvSpPr/>
            <p:nvPr>
              <p:custDataLst>
                <p:tags r:id="rId195"/>
              </p:custDataLst>
            </p:nvPr>
          </p:nvSpPr>
          <p:spPr>
            <a:xfrm>
              <a:off x="1282700" y="3168650"/>
              <a:ext cx="95251" cy="19051"/>
            </a:xfrm>
            <a:custGeom>
              <a:avLst/>
              <a:gdLst/>
              <a:ahLst/>
              <a:cxnLst/>
              <a:rect l="0" t="0" r="0" b="0"/>
              <a:pathLst>
                <a:path w="95251" h="19051">
                  <a:moveTo>
                    <a:pt x="0" y="0"/>
                  </a:moveTo>
                  <a:lnTo>
                    <a:pt x="0" y="0"/>
                  </a:lnTo>
                  <a:lnTo>
                    <a:pt x="0" y="8838"/>
                  </a:lnTo>
                  <a:lnTo>
                    <a:pt x="1411" y="10126"/>
                  </a:lnTo>
                  <a:lnTo>
                    <a:pt x="6742" y="11555"/>
                  </a:lnTo>
                  <a:lnTo>
                    <a:pt x="9525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2845"/>
            <p:cNvSpPr/>
            <p:nvPr>
              <p:custDataLst>
                <p:tags r:id="rId196"/>
              </p:custDataLst>
            </p:nvPr>
          </p:nvSpPr>
          <p:spPr>
            <a:xfrm>
              <a:off x="1282448" y="3251200"/>
              <a:ext cx="108203" cy="44225"/>
            </a:xfrm>
            <a:custGeom>
              <a:avLst/>
              <a:gdLst/>
              <a:ahLst/>
              <a:cxnLst/>
              <a:rect l="0" t="0" r="0" b="0"/>
              <a:pathLst>
                <a:path w="108203" h="44225">
                  <a:moveTo>
                    <a:pt x="32002" y="0"/>
                  </a:moveTo>
                  <a:lnTo>
                    <a:pt x="32002" y="0"/>
                  </a:lnTo>
                  <a:lnTo>
                    <a:pt x="933" y="32480"/>
                  </a:lnTo>
                  <a:lnTo>
                    <a:pt x="0" y="35764"/>
                  </a:lnTo>
                  <a:lnTo>
                    <a:pt x="84" y="38659"/>
                  </a:lnTo>
                  <a:lnTo>
                    <a:pt x="2962" y="40590"/>
                  </a:lnTo>
                  <a:lnTo>
                    <a:pt x="21908" y="43306"/>
                  </a:lnTo>
                  <a:lnTo>
                    <a:pt x="61758" y="44224"/>
                  </a:lnTo>
                  <a:lnTo>
                    <a:pt x="108202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SMARTInkShape-Group591"/>
          <p:cNvGrpSpPr/>
          <p:nvPr/>
        </p:nvGrpSpPr>
        <p:grpSpPr>
          <a:xfrm>
            <a:off x="1628633" y="2859144"/>
            <a:ext cx="2092468" cy="652432"/>
            <a:chOff x="1628633" y="2859144"/>
            <a:chExt cx="2092468" cy="652432"/>
          </a:xfrm>
        </p:grpSpPr>
        <p:sp>
          <p:nvSpPr>
            <p:cNvPr id="91" name="SMARTInkShape-2846"/>
            <p:cNvSpPr/>
            <p:nvPr>
              <p:custDataLst>
                <p:tags r:id="rId171"/>
              </p:custDataLst>
            </p:nvPr>
          </p:nvSpPr>
          <p:spPr>
            <a:xfrm>
              <a:off x="1628633" y="3092711"/>
              <a:ext cx="174690" cy="202940"/>
            </a:xfrm>
            <a:custGeom>
              <a:avLst/>
              <a:gdLst/>
              <a:ahLst/>
              <a:cxnLst/>
              <a:rect l="0" t="0" r="0" b="0"/>
              <a:pathLst>
                <a:path w="174690" h="202940">
                  <a:moveTo>
                    <a:pt x="168417" y="6089"/>
                  </a:moveTo>
                  <a:lnTo>
                    <a:pt x="168417" y="6089"/>
                  </a:lnTo>
                  <a:lnTo>
                    <a:pt x="174505" y="0"/>
                  </a:lnTo>
                  <a:lnTo>
                    <a:pt x="174689" y="3188"/>
                  </a:lnTo>
                  <a:lnTo>
                    <a:pt x="156873" y="50547"/>
                  </a:lnTo>
                  <a:lnTo>
                    <a:pt x="145946" y="75941"/>
                  </a:lnTo>
                  <a:lnTo>
                    <a:pt x="134948" y="97577"/>
                  </a:lnTo>
                  <a:lnTo>
                    <a:pt x="133404" y="103064"/>
                  </a:lnTo>
                  <a:lnTo>
                    <a:pt x="116423" y="126374"/>
                  </a:lnTo>
                  <a:lnTo>
                    <a:pt x="91084" y="149696"/>
                  </a:lnTo>
                  <a:lnTo>
                    <a:pt x="79014" y="154581"/>
                  </a:lnTo>
                  <a:lnTo>
                    <a:pt x="65182" y="156047"/>
                  </a:lnTo>
                  <a:lnTo>
                    <a:pt x="38973" y="152199"/>
                  </a:lnTo>
                  <a:lnTo>
                    <a:pt x="24103" y="146051"/>
                  </a:lnTo>
                  <a:lnTo>
                    <a:pt x="12320" y="132970"/>
                  </a:lnTo>
                  <a:lnTo>
                    <a:pt x="3791" y="116809"/>
                  </a:lnTo>
                  <a:lnTo>
                    <a:pt x="0" y="102570"/>
                  </a:lnTo>
                  <a:lnTo>
                    <a:pt x="2078" y="89186"/>
                  </a:lnTo>
                  <a:lnTo>
                    <a:pt x="7705" y="77593"/>
                  </a:lnTo>
                  <a:lnTo>
                    <a:pt x="14910" y="70089"/>
                  </a:lnTo>
                  <a:lnTo>
                    <a:pt x="20934" y="66283"/>
                  </a:lnTo>
                  <a:lnTo>
                    <a:pt x="23529" y="65269"/>
                  </a:lnTo>
                  <a:lnTo>
                    <a:pt x="40664" y="67211"/>
                  </a:lnTo>
                  <a:lnTo>
                    <a:pt x="78094" y="83091"/>
                  </a:lnTo>
                  <a:lnTo>
                    <a:pt x="114032" y="107925"/>
                  </a:lnTo>
                  <a:lnTo>
                    <a:pt x="148143" y="148118"/>
                  </a:lnTo>
                  <a:lnTo>
                    <a:pt x="162688" y="180116"/>
                  </a:lnTo>
                  <a:lnTo>
                    <a:pt x="162067" y="2029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2847"/>
            <p:cNvSpPr/>
            <p:nvPr>
              <p:custDataLst>
                <p:tags r:id="rId172"/>
              </p:custDataLst>
            </p:nvPr>
          </p:nvSpPr>
          <p:spPr>
            <a:xfrm>
              <a:off x="1990416" y="3111916"/>
              <a:ext cx="161974" cy="399660"/>
            </a:xfrm>
            <a:custGeom>
              <a:avLst/>
              <a:gdLst/>
              <a:ahLst/>
              <a:cxnLst/>
              <a:rect l="0" t="0" r="0" b="0"/>
              <a:pathLst>
                <a:path w="161974" h="399660">
                  <a:moveTo>
                    <a:pt x="9834" y="18634"/>
                  </a:moveTo>
                  <a:lnTo>
                    <a:pt x="9834" y="18634"/>
                  </a:lnTo>
                  <a:lnTo>
                    <a:pt x="9834" y="990"/>
                  </a:lnTo>
                  <a:lnTo>
                    <a:pt x="9128" y="521"/>
                  </a:lnTo>
                  <a:lnTo>
                    <a:pt x="6463" y="0"/>
                  </a:lnTo>
                  <a:lnTo>
                    <a:pt x="5470" y="1978"/>
                  </a:lnTo>
                  <a:lnTo>
                    <a:pt x="0" y="45899"/>
                  </a:lnTo>
                  <a:lnTo>
                    <a:pt x="6257" y="90289"/>
                  </a:lnTo>
                  <a:lnTo>
                    <a:pt x="19267" y="126653"/>
                  </a:lnTo>
                  <a:lnTo>
                    <a:pt x="27197" y="136728"/>
                  </a:lnTo>
                  <a:lnTo>
                    <a:pt x="39188" y="141675"/>
                  </a:lnTo>
                  <a:lnTo>
                    <a:pt x="46336" y="142995"/>
                  </a:lnTo>
                  <a:lnTo>
                    <a:pt x="59924" y="140698"/>
                  </a:lnTo>
                  <a:lnTo>
                    <a:pt x="66511" y="138110"/>
                  </a:lnTo>
                  <a:lnTo>
                    <a:pt x="89265" y="117613"/>
                  </a:lnTo>
                  <a:lnTo>
                    <a:pt x="111393" y="76129"/>
                  </a:lnTo>
                  <a:lnTo>
                    <a:pt x="128352" y="29139"/>
                  </a:lnTo>
                  <a:lnTo>
                    <a:pt x="129537" y="24008"/>
                  </a:lnTo>
                  <a:lnTo>
                    <a:pt x="129852" y="23628"/>
                  </a:lnTo>
                  <a:lnTo>
                    <a:pt x="130063" y="24080"/>
                  </a:lnTo>
                  <a:lnTo>
                    <a:pt x="132349" y="65113"/>
                  </a:lnTo>
                  <a:lnTo>
                    <a:pt x="139268" y="105548"/>
                  </a:lnTo>
                  <a:lnTo>
                    <a:pt x="148373" y="147633"/>
                  </a:lnTo>
                  <a:lnTo>
                    <a:pt x="155540" y="186207"/>
                  </a:lnTo>
                  <a:lnTo>
                    <a:pt x="160912" y="230005"/>
                  </a:lnTo>
                  <a:lnTo>
                    <a:pt x="161973" y="269884"/>
                  </a:lnTo>
                  <a:lnTo>
                    <a:pt x="160301" y="312151"/>
                  </a:lnTo>
                  <a:lnTo>
                    <a:pt x="153386" y="354993"/>
                  </a:lnTo>
                  <a:lnTo>
                    <a:pt x="143933" y="379744"/>
                  </a:lnTo>
                  <a:lnTo>
                    <a:pt x="132463" y="391029"/>
                  </a:lnTo>
                  <a:lnTo>
                    <a:pt x="119369" y="398631"/>
                  </a:lnTo>
                  <a:lnTo>
                    <a:pt x="108846" y="399659"/>
                  </a:lnTo>
                  <a:lnTo>
                    <a:pt x="91617" y="396270"/>
                  </a:lnTo>
                  <a:lnTo>
                    <a:pt x="81225" y="385204"/>
                  </a:lnTo>
                  <a:lnTo>
                    <a:pt x="73313" y="369937"/>
                  </a:lnTo>
                  <a:lnTo>
                    <a:pt x="66984" y="3424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2848"/>
            <p:cNvSpPr/>
            <p:nvPr>
              <p:custDataLst>
                <p:tags r:id="rId173"/>
              </p:custDataLst>
            </p:nvPr>
          </p:nvSpPr>
          <p:spPr>
            <a:xfrm>
              <a:off x="2235709" y="3245733"/>
              <a:ext cx="37592" cy="163308"/>
            </a:xfrm>
            <a:custGeom>
              <a:avLst/>
              <a:gdLst/>
              <a:ahLst/>
              <a:cxnLst/>
              <a:rect l="0" t="0" r="0" b="0"/>
              <a:pathLst>
                <a:path w="37592" h="163308">
                  <a:moveTo>
                    <a:pt x="12191" y="5467"/>
                  </a:moveTo>
                  <a:lnTo>
                    <a:pt x="12191" y="5467"/>
                  </a:lnTo>
                  <a:lnTo>
                    <a:pt x="12191" y="0"/>
                  </a:lnTo>
                  <a:lnTo>
                    <a:pt x="11485" y="39626"/>
                  </a:lnTo>
                  <a:lnTo>
                    <a:pt x="3353" y="83404"/>
                  </a:lnTo>
                  <a:lnTo>
                    <a:pt x="0" y="129211"/>
                  </a:lnTo>
                  <a:lnTo>
                    <a:pt x="263" y="157307"/>
                  </a:lnTo>
                  <a:lnTo>
                    <a:pt x="1417" y="159610"/>
                  </a:lnTo>
                  <a:lnTo>
                    <a:pt x="2892" y="161146"/>
                  </a:lnTo>
                  <a:lnTo>
                    <a:pt x="8293" y="162852"/>
                  </a:lnTo>
                  <a:lnTo>
                    <a:pt x="11709" y="163307"/>
                  </a:lnTo>
                  <a:lnTo>
                    <a:pt x="23259" y="160577"/>
                  </a:lnTo>
                  <a:lnTo>
                    <a:pt x="37591" y="1515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2849"/>
            <p:cNvSpPr/>
            <p:nvPr>
              <p:custDataLst>
                <p:tags r:id="rId174"/>
              </p:custDataLst>
            </p:nvPr>
          </p:nvSpPr>
          <p:spPr>
            <a:xfrm>
              <a:off x="2228850" y="3340100"/>
              <a:ext cx="57151" cy="12701"/>
            </a:xfrm>
            <a:custGeom>
              <a:avLst/>
              <a:gdLst/>
              <a:ahLst/>
              <a:cxnLst/>
              <a:rect l="0" t="0" r="0" b="0"/>
              <a:pathLst>
                <a:path w="57151" h="12701">
                  <a:moveTo>
                    <a:pt x="0" y="12700"/>
                  </a:moveTo>
                  <a:lnTo>
                    <a:pt x="0" y="12700"/>
                  </a:lnTo>
                  <a:lnTo>
                    <a:pt x="3371" y="12700"/>
                  </a:lnTo>
                  <a:lnTo>
                    <a:pt x="6907" y="10818"/>
                  </a:lnTo>
                  <a:lnTo>
                    <a:pt x="8838" y="9329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2850"/>
            <p:cNvSpPr/>
            <p:nvPr>
              <p:custDataLst>
                <p:tags r:id="rId175"/>
              </p:custDataLst>
            </p:nvPr>
          </p:nvSpPr>
          <p:spPr>
            <a:xfrm>
              <a:off x="2451361" y="3187700"/>
              <a:ext cx="120390" cy="12701"/>
            </a:xfrm>
            <a:custGeom>
              <a:avLst/>
              <a:gdLst/>
              <a:ahLst/>
              <a:cxnLst/>
              <a:rect l="0" t="0" r="0" b="0"/>
              <a:pathLst>
                <a:path w="120390" h="12701">
                  <a:moveTo>
                    <a:pt x="6089" y="12700"/>
                  </a:moveTo>
                  <a:lnTo>
                    <a:pt x="6089" y="12700"/>
                  </a:lnTo>
                  <a:lnTo>
                    <a:pt x="0" y="6611"/>
                  </a:lnTo>
                  <a:lnTo>
                    <a:pt x="9930" y="10766"/>
                  </a:lnTo>
                  <a:lnTo>
                    <a:pt x="17439" y="11840"/>
                  </a:lnTo>
                  <a:lnTo>
                    <a:pt x="59925" y="5679"/>
                  </a:lnTo>
                  <a:lnTo>
                    <a:pt x="12038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2851"/>
            <p:cNvSpPr/>
            <p:nvPr>
              <p:custDataLst>
                <p:tags r:id="rId176"/>
              </p:custDataLst>
            </p:nvPr>
          </p:nvSpPr>
          <p:spPr>
            <a:xfrm>
              <a:off x="2515480" y="3130550"/>
              <a:ext cx="24521" cy="120651"/>
            </a:xfrm>
            <a:custGeom>
              <a:avLst/>
              <a:gdLst/>
              <a:ahLst/>
              <a:cxnLst/>
              <a:rect l="0" t="0" r="0" b="0"/>
              <a:pathLst>
                <a:path w="24521" h="120651">
                  <a:moveTo>
                    <a:pt x="5470" y="0"/>
                  </a:moveTo>
                  <a:lnTo>
                    <a:pt x="5470" y="0"/>
                  </a:lnTo>
                  <a:lnTo>
                    <a:pt x="3" y="19773"/>
                  </a:lnTo>
                  <a:lnTo>
                    <a:pt x="0" y="35839"/>
                  </a:lnTo>
                  <a:lnTo>
                    <a:pt x="7981" y="76155"/>
                  </a:lnTo>
                  <a:lnTo>
                    <a:pt x="24520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2852"/>
            <p:cNvSpPr/>
            <p:nvPr>
              <p:custDataLst>
                <p:tags r:id="rId177"/>
              </p:custDataLst>
            </p:nvPr>
          </p:nvSpPr>
          <p:spPr>
            <a:xfrm>
              <a:off x="2744219" y="3057042"/>
              <a:ext cx="62482" cy="200509"/>
            </a:xfrm>
            <a:custGeom>
              <a:avLst/>
              <a:gdLst/>
              <a:ahLst/>
              <a:cxnLst/>
              <a:rect l="0" t="0" r="0" b="0"/>
              <a:pathLst>
                <a:path w="62482" h="200509">
                  <a:moveTo>
                    <a:pt x="62481" y="3658"/>
                  </a:moveTo>
                  <a:lnTo>
                    <a:pt x="62481" y="3658"/>
                  </a:lnTo>
                  <a:lnTo>
                    <a:pt x="55739" y="287"/>
                  </a:lnTo>
                  <a:lnTo>
                    <a:pt x="53047" y="0"/>
                  </a:lnTo>
                  <a:lnTo>
                    <a:pt x="28267" y="6845"/>
                  </a:lnTo>
                  <a:lnTo>
                    <a:pt x="20699" y="12365"/>
                  </a:lnTo>
                  <a:lnTo>
                    <a:pt x="14278" y="21639"/>
                  </a:lnTo>
                  <a:lnTo>
                    <a:pt x="4140" y="48105"/>
                  </a:lnTo>
                  <a:lnTo>
                    <a:pt x="0" y="94935"/>
                  </a:lnTo>
                  <a:lnTo>
                    <a:pt x="2553" y="138732"/>
                  </a:lnTo>
                  <a:lnTo>
                    <a:pt x="10557" y="172940"/>
                  </a:lnTo>
                  <a:lnTo>
                    <a:pt x="24381" y="2005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2853"/>
            <p:cNvSpPr/>
            <p:nvPr>
              <p:custDataLst>
                <p:tags r:id="rId178"/>
              </p:custDataLst>
            </p:nvPr>
          </p:nvSpPr>
          <p:spPr>
            <a:xfrm>
              <a:off x="2876550" y="3092450"/>
              <a:ext cx="6351" cy="139701"/>
            </a:xfrm>
            <a:custGeom>
              <a:avLst/>
              <a:gdLst/>
              <a:ahLst/>
              <a:cxnLst/>
              <a:rect l="0" t="0" r="0" b="0"/>
              <a:pathLst>
                <a:path w="6351" h="139701">
                  <a:moveTo>
                    <a:pt x="0" y="0"/>
                  </a:moveTo>
                  <a:lnTo>
                    <a:pt x="0" y="0"/>
                  </a:lnTo>
                  <a:lnTo>
                    <a:pt x="0" y="42684"/>
                  </a:lnTo>
                  <a:lnTo>
                    <a:pt x="0" y="89502"/>
                  </a:lnTo>
                  <a:lnTo>
                    <a:pt x="6350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2854"/>
            <p:cNvSpPr/>
            <p:nvPr>
              <p:custDataLst>
                <p:tags r:id="rId179"/>
              </p:custDataLst>
            </p:nvPr>
          </p:nvSpPr>
          <p:spPr>
            <a:xfrm>
              <a:off x="2927350" y="3187700"/>
              <a:ext cx="88901" cy="3659"/>
            </a:xfrm>
            <a:custGeom>
              <a:avLst/>
              <a:gdLst/>
              <a:ahLst/>
              <a:cxnLst/>
              <a:rect l="0" t="0" r="0" b="0"/>
              <a:pathLst>
                <a:path w="88901" h="3659">
                  <a:moveTo>
                    <a:pt x="0" y="0"/>
                  </a:moveTo>
                  <a:lnTo>
                    <a:pt x="0" y="0"/>
                  </a:lnTo>
                  <a:lnTo>
                    <a:pt x="44566" y="706"/>
                  </a:lnTo>
                  <a:lnTo>
                    <a:pt x="66984" y="3658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2855"/>
            <p:cNvSpPr/>
            <p:nvPr>
              <p:custDataLst>
                <p:tags r:id="rId180"/>
              </p:custDataLst>
            </p:nvPr>
          </p:nvSpPr>
          <p:spPr>
            <a:xfrm>
              <a:off x="3155950" y="3086100"/>
              <a:ext cx="54459" cy="82551"/>
            </a:xfrm>
            <a:custGeom>
              <a:avLst/>
              <a:gdLst/>
              <a:ahLst/>
              <a:cxnLst/>
              <a:rect l="0" t="0" r="0" b="0"/>
              <a:pathLst>
                <a:path w="54459" h="82551">
                  <a:moveTo>
                    <a:pt x="50800" y="0"/>
                  </a:moveTo>
                  <a:lnTo>
                    <a:pt x="50800" y="0"/>
                  </a:lnTo>
                  <a:lnTo>
                    <a:pt x="54171" y="0"/>
                  </a:lnTo>
                  <a:lnTo>
                    <a:pt x="54458" y="1411"/>
                  </a:lnTo>
                  <a:lnTo>
                    <a:pt x="52896" y="6742"/>
                  </a:lnTo>
                  <a:lnTo>
                    <a:pt x="26242" y="53491"/>
                  </a:lnTo>
                  <a:lnTo>
                    <a:pt x="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2856"/>
            <p:cNvSpPr/>
            <p:nvPr>
              <p:custDataLst>
                <p:tags r:id="rId181"/>
              </p:custDataLst>
            </p:nvPr>
          </p:nvSpPr>
          <p:spPr>
            <a:xfrm>
              <a:off x="3093594" y="3138490"/>
              <a:ext cx="87757" cy="61911"/>
            </a:xfrm>
            <a:custGeom>
              <a:avLst/>
              <a:gdLst/>
              <a:ahLst/>
              <a:cxnLst/>
              <a:rect l="0" t="0" r="0" b="0"/>
              <a:pathLst>
                <a:path w="87757" h="61911">
                  <a:moveTo>
                    <a:pt x="11556" y="42860"/>
                  </a:moveTo>
                  <a:lnTo>
                    <a:pt x="11556" y="42860"/>
                  </a:lnTo>
                  <a:lnTo>
                    <a:pt x="2718" y="34022"/>
                  </a:lnTo>
                  <a:lnTo>
                    <a:pt x="572" y="28113"/>
                  </a:lnTo>
                  <a:lnTo>
                    <a:pt x="0" y="24562"/>
                  </a:lnTo>
                  <a:lnTo>
                    <a:pt x="1246" y="16853"/>
                  </a:lnTo>
                  <a:lnTo>
                    <a:pt x="2566" y="12822"/>
                  </a:lnTo>
                  <a:lnTo>
                    <a:pt x="7795" y="6461"/>
                  </a:lnTo>
                  <a:lnTo>
                    <a:pt x="14824" y="1989"/>
                  </a:lnTo>
                  <a:lnTo>
                    <a:pt x="22651" y="0"/>
                  </a:lnTo>
                  <a:lnTo>
                    <a:pt x="30833" y="998"/>
                  </a:lnTo>
                  <a:lnTo>
                    <a:pt x="34991" y="2252"/>
                  </a:lnTo>
                  <a:lnTo>
                    <a:pt x="43373" y="9290"/>
                  </a:lnTo>
                  <a:lnTo>
                    <a:pt x="56026" y="21389"/>
                  </a:lnTo>
                  <a:lnTo>
                    <a:pt x="60253" y="24313"/>
                  </a:lnTo>
                  <a:lnTo>
                    <a:pt x="66831" y="33206"/>
                  </a:lnTo>
                  <a:lnTo>
                    <a:pt x="87756" y="619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2857"/>
            <p:cNvSpPr/>
            <p:nvPr>
              <p:custDataLst>
                <p:tags r:id="rId182"/>
              </p:custDataLst>
            </p:nvPr>
          </p:nvSpPr>
          <p:spPr>
            <a:xfrm>
              <a:off x="3244850" y="3044342"/>
              <a:ext cx="40978" cy="238609"/>
            </a:xfrm>
            <a:custGeom>
              <a:avLst/>
              <a:gdLst/>
              <a:ahLst/>
              <a:cxnLst/>
              <a:rect l="0" t="0" r="0" b="0"/>
              <a:pathLst>
                <a:path w="40978" h="238609">
                  <a:moveTo>
                    <a:pt x="19050" y="3658"/>
                  </a:moveTo>
                  <a:lnTo>
                    <a:pt x="19050" y="3658"/>
                  </a:lnTo>
                  <a:lnTo>
                    <a:pt x="19050" y="0"/>
                  </a:lnTo>
                  <a:lnTo>
                    <a:pt x="20931" y="10252"/>
                  </a:lnTo>
                  <a:lnTo>
                    <a:pt x="33539" y="51929"/>
                  </a:lnTo>
                  <a:lnTo>
                    <a:pt x="39080" y="98539"/>
                  </a:lnTo>
                  <a:lnTo>
                    <a:pt x="40977" y="139486"/>
                  </a:lnTo>
                  <a:lnTo>
                    <a:pt x="35189" y="175842"/>
                  </a:lnTo>
                  <a:lnTo>
                    <a:pt x="27634" y="198718"/>
                  </a:lnTo>
                  <a:lnTo>
                    <a:pt x="0" y="2386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2858"/>
            <p:cNvSpPr/>
            <p:nvPr>
              <p:custDataLst>
                <p:tags r:id="rId183"/>
              </p:custDataLst>
            </p:nvPr>
          </p:nvSpPr>
          <p:spPr>
            <a:xfrm>
              <a:off x="3092450" y="3187700"/>
              <a:ext cx="57151" cy="14928"/>
            </a:xfrm>
            <a:custGeom>
              <a:avLst/>
              <a:gdLst/>
              <a:ahLst/>
              <a:cxnLst/>
              <a:rect l="0" t="0" r="0" b="0"/>
              <a:pathLst>
                <a:path w="57151" h="14928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881" y="6907"/>
                  </a:lnTo>
                  <a:lnTo>
                    <a:pt x="5775" y="10831"/>
                  </a:lnTo>
                  <a:lnTo>
                    <a:pt x="12209" y="14927"/>
                  </a:lnTo>
                  <a:lnTo>
                    <a:pt x="5715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2859"/>
            <p:cNvSpPr/>
            <p:nvPr>
              <p:custDataLst>
                <p:tags r:id="rId184"/>
              </p:custDataLst>
            </p:nvPr>
          </p:nvSpPr>
          <p:spPr>
            <a:xfrm>
              <a:off x="3473450" y="3094215"/>
              <a:ext cx="132843" cy="381466"/>
            </a:xfrm>
            <a:custGeom>
              <a:avLst/>
              <a:gdLst/>
              <a:ahLst/>
              <a:cxnLst/>
              <a:rect l="0" t="0" r="0" b="0"/>
              <a:pathLst>
                <a:path w="132843" h="381466">
                  <a:moveTo>
                    <a:pt x="0" y="10935"/>
                  </a:moveTo>
                  <a:lnTo>
                    <a:pt x="0" y="10935"/>
                  </a:lnTo>
                  <a:lnTo>
                    <a:pt x="0" y="0"/>
                  </a:lnTo>
                  <a:lnTo>
                    <a:pt x="0" y="46866"/>
                  </a:lnTo>
                  <a:lnTo>
                    <a:pt x="3371" y="87569"/>
                  </a:lnTo>
                  <a:lnTo>
                    <a:pt x="15901" y="125033"/>
                  </a:lnTo>
                  <a:lnTo>
                    <a:pt x="23765" y="135258"/>
                  </a:lnTo>
                  <a:lnTo>
                    <a:pt x="39497" y="144982"/>
                  </a:lnTo>
                  <a:lnTo>
                    <a:pt x="46087" y="144749"/>
                  </a:lnTo>
                  <a:lnTo>
                    <a:pt x="60935" y="138847"/>
                  </a:lnTo>
                  <a:lnTo>
                    <a:pt x="81790" y="123624"/>
                  </a:lnTo>
                  <a:lnTo>
                    <a:pt x="98003" y="95594"/>
                  </a:lnTo>
                  <a:lnTo>
                    <a:pt x="114714" y="50314"/>
                  </a:lnTo>
                  <a:lnTo>
                    <a:pt x="120418" y="13230"/>
                  </a:lnTo>
                  <a:lnTo>
                    <a:pt x="120636" y="54394"/>
                  </a:lnTo>
                  <a:lnTo>
                    <a:pt x="122529" y="94883"/>
                  </a:lnTo>
                  <a:lnTo>
                    <a:pt x="127556" y="140230"/>
                  </a:lnTo>
                  <a:lnTo>
                    <a:pt x="131633" y="183771"/>
                  </a:lnTo>
                  <a:lnTo>
                    <a:pt x="132842" y="220895"/>
                  </a:lnTo>
                  <a:lnTo>
                    <a:pt x="132578" y="265878"/>
                  </a:lnTo>
                  <a:lnTo>
                    <a:pt x="126429" y="307820"/>
                  </a:lnTo>
                  <a:lnTo>
                    <a:pt x="118599" y="341376"/>
                  </a:lnTo>
                  <a:lnTo>
                    <a:pt x="105461" y="364725"/>
                  </a:lnTo>
                  <a:lnTo>
                    <a:pt x="99940" y="371678"/>
                  </a:lnTo>
                  <a:lnTo>
                    <a:pt x="88163" y="379404"/>
                  </a:lnTo>
                  <a:lnTo>
                    <a:pt x="82059" y="381465"/>
                  </a:lnTo>
                  <a:lnTo>
                    <a:pt x="76577" y="381427"/>
                  </a:lnTo>
                  <a:lnTo>
                    <a:pt x="66725" y="377622"/>
                  </a:lnTo>
                  <a:lnTo>
                    <a:pt x="59524" y="371227"/>
                  </a:lnTo>
                  <a:lnTo>
                    <a:pt x="56616" y="367546"/>
                  </a:lnTo>
                  <a:lnTo>
                    <a:pt x="49152" y="342140"/>
                  </a:lnTo>
                  <a:lnTo>
                    <a:pt x="50800" y="315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2860"/>
            <p:cNvSpPr/>
            <p:nvPr>
              <p:custDataLst>
                <p:tags r:id="rId185"/>
              </p:custDataLst>
            </p:nvPr>
          </p:nvSpPr>
          <p:spPr>
            <a:xfrm>
              <a:off x="3689480" y="3206750"/>
              <a:ext cx="31621" cy="164042"/>
            </a:xfrm>
            <a:custGeom>
              <a:avLst/>
              <a:gdLst/>
              <a:ahLst/>
              <a:cxnLst/>
              <a:rect l="0" t="0" r="0" b="0"/>
              <a:pathLst>
                <a:path w="31621" h="164042">
                  <a:moveTo>
                    <a:pt x="31620" y="0"/>
                  </a:moveTo>
                  <a:lnTo>
                    <a:pt x="31620" y="0"/>
                  </a:lnTo>
                  <a:lnTo>
                    <a:pt x="26153" y="0"/>
                  </a:lnTo>
                  <a:lnTo>
                    <a:pt x="16509" y="17677"/>
                  </a:lnTo>
                  <a:lnTo>
                    <a:pt x="8063" y="55157"/>
                  </a:lnTo>
                  <a:lnTo>
                    <a:pt x="2099" y="101729"/>
                  </a:lnTo>
                  <a:lnTo>
                    <a:pt x="0" y="147010"/>
                  </a:lnTo>
                  <a:lnTo>
                    <a:pt x="634" y="157060"/>
                  </a:lnTo>
                  <a:lnTo>
                    <a:pt x="1790" y="159740"/>
                  </a:lnTo>
                  <a:lnTo>
                    <a:pt x="3267" y="161527"/>
                  </a:lnTo>
                  <a:lnTo>
                    <a:pt x="8670" y="163512"/>
                  </a:lnTo>
                  <a:lnTo>
                    <a:pt x="12087" y="164041"/>
                  </a:lnTo>
                  <a:lnTo>
                    <a:pt x="31620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2861"/>
            <p:cNvSpPr/>
            <p:nvPr>
              <p:custDataLst>
                <p:tags r:id="rId186"/>
              </p:custDataLst>
            </p:nvPr>
          </p:nvSpPr>
          <p:spPr>
            <a:xfrm>
              <a:off x="3647879" y="3276600"/>
              <a:ext cx="66872" cy="25401"/>
            </a:xfrm>
            <a:custGeom>
              <a:avLst/>
              <a:gdLst/>
              <a:ahLst/>
              <a:cxnLst/>
              <a:rect l="0" t="0" r="0" b="0"/>
              <a:pathLst>
                <a:path w="66872" h="25401">
                  <a:moveTo>
                    <a:pt x="3371" y="25400"/>
                  </a:moveTo>
                  <a:lnTo>
                    <a:pt x="3371" y="25400"/>
                  </a:lnTo>
                  <a:lnTo>
                    <a:pt x="0" y="25400"/>
                  </a:lnTo>
                  <a:lnTo>
                    <a:pt x="418" y="24694"/>
                  </a:lnTo>
                  <a:lnTo>
                    <a:pt x="14959" y="16562"/>
                  </a:lnTo>
                  <a:lnTo>
                    <a:pt x="668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2862"/>
            <p:cNvSpPr/>
            <p:nvPr>
              <p:custDataLst>
                <p:tags r:id="rId187"/>
              </p:custDataLst>
            </p:nvPr>
          </p:nvSpPr>
          <p:spPr>
            <a:xfrm>
              <a:off x="3519438" y="2859144"/>
              <a:ext cx="150863" cy="138057"/>
            </a:xfrm>
            <a:custGeom>
              <a:avLst/>
              <a:gdLst/>
              <a:ahLst/>
              <a:cxnLst/>
              <a:rect l="0" t="0" r="0" b="0"/>
              <a:pathLst>
                <a:path w="150863" h="138057">
                  <a:moveTo>
                    <a:pt x="49262" y="87256"/>
                  </a:moveTo>
                  <a:lnTo>
                    <a:pt x="49262" y="87256"/>
                  </a:lnTo>
                  <a:lnTo>
                    <a:pt x="49262" y="78418"/>
                  </a:lnTo>
                  <a:lnTo>
                    <a:pt x="47380" y="74391"/>
                  </a:lnTo>
                  <a:lnTo>
                    <a:pt x="45891" y="72329"/>
                  </a:lnTo>
                  <a:lnTo>
                    <a:pt x="44193" y="71660"/>
                  </a:lnTo>
                  <a:lnTo>
                    <a:pt x="42354" y="71920"/>
                  </a:lnTo>
                  <a:lnTo>
                    <a:pt x="40424" y="72799"/>
                  </a:lnTo>
                  <a:lnTo>
                    <a:pt x="27891" y="88712"/>
                  </a:lnTo>
                  <a:lnTo>
                    <a:pt x="769" y="130744"/>
                  </a:lnTo>
                  <a:lnTo>
                    <a:pt x="0" y="133181"/>
                  </a:lnTo>
                  <a:lnTo>
                    <a:pt x="193" y="134101"/>
                  </a:lnTo>
                  <a:lnTo>
                    <a:pt x="1027" y="134008"/>
                  </a:lnTo>
                  <a:lnTo>
                    <a:pt x="2289" y="133241"/>
                  </a:lnTo>
                  <a:lnTo>
                    <a:pt x="16800" y="107422"/>
                  </a:lnTo>
                  <a:lnTo>
                    <a:pt x="36747" y="64651"/>
                  </a:lnTo>
                  <a:lnTo>
                    <a:pt x="47435" y="39871"/>
                  </a:lnTo>
                  <a:lnTo>
                    <a:pt x="57367" y="13377"/>
                  </a:lnTo>
                  <a:lnTo>
                    <a:pt x="63972" y="3904"/>
                  </a:lnTo>
                  <a:lnTo>
                    <a:pt x="68264" y="822"/>
                  </a:lnTo>
                  <a:lnTo>
                    <a:pt x="70397" y="0"/>
                  </a:lnTo>
                  <a:lnTo>
                    <a:pt x="72524" y="863"/>
                  </a:lnTo>
                  <a:lnTo>
                    <a:pt x="90313" y="21526"/>
                  </a:lnTo>
                  <a:lnTo>
                    <a:pt x="115658" y="66637"/>
                  </a:lnTo>
                  <a:lnTo>
                    <a:pt x="133089" y="96301"/>
                  </a:lnTo>
                  <a:lnTo>
                    <a:pt x="150862" y="1380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SMARTInkShape-Group592"/>
          <p:cNvGrpSpPr/>
          <p:nvPr/>
        </p:nvGrpSpPr>
        <p:grpSpPr>
          <a:xfrm>
            <a:off x="604604" y="3829050"/>
            <a:ext cx="1205147" cy="253118"/>
            <a:chOff x="604604" y="3829050"/>
            <a:chExt cx="1205147" cy="253118"/>
          </a:xfrm>
        </p:grpSpPr>
        <p:sp>
          <p:nvSpPr>
            <p:cNvPr id="109" name="SMARTInkShape-2863"/>
            <p:cNvSpPr/>
            <p:nvPr>
              <p:custDataLst>
                <p:tags r:id="rId164"/>
              </p:custDataLst>
            </p:nvPr>
          </p:nvSpPr>
          <p:spPr>
            <a:xfrm>
              <a:off x="1153561" y="3829050"/>
              <a:ext cx="148190" cy="177801"/>
            </a:xfrm>
            <a:custGeom>
              <a:avLst/>
              <a:gdLst/>
              <a:ahLst/>
              <a:cxnLst/>
              <a:rect l="0" t="0" r="0" b="0"/>
              <a:pathLst>
                <a:path w="148190" h="177801">
                  <a:moveTo>
                    <a:pt x="116439" y="0"/>
                  </a:moveTo>
                  <a:lnTo>
                    <a:pt x="116439" y="0"/>
                  </a:lnTo>
                  <a:lnTo>
                    <a:pt x="121906" y="0"/>
                  </a:lnTo>
                  <a:lnTo>
                    <a:pt x="125898" y="6742"/>
                  </a:lnTo>
                  <a:lnTo>
                    <a:pt x="125817" y="15696"/>
                  </a:lnTo>
                  <a:lnTo>
                    <a:pt x="118118" y="54984"/>
                  </a:lnTo>
                  <a:lnTo>
                    <a:pt x="108121" y="95658"/>
                  </a:lnTo>
                  <a:lnTo>
                    <a:pt x="93043" y="127121"/>
                  </a:lnTo>
                  <a:lnTo>
                    <a:pt x="72583" y="153141"/>
                  </a:lnTo>
                  <a:lnTo>
                    <a:pt x="53115" y="167906"/>
                  </a:lnTo>
                  <a:lnTo>
                    <a:pt x="46706" y="171204"/>
                  </a:lnTo>
                  <a:lnTo>
                    <a:pt x="39612" y="171992"/>
                  </a:lnTo>
                  <a:lnTo>
                    <a:pt x="24203" y="169104"/>
                  </a:lnTo>
                  <a:lnTo>
                    <a:pt x="13592" y="163117"/>
                  </a:lnTo>
                  <a:lnTo>
                    <a:pt x="9774" y="159544"/>
                  </a:lnTo>
                  <a:lnTo>
                    <a:pt x="1030" y="141033"/>
                  </a:lnTo>
                  <a:lnTo>
                    <a:pt x="0" y="129473"/>
                  </a:lnTo>
                  <a:lnTo>
                    <a:pt x="713" y="124416"/>
                  </a:lnTo>
                  <a:lnTo>
                    <a:pt x="5268" y="115033"/>
                  </a:lnTo>
                  <a:lnTo>
                    <a:pt x="8458" y="110555"/>
                  </a:lnTo>
                  <a:lnTo>
                    <a:pt x="13407" y="107570"/>
                  </a:lnTo>
                  <a:lnTo>
                    <a:pt x="26432" y="104253"/>
                  </a:lnTo>
                  <a:lnTo>
                    <a:pt x="46261" y="105757"/>
                  </a:lnTo>
                  <a:lnTo>
                    <a:pt x="87085" y="123358"/>
                  </a:lnTo>
                  <a:lnTo>
                    <a:pt x="117383" y="143214"/>
                  </a:lnTo>
                  <a:lnTo>
                    <a:pt x="148189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2864"/>
            <p:cNvSpPr/>
            <p:nvPr>
              <p:custDataLst>
                <p:tags r:id="rId165"/>
              </p:custDataLst>
            </p:nvPr>
          </p:nvSpPr>
          <p:spPr>
            <a:xfrm>
              <a:off x="1551861" y="3829933"/>
              <a:ext cx="91907" cy="119768"/>
            </a:xfrm>
            <a:custGeom>
              <a:avLst/>
              <a:gdLst/>
              <a:ahLst/>
              <a:cxnLst/>
              <a:rect l="0" t="0" r="0" b="0"/>
              <a:pathLst>
                <a:path w="91907" h="119768">
                  <a:moveTo>
                    <a:pt x="86439" y="5467"/>
                  </a:moveTo>
                  <a:lnTo>
                    <a:pt x="86439" y="5467"/>
                  </a:lnTo>
                  <a:lnTo>
                    <a:pt x="89810" y="5467"/>
                  </a:lnTo>
                  <a:lnTo>
                    <a:pt x="90803" y="4761"/>
                  </a:lnTo>
                  <a:lnTo>
                    <a:pt x="91465" y="3585"/>
                  </a:lnTo>
                  <a:lnTo>
                    <a:pt x="91906" y="2096"/>
                  </a:lnTo>
                  <a:lnTo>
                    <a:pt x="90790" y="1103"/>
                  </a:lnTo>
                  <a:lnTo>
                    <a:pt x="85786" y="0"/>
                  </a:lnTo>
                  <a:lnTo>
                    <a:pt x="75035" y="2749"/>
                  </a:lnTo>
                  <a:lnTo>
                    <a:pt x="29549" y="43434"/>
                  </a:lnTo>
                  <a:lnTo>
                    <a:pt x="3075" y="76961"/>
                  </a:lnTo>
                  <a:lnTo>
                    <a:pt x="0" y="85690"/>
                  </a:lnTo>
                  <a:lnTo>
                    <a:pt x="590" y="89288"/>
                  </a:lnTo>
                  <a:lnTo>
                    <a:pt x="2396" y="92392"/>
                  </a:lnTo>
                  <a:lnTo>
                    <a:pt x="5010" y="95167"/>
                  </a:lnTo>
                  <a:lnTo>
                    <a:pt x="11678" y="98250"/>
                  </a:lnTo>
                  <a:lnTo>
                    <a:pt x="67389" y="1197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2865"/>
            <p:cNvSpPr/>
            <p:nvPr>
              <p:custDataLst>
                <p:tags r:id="rId166"/>
              </p:custDataLst>
            </p:nvPr>
          </p:nvSpPr>
          <p:spPr>
            <a:xfrm>
              <a:off x="1527280" y="4000500"/>
              <a:ext cx="130071" cy="23961"/>
            </a:xfrm>
            <a:custGeom>
              <a:avLst/>
              <a:gdLst/>
              <a:ahLst/>
              <a:cxnLst/>
              <a:rect l="0" t="0" r="0" b="0"/>
              <a:pathLst>
                <a:path w="130071" h="23961">
                  <a:moveTo>
                    <a:pt x="9420" y="12700"/>
                  </a:moveTo>
                  <a:lnTo>
                    <a:pt x="9420" y="12700"/>
                  </a:lnTo>
                  <a:lnTo>
                    <a:pt x="6049" y="16071"/>
                  </a:lnTo>
                  <a:lnTo>
                    <a:pt x="2513" y="17726"/>
                  </a:lnTo>
                  <a:lnTo>
                    <a:pt x="582" y="18167"/>
                  </a:lnTo>
                  <a:lnTo>
                    <a:pt x="0" y="19167"/>
                  </a:lnTo>
                  <a:lnTo>
                    <a:pt x="318" y="20539"/>
                  </a:lnTo>
                  <a:lnTo>
                    <a:pt x="1235" y="22159"/>
                  </a:lnTo>
                  <a:lnTo>
                    <a:pt x="9781" y="23960"/>
                  </a:lnTo>
                  <a:lnTo>
                    <a:pt x="25103" y="23349"/>
                  </a:lnTo>
                  <a:lnTo>
                    <a:pt x="71419" y="13340"/>
                  </a:lnTo>
                  <a:lnTo>
                    <a:pt x="1300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2866"/>
            <p:cNvSpPr/>
            <p:nvPr>
              <p:custDataLst>
                <p:tags r:id="rId167"/>
              </p:custDataLst>
            </p:nvPr>
          </p:nvSpPr>
          <p:spPr>
            <a:xfrm>
              <a:off x="1809750" y="3850791"/>
              <a:ext cx="1" cy="111610"/>
            </a:xfrm>
            <a:custGeom>
              <a:avLst/>
              <a:gdLst/>
              <a:ahLst/>
              <a:cxnLst/>
              <a:rect l="0" t="0" r="0" b="0"/>
              <a:pathLst>
                <a:path w="1" h="111610">
                  <a:moveTo>
                    <a:pt x="0" y="3659"/>
                  </a:moveTo>
                  <a:lnTo>
                    <a:pt x="0" y="3659"/>
                  </a:lnTo>
                  <a:lnTo>
                    <a:pt x="0" y="0"/>
                  </a:lnTo>
                  <a:lnTo>
                    <a:pt x="0" y="40925"/>
                  </a:lnTo>
                  <a:lnTo>
                    <a:pt x="0" y="83744"/>
                  </a:lnTo>
                  <a:lnTo>
                    <a:pt x="0" y="1116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2867"/>
            <p:cNvSpPr/>
            <p:nvPr>
              <p:custDataLst>
                <p:tags r:id="rId168"/>
              </p:custDataLst>
            </p:nvPr>
          </p:nvSpPr>
          <p:spPr>
            <a:xfrm>
              <a:off x="882418" y="3892550"/>
              <a:ext cx="108183" cy="95251"/>
            </a:xfrm>
            <a:custGeom>
              <a:avLst/>
              <a:gdLst/>
              <a:ahLst/>
              <a:cxnLst/>
              <a:rect l="0" t="0" r="0" b="0"/>
              <a:pathLst>
                <a:path w="108183" h="95251">
                  <a:moveTo>
                    <a:pt x="108182" y="0"/>
                  </a:moveTo>
                  <a:lnTo>
                    <a:pt x="108182" y="0"/>
                  </a:lnTo>
                  <a:lnTo>
                    <a:pt x="75980" y="705"/>
                  </a:lnTo>
                  <a:lnTo>
                    <a:pt x="66589" y="3371"/>
                  </a:lnTo>
                  <a:lnTo>
                    <a:pt x="24675" y="29825"/>
                  </a:lnTo>
                  <a:lnTo>
                    <a:pt x="13212" y="40772"/>
                  </a:lnTo>
                  <a:lnTo>
                    <a:pt x="942" y="60685"/>
                  </a:lnTo>
                  <a:lnTo>
                    <a:pt x="0" y="65151"/>
                  </a:lnTo>
                  <a:lnTo>
                    <a:pt x="77" y="68834"/>
                  </a:lnTo>
                  <a:lnTo>
                    <a:pt x="2246" y="71995"/>
                  </a:lnTo>
                  <a:lnTo>
                    <a:pt x="10299" y="77388"/>
                  </a:lnTo>
                  <a:lnTo>
                    <a:pt x="95482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2868"/>
            <p:cNvSpPr/>
            <p:nvPr>
              <p:custDataLst>
                <p:tags r:id="rId169"/>
              </p:custDataLst>
            </p:nvPr>
          </p:nvSpPr>
          <p:spPr>
            <a:xfrm>
              <a:off x="604604" y="3919511"/>
              <a:ext cx="154330" cy="161692"/>
            </a:xfrm>
            <a:custGeom>
              <a:avLst/>
              <a:gdLst/>
              <a:ahLst/>
              <a:cxnLst/>
              <a:rect l="0" t="0" r="0" b="0"/>
              <a:pathLst>
                <a:path w="154330" h="161692">
                  <a:moveTo>
                    <a:pt x="87546" y="30189"/>
                  </a:moveTo>
                  <a:lnTo>
                    <a:pt x="87546" y="30189"/>
                  </a:lnTo>
                  <a:lnTo>
                    <a:pt x="91910" y="20050"/>
                  </a:lnTo>
                  <a:lnTo>
                    <a:pt x="93013" y="12512"/>
                  </a:lnTo>
                  <a:lnTo>
                    <a:pt x="91622" y="6340"/>
                  </a:lnTo>
                  <a:lnTo>
                    <a:pt x="90263" y="3707"/>
                  </a:lnTo>
                  <a:lnTo>
                    <a:pt x="87947" y="1951"/>
                  </a:lnTo>
                  <a:lnTo>
                    <a:pt x="81609" y="0"/>
                  </a:lnTo>
                  <a:lnTo>
                    <a:pt x="74089" y="1014"/>
                  </a:lnTo>
                  <a:lnTo>
                    <a:pt x="70108" y="2272"/>
                  </a:lnTo>
                  <a:lnTo>
                    <a:pt x="47650" y="17527"/>
                  </a:lnTo>
                  <a:lnTo>
                    <a:pt x="25395" y="43292"/>
                  </a:lnTo>
                  <a:lnTo>
                    <a:pt x="5396" y="80011"/>
                  </a:lnTo>
                  <a:lnTo>
                    <a:pt x="0" y="105954"/>
                  </a:lnTo>
                  <a:lnTo>
                    <a:pt x="1364" y="128774"/>
                  </a:lnTo>
                  <a:lnTo>
                    <a:pt x="9026" y="143619"/>
                  </a:lnTo>
                  <a:lnTo>
                    <a:pt x="27013" y="154921"/>
                  </a:lnTo>
                  <a:lnTo>
                    <a:pt x="38724" y="159911"/>
                  </a:lnTo>
                  <a:lnTo>
                    <a:pt x="61144" y="161691"/>
                  </a:lnTo>
                  <a:lnTo>
                    <a:pt x="82867" y="157073"/>
                  </a:lnTo>
                  <a:lnTo>
                    <a:pt x="114225" y="141867"/>
                  </a:lnTo>
                  <a:lnTo>
                    <a:pt x="144818" y="115566"/>
                  </a:lnTo>
                  <a:lnTo>
                    <a:pt x="149011" y="110390"/>
                  </a:lnTo>
                  <a:lnTo>
                    <a:pt x="153669" y="95232"/>
                  </a:lnTo>
                  <a:lnTo>
                    <a:pt x="154329" y="75325"/>
                  </a:lnTo>
                  <a:lnTo>
                    <a:pt x="149918" y="50014"/>
                  </a:lnTo>
                  <a:lnTo>
                    <a:pt x="119296" y="111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2869"/>
            <p:cNvSpPr/>
            <p:nvPr>
              <p:custDataLst>
                <p:tags r:id="rId170"/>
              </p:custDataLst>
            </p:nvPr>
          </p:nvSpPr>
          <p:spPr>
            <a:xfrm>
              <a:off x="857250" y="4064000"/>
              <a:ext cx="95251" cy="18168"/>
            </a:xfrm>
            <a:custGeom>
              <a:avLst/>
              <a:gdLst/>
              <a:ahLst/>
              <a:cxnLst/>
              <a:rect l="0" t="0" r="0" b="0"/>
              <a:pathLst>
                <a:path w="95251" h="18168">
                  <a:moveTo>
                    <a:pt x="0" y="12700"/>
                  </a:moveTo>
                  <a:lnTo>
                    <a:pt x="0" y="12700"/>
                  </a:lnTo>
                  <a:lnTo>
                    <a:pt x="0" y="16071"/>
                  </a:lnTo>
                  <a:lnTo>
                    <a:pt x="706" y="17064"/>
                  </a:lnTo>
                  <a:lnTo>
                    <a:pt x="1882" y="17726"/>
                  </a:lnTo>
                  <a:lnTo>
                    <a:pt x="3371" y="18167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SMARTInkShape-Group593"/>
          <p:cNvGrpSpPr/>
          <p:nvPr/>
        </p:nvGrpSpPr>
        <p:grpSpPr>
          <a:xfrm>
            <a:off x="5005559" y="3658389"/>
            <a:ext cx="497322" cy="481812"/>
            <a:chOff x="5005559" y="3658389"/>
            <a:chExt cx="497322" cy="481812"/>
          </a:xfrm>
        </p:grpSpPr>
        <p:sp>
          <p:nvSpPr>
            <p:cNvPr id="117" name="SMARTInkShape-2870"/>
            <p:cNvSpPr/>
            <p:nvPr>
              <p:custDataLst>
                <p:tags r:id="rId162"/>
              </p:custDataLst>
            </p:nvPr>
          </p:nvSpPr>
          <p:spPr>
            <a:xfrm>
              <a:off x="5251450" y="3841750"/>
              <a:ext cx="251431" cy="298451"/>
            </a:xfrm>
            <a:custGeom>
              <a:avLst/>
              <a:gdLst/>
              <a:ahLst/>
              <a:cxnLst/>
              <a:rect l="0" t="0" r="0" b="0"/>
              <a:pathLst>
                <a:path w="251431" h="298451">
                  <a:moveTo>
                    <a:pt x="177800" y="0"/>
                  </a:moveTo>
                  <a:lnTo>
                    <a:pt x="177800" y="0"/>
                  </a:lnTo>
                  <a:lnTo>
                    <a:pt x="174429" y="0"/>
                  </a:lnTo>
                  <a:lnTo>
                    <a:pt x="170892" y="1882"/>
                  </a:lnTo>
                  <a:lnTo>
                    <a:pt x="168961" y="3371"/>
                  </a:lnTo>
                  <a:lnTo>
                    <a:pt x="166816" y="8789"/>
                  </a:lnTo>
                  <a:lnTo>
                    <a:pt x="166244" y="12209"/>
                  </a:lnTo>
                  <a:lnTo>
                    <a:pt x="175552" y="33878"/>
                  </a:lnTo>
                  <a:lnTo>
                    <a:pt x="203168" y="75829"/>
                  </a:lnTo>
                  <a:lnTo>
                    <a:pt x="227550" y="121716"/>
                  </a:lnTo>
                  <a:lnTo>
                    <a:pt x="245326" y="163194"/>
                  </a:lnTo>
                  <a:lnTo>
                    <a:pt x="251430" y="184683"/>
                  </a:lnTo>
                  <a:lnTo>
                    <a:pt x="249867" y="206728"/>
                  </a:lnTo>
                  <a:lnTo>
                    <a:pt x="242991" y="220996"/>
                  </a:lnTo>
                  <a:lnTo>
                    <a:pt x="227219" y="239047"/>
                  </a:lnTo>
                  <a:lnTo>
                    <a:pt x="212464" y="248765"/>
                  </a:lnTo>
                  <a:lnTo>
                    <a:pt x="166512" y="266502"/>
                  </a:lnTo>
                  <a:lnTo>
                    <a:pt x="124361" y="279341"/>
                  </a:lnTo>
                  <a:lnTo>
                    <a:pt x="89844" y="286429"/>
                  </a:lnTo>
                  <a:lnTo>
                    <a:pt x="47316" y="291125"/>
                  </a:lnTo>
                  <a:lnTo>
                    <a:pt x="0" y="298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2871"/>
            <p:cNvSpPr/>
            <p:nvPr>
              <p:custDataLst>
                <p:tags r:id="rId163"/>
              </p:custDataLst>
            </p:nvPr>
          </p:nvSpPr>
          <p:spPr>
            <a:xfrm>
              <a:off x="5005559" y="3658389"/>
              <a:ext cx="442742" cy="378530"/>
            </a:xfrm>
            <a:custGeom>
              <a:avLst/>
              <a:gdLst/>
              <a:ahLst/>
              <a:cxnLst/>
              <a:rect l="0" t="0" r="0" b="0"/>
              <a:pathLst>
                <a:path w="442742" h="378530">
                  <a:moveTo>
                    <a:pt x="68091" y="81761"/>
                  </a:moveTo>
                  <a:lnTo>
                    <a:pt x="68091" y="81761"/>
                  </a:lnTo>
                  <a:lnTo>
                    <a:pt x="30874" y="39077"/>
                  </a:lnTo>
                  <a:lnTo>
                    <a:pt x="0" y="1875"/>
                  </a:lnTo>
                  <a:lnTo>
                    <a:pt x="119" y="987"/>
                  </a:lnTo>
                  <a:lnTo>
                    <a:pt x="904" y="395"/>
                  </a:lnTo>
                  <a:lnTo>
                    <a:pt x="2132" y="0"/>
                  </a:lnTo>
                  <a:lnTo>
                    <a:pt x="7261" y="3325"/>
                  </a:lnTo>
                  <a:lnTo>
                    <a:pt x="53757" y="47727"/>
                  </a:lnTo>
                  <a:lnTo>
                    <a:pt x="99746" y="90293"/>
                  </a:lnTo>
                  <a:lnTo>
                    <a:pt x="144840" y="132195"/>
                  </a:lnTo>
                  <a:lnTo>
                    <a:pt x="187402" y="169332"/>
                  </a:lnTo>
                  <a:lnTo>
                    <a:pt x="234434" y="207610"/>
                  </a:lnTo>
                  <a:lnTo>
                    <a:pt x="277526" y="245386"/>
                  </a:lnTo>
                  <a:lnTo>
                    <a:pt x="319254" y="278416"/>
                  </a:lnTo>
                  <a:lnTo>
                    <a:pt x="361353" y="317399"/>
                  </a:lnTo>
                  <a:lnTo>
                    <a:pt x="404723" y="355502"/>
                  </a:lnTo>
                  <a:lnTo>
                    <a:pt x="427657" y="374535"/>
                  </a:lnTo>
                  <a:lnTo>
                    <a:pt x="437174" y="378529"/>
                  </a:lnTo>
                  <a:lnTo>
                    <a:pt x="439030" y="377679"/>
                  </a:lnTo>
                  <a:lnTo>
                    <a:pt x="442741" y="3675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0" name="SMARTInkShape-2872"/>
          <p:cNvSpPr/>
          <p:nvPr>
            <p:custDataLst>
              <p:tags r:id="rId8"/>
            </p:custDataLst>
          </p:nvPr>
        </p:nvSpPr>
        <p:spPr>
          <a:xfrm>
            <a:off x="5804968" y="3732638"/>
            <a:ext cx="92061" cy="54155"/>
          </a:xfrm>
          <a:custGeom>
            <a:avLst/>
            <a:gdLst/>
            <a:ahLst/>
            <a:cxnLst/>
            <a:rect l="0" t="0" r="0" b="0"/>
            <a:pathLst>
              <a:path w="92061" h="54155">
                <a:moveTo>
                  <a:pt x="37032" y="45612"/>
                </a:moveTo>
                <a:lnTo>
                  <a:pt x="37032" y="45612"/>
                </a:lnTo>
                <a:lnTo>
                  <a:pt x="32006" y="33679"/>
                </a:lnTo>
                <a:lnTo>
                  <a:pt x="29192" y="24908"/>
                </a:lnTo>
                <a:lnTo>
                  <a:pt x="25787" y="18771"/>
                </a:lnTo>
                <a:lnTo>
                  <a:pt x="21922" y="16044"/>
                </a:lnTo>
                <a:lnTo>
                  <a:pt x="15970" y="16713"/>
                </a:lnTo>
                <a:lnTo>
                  <a:pt x="12408" y="17880"/>
                </a:lnTo>
                <a:lnTo>
                  <a:pt x="10032" y="20068"/>
                </a:lnTo>
                <a:lnTo>
                  <a:pt x="1335" y="37374"/>
                </a:lnTo>
                <a:lnTo>
                  <a:pt x="0" y="44537"/>
                </a:lnTo>
                <a:lnTo>
                  <a:pt x="1288" y="50543"/>
                </a:lnTo>
                <a:lnTo>
                  <a:pt x="2620" y="53133"/>
                </a:lnTo>
                <a:lnTo>
                  <a:pt x="4918" y="54154"/>
                </a:lnTo>
                <a:lnTo>
                  <a:pt x="11235" y="53406"/>
                </a:lnTo>
                <a:lnTo>
                  <a:pt x="26096" y="45648"/>
                </a:lnTo>
                <a:lnTo>
                  <a:pt x="37163" y="34412"/>
                </a:lnTo>
                <a:lnTo>
                  <a:pt x="40618" y="26288"/>
                </a:lnTo>
                <a:lnTo>
                  <a:pt x="41539" y="22146"/>
                </a:lnTo>
                <a:lnTo>
                  <a:pt x="40683" y="15662"/>
                </a:lnTo>
                <a:lnTo>
                  <a:pt x="39465" y="12945"/>
                </a:lnTo>
                <a:lnTo>
                  <a:pt x="37244" y="11840"/>
                </a:lnTo>
                <a:lnTo>
                  <a:pt x="31011" y="12493"/>
                </a:lnTo>
                <a:lnTo>
                  <a:pt x="16198" y="16827"/>
                </a:lnTo>
                <a:lnTo>
                  <a:pt x="8252" y="22471"/>
                </a:lnTo>
                <a:lnTo>
                  <a:pt x="3074" y="29682"/>
                </a:lnTo>
                <a:lnTo>
                  <a:pt x="773" y="37592"/>
                </a:lnTo>
                <a:lnTo>
                  <a:pt x="865" y="40971"/>
                </a:lnTo>
                <a:lnTo>
                  <a:pt x="2848" y="46607"/>
                </a:lnTo>
                <a:lnTo>
                  <a:pt x="4365" y="48392"/>
                </a:lnTo>
                <a:lnTo>
                  <a:pt x="7932" y="50375"/>
                </a:lnTo>
                <a:lnTo>
                  <a:pt x="27391" y="48121"/>
                </a:lnTo>
                <a:lnTo>
                  <a:pt x="48757" y="39613"/>
                </a:lnTo>
                <a:lnTo>
                  <a:pt x="58235" y="32128"/>
                </a:lnTo>
                <a:lnTo>
                  <a:pt x="61751" y="28156"/>
                </a:lnTo>
                <a:lnTo>
                  <a:pt x="63389" y="24802"/>
                </a:lnTo>
                <a:lnTo>
                  <a:pt x="63776" y="21861"/>
                </a:lnTo>
                <a:lnTo>
                  <a:pt x="63328" y="19195"/>
                </a:lnTo>
                <a:lnTo>
                  <a:pt x="61618" y="17417"/>
                </a:lnTo>
                <a:lnTo>
                  <a:pt x="55955" y="15442"/>
                </a:lnTo>
                <a:lnTo>
                  <a:pt x="38092" y="17701"/>
                </a:lnTo>
                <a:lnTo>
                  <a:pt x="18296" y="26210"/>
                </a:lnTo>
                <a:lnTo>
                  <a:pt x="11066" y="31815"/>
                </a:lnTo>
                <a:lnTo>
                  <a:pt x="7853" y="36658"/>
                </a:lnTo>
                <a:lnTo>
                  <a:pt x="6425" y="41161"/>
                </a:lnTo>
                <a:lnTo>
                  <a:pt x="8160" y="43351"/>
                </a:lnTo>
                <a:lnTo>
                  <a:pt x="15733" y="47665"/>
                </a:lnTo>
                <a:lnTo>
                  <a:pt x="31897" y="50688"/>
                </a:lnTo>
                <a:lnTo>
                  <a:pt x="59274" y="46641"/>
                </a:lnTo>
                <a:lnTo>
                  <a:pt x="67614" y="43012"/>
                </a:lnTo>
                <a:lnTo>
                  <a:pt x="71791" y="39047"/>
                </a:lnTo>
                <a:lnTo>
                  <a:pt x="72904" y="37002"/>
                </a:lnTo>
                <a:lnTo>
                  <a:pt x="71531" y="34933"/>
                </a:lnTo>
                <a:lnTo>
                  <a:pt x="64359" y="30752"/>
                </a:lnTo>
                <a:lnTo>
                  <a:pt x="55997" y="30306"/>
                </a:lnTo>
                <a:lnTo>
                  <a:pt x="33186" y="32760"/>
                </a:lnTo>
                <a:lnTo>
                  <a:pt x="33057" y="32105"/>
                </a:lnTo>
                <a:lnTo>
                  <a:pt x="34795" y="29496"/>
                </a:lnTo>
                <a:lnTo>
                  <a:pt x="56868" y="17708"/>
                </a:lnTo>
                <a:lnTo>
                  <a:pt x="84643" y="5972"/>
                </a:lnTo>
                <a:lnTo>
                  <a:pt x="92058" y="477"/>
                </a:lnTo>
                <a:lnTo>
                  <a:pt x="92060" y="0"/>
                </a:lnTo>
                <a:lnTo>
                  <a:pt x="49732" y="2656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Shape-2873"/>
          <p:cNvSpPr/>
          <p:nvPr>
            <p:custDataLst>
              <p:tags r:id="rId9"/>
            </p:custDataLst>
          </p:nvPr>
        </p:nvSpPr>
        <p:spPr>
          <a:xfrm>
            <a:off x="5769711" y="4356100"/>
            <a:ext cx="67919" cy="55640"/>
          </a:xfrm>
          <a:custGeom>
            <a:avLst/>
            <a:gdLst/>
            <a:ahLst/>
            <a:cxnLst/>
            <a:rect l="0" t="0" r="0" b="0"/>
            <a:pathLst>
              <a:path w="67919" h="55640">
                <a:moveTo>
                  <a:pt x="15139" y="0"/>
                </a:moveTo>
                <a:lnTo>
                  <a:pt x="15139" y="0"/>
                </a:lnTo>
                <a:lnTo>
                  <a:pt x="8791" y="0"/>
                </a:lnTo>
                <a:lnTo>
                  <a:pt x="8789" y="30521"/>
                </a:lnTo>
                <a:lnTo>
                  <a:pt x="15131" y="38092"/>
                </a:lnTo>
                <a:lnTo>
                  <a:pt x="20606" y="38099"/>
                </a:lnTo>
                <a:lnTo>
                  <a:pt x="20900" y="37394"/>
                </a:lnTo>
                <a:lnTo>
                  <a:pt x="21489" y="7263"/>
                </a:lnTo>
                <a:lnTo>
                  <a:pt x="20784" y="6959"/>
                </a:lnTo>
                <a:lnTo>
                  <a:pt x="12650" y="6430"/>
                </a:lnTo>
                <a:lnTo>
                  <a:pt x="11363" y="7109"/>
                </a:lnTo>
                <a:lnTo>
                  <a:pt x="10505" y="8267"/>
                </a:lnTo>
                <a:lnTo>
                  <a:pt x="9933" y="9745"/>
                </a:lnTo>
                <a:lnTo>
                  <a:pt x="8846" y="10730"/>
                </a:lnTo>
                <a:lnTo>
                  <a:pt x="5757" y="11824"/>
                </a:lnTo>
                <a:lnTo>
                  <a:pt x="4651" y="12822"/>
                </a:lnTo>
                <a:lnTo>
                  <a:pt x="3422" y="15811"/>
                </a:lnTo>
                <a:lnTo>
                  <a:pt x="2447" y="36854"/>
                </a:lnTo>
                <a:lnTo>
                  <a:pt x="11898" y="47527"/>
                </a:lnTo>
                <a:lnTo>
                  <a:pt x="15580" y="49345"/>
                </a:lnTo>
                <a:lnTo>
                  <a:pt x="29982" y="50715"/>
                </a:lnTo>
                <a:lnTo>
                  <a:pt x="36314" y="50775"/>
                </a:lnTo>
                <a:lnTo>
                  <a:pt x="37722" y="50078"/>
                </a:lnTo>
                <a:lnTo>
                  <a:pt x="38662" y="48907"/>
                </a:lnTo>
                <a:lnTo>
                  <a:pt x="40168" y="45330"/>
                </a:lnTo>
                <a:lnTo>
                  <a:pt x="45974" y="39060"/>
                </a:lnTo>
                <a:lnTo>
                  <a:pt x="46809" y="32717"/>
                </a:lnTo>
                <a:lnTo>
                  <a:pt x="46866" y="28665"/>
                </a:lnTo>
                <a:lnTo>
                  <a:pt x="46168" y="27577"/>
                </a:lnTo>
                <a:lnTo>
                  <a:pt x="44997" y="26851"/>
                </a:lnTo>
                <a:lnTo>
                  <a:pt x="34058" y="22114"/>
                </a:lnTo>
                <a:lnTo>
                  <a:pt x="24959" y="22293"/>
                </a:lnTo>
                <a:lnTo>
                  <a:pt x="15270" y="24724"/>
                </a:lnTo>
                <a:lnTo>
                  <a:pt x="5848" y="30060"/>
                </a:lnTo>
                <a:lnTo>
                  <a:pt x="897" y="34056"/>
                </a:lnTo>
                <a:lnTo>
                  <a:pt x="0" y="36816"/>
                </a:lnTo>
                <a:lnTo>
                  <a:pt x="884" y="43644"/>
                </a:lnTo>
                <a:lnTo>
                  <a:pt x="5349" y="52051"/>
                </a:lnTo>
                <a:lnTo>
                  <a:pt x="7907" y="53750"/>
                </a:lnTo>
                <a:lnTo>
                  <a:pt x="14512" y="55639"/>
                </a:lnTo>
                <a:lnTo>
                  <a:pt x="22151" y="54597"/>
                </a:lnTo>
                <a:lnTo>
                  <a:pt x="29544" y="51782"/>
                </a:lnTo>
                <a:lnTo>
                  <a:pt x="42322" y="42184"/>
                </a:lnTo>
                <a:lnTo>
                  <a:pt x="44859" y="36152"/>
                </a:lnTo>
                <a:lnTo>
                  <a:pt x="46488" y="27524"/>
                </a:lnTo>
                <a:lnTo>
                  <a:pt x="45916" y="26815"/>
                </a:lnTo>
                <a:lnTo>
                  <a:pt x="43399" y="26029"/>
                </a:lnTo>
                <a:lnTo>
                  <a:pt x="34645" y="28957"/>
                </a:lnTo>
                <a:lnTo>
                  <a:pt x="32377" y="30594"/>
                </a:lnTo>
                <a:lnTo>
                  <a:pt x="29856" y="34294"/>
                </a:lnTo>
                <a:lnTo>
                  <a:pt x="28436" y="47085"/>
                </a:lnTo>
                <a:lnTo>
                  <a:pt x="28944" y="50440"/>
                </a:lnTo>
                <a:lnTo>
                  <a:pt x="29986" y="52676"/>
                </a:lnTo>
                <a:lnTo>
                  <a:pt x="31388" y="54168"/>
                </a:lnTo>
                <a:lnTo>
                  <a:pt x="34439" y="53751"/>
                </a:lnTo>
                <a:lnTo>
                  <a:pt x="48139" y="46421"/>
                </a:lnTo>
                <a:lnTo>
                  <a:pt x="60743" y="35313"/>
                </a:lnTo>
                <a:lnTo>
                  <a:pt x="66687" y="27218"/>
                </a:lnTo>
                <a:lnTo>
                  <a:pt x="67849" y="23790"/>
                </a:lnTo>
                <a:lnTo>
                  <a:pt x="67918" y="20799"/>
                </a:lnTo>
                <a:lnTo>
                  <a:pt x="67258" y="18099"/>
                </a:lnTo>
                <a:lnTo>
                  <a:pt x="65407" y="16299"/>
                </a:lnTo>
                <a:lnTo>
                  <a:pt x="46889" y="127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4" name="SMARTInkShape-Group596"/>
          <p:cNvGrpSpPr/>
          <p:nvPr/>
        </p:nvGrpSpPr>
        <p:grpSpPr>
          <a:xfrm>
            <a:off x="5949950" y="3994175"/>
            <a:ext cx="215893" cy="165076"/>
            <a:chOff x="5949950" y="3994175"/>
            <a:chExt cx="215893" cy="165076"/>
          </a:xfrm>
        </p:grpSpPr>
        <p:sp>
          <p:nvSpPr>
            <p:cNvPr id="122" name="SMARTInkShape-2874"/>
            <p:cNvSpPr/>
            <p:nvPr>
              <p:custDataLst>
                <p:tags r:id="rId160"/>
              </p:custDataLst>
            </p:nvPr>
          </p:nvSpPr>
          <p:spPr>
            <a:xfrm>
              <a:off x="5949950" y="3994175"/>
              <a:ext cx="215893" cy="165076"/>
            </a:xfrm>
            <a:custGeom>
              <a:avLst/>
              <a:gdLst/>
              <a:ahLst/>
              <a:cxnLst/>
              <a:rect l="0" t="0" r="0" b="0"/>
              <a:pathLst>
                <a:path w="215893" h="165076">
                  <a:moveTo>
                    <a:pt x="209550" y="12675"/>
                  </a:moveTo>
                  <a:lnTo>
                    <a:pt x="209550" y="12675"/>
                  </a:lnTo>
                  <a:lnTo>
                    <a:pt x="215017" y="7208"/>
                  </a:lnTo>
                  <a:lnTo>
                    <a:pt x="215892" y="59"/>
                  </a:lnTo>
                  <a:lnTo>
                    <a:pt x="212527" y="0"/>
                  </a:lnTo>
                  <a:lnTo>
                    <a:pt x="208991" y="3749"/>
                  </a:lnTo>
                  <a:lnTo>
                    <a:pt x="164814" y="50877"/>
                  </a:lnTo>
                  <a:lnTo>
                    <a:pt x="127179" y="84907"/>
                  </a:lnTo>
                  <a:lnTo>
                    <a:pt x="84703" y="120234"/>
                  </a:lnTo>
                  <a:lnTo>
                    <a:pt x="55432" y="141610"/>
                  </a:lnTo>
                  <a:lnTo>
                    <a:pt x="0" y="1650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2875"/>
            <p:cNvSpPr/>
            <p:nvPr>
              <p:custDataLst>
                <p:tags r:id="rId161"/>
              </p:custDataLst>
            </p:nvPr>
          </p:nvSpPr>
          <p:spPr>
            <a:xfrm>
              <a:off x="5981702" y="4019550"/>
              <a:ext cx="158749" cy="120625"/>
            </a:xfrm>
            <a:custGeom>
              <a:avLst/>
              <a:gdLst/>
              <a:ahLst/>
              <a:cxnLst/>
              <a:rect l="0" t="0" r="0" b="0"/>
              <a:pathLst>
                <a:path w="158749" h="120625">
                  <a:moveTo>
                    <a:pt x="6348" y="12700"/>
                  </a:moveTo>
                  <a:lnTo>
                    <a:pt x="6348" y="12700"/>
                  </a:lnTo>
                  <a:lnTo>
                    <a:pt x="2977" y="9329"/>
                  </a:lnTo>
                  <a:lnTo>
                    <a:pt x="1322" y="5793"/>
                  </a:lnTo>
                  <a:lnTo>
                    <a:pt x="0" y="9"/>
                  </a:lnTo>
                  <a:lnTo>
                    <a:pt x="15108" y="0"/>
                  </a:lnTo>
                  <a:lnTo>
                    <a:pt x="16421" y="705"/>
                  </a:lnTo>
                  <a:lnTo>
                    <a:pt x="17297" y="1881"/>
                  </a:lnTo>
                  <a:lnTo>
                    <a:pt x="18975" y="5069"/>
                  </a:lnTo>
                  <a:lnTo>
                    <a:pt x="22073" y="8838"/>
                  </a:lnTo>
                  <a:lnTo>
                    <a:pt x="58312" y="39337"/>
                  </a:lnTo>
                  <a:lnTo>
                    <a:pt x="71604" y="55710"/>
                  </a:lnTo>
                  <a:lnTo>
                    <a:pt x="115636" y="88497"/>
                  </a:lnTo>
                  <a:lnTo>
                    <a:pt x="135171" y="103693"/>
                  </a:lnTo>
                  <a:lnTo>
                    <a:pt x="143873" y="111473"/>
                  </a:lnTo>
                  <a:lnTo>
                    <a:pt x="152386" y="115623"/>
                  </a:lnTo>
                  <a:lnTo>
                    <a:pt x="158715" y="120624"/>
                  </a:lnTo>
                  <a:lnTo>
                    <a:pt x="158748" y="88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SMARTInkShape-Group597"/>
          <p:cNvGrpSpPr/>
          <p:nvPr/>
        </p:nvGrpSpPr>
        <p:grpSpPr>
          <a:xfrm>
            <a:off x="368419" y="4643841"/>
            <a:ext cx="571382" cy="696450"/>
            <a:chOff x="368419" y="4643841"/>
            <a:chExt cx="571382" cy="696450"/>
          </a:xfrm>
        </p:grpSpPr>
        <p:sp>
          <p:nvSpPr>
            <p:cNvPr id="125" name="SMARTInkShape-2876"/>
            <p:cNvSpPr/>
            <p:nvPr>
              <p:custDataLst>
                <p:tags r:id="rId153"/>
              </p:custDataLst>
            </p:nvPr>
          </p:nvSpPr>
          <p:spPr>
            <a:xfrm>
              <a:off x="819150" y="5150733"/>
              <a:ext cx="12701" cy="119768"/>
            </a:xfrm>
            <a:custGeom>
              <a:avLst/>
              <a:gdLst/>
              <a:ahLst/>
              <a:cxnLst/>
              <a:rect l="0" t="0" r="0" b="0"/>
              <a:pathLst>
                <a:path w="12701" h="119768">
                  <a:moveTo>
                    <a:pt x="12700" y="5467"/>
                  </a:moveTo>
                  <a:lnTo>
                    <a:pt x="12700" y="5467"/>
                  </a:lnTo>
                  <a:lnTo>
                    <a:pt x="12700" y="2096"/>
                  </a:lnTo>
                  <a:lnTo>
                    <a:pt x="11994" y="1103"/>
                  </a:lnTo>
                  <a:lnTo>
                    <a:pt x="10819" y="441"/>
                  </a:lnTo>
                  <a:lnTo>
                    <a:pt x="9329" y="0"/>
                  </a:lnTo>
                  <a:lnTo>
                    <a:pt x="7630" y="1116"/>
                  </a:lnTo>
                  <a:lnTo>
                    <a:pt x="3861" y="6120"/>
                  </a:lnTo>
                  <a:lnTo>
                    <a:pt x="1144" y="13500"/>
                  </a:lnTo>
                  <a:lnTo>
                    <a:pt x="67" y="60512"/>
                  </a:lnTo>
                  <a:lnTo>
                    <a:pt x="0" y="1197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2877"/>
            <p:cNvSpPr/>
            <p:nvPr>
              <p:custDataLst>
                <p:tags r:id="rId154"/>
              </p:custDataLst>
            </p:nvPr>
          </p:nvSpPr>
          <p:spPr>
            <a:xfrm>
              <a:off x="920750" y="5130800"/>
              <a:ext cx="19051" cy="101601"/>
            </a:xfrm>
            <a:custGeom>
              <a:avLst/>
              <a:gdLst/>
              <a:ahLst/>
              <a:cxnLst/>
              <a:rect l="0" t="0" r="0" b="0"/>
              <a:pathLst>
                <a:path w="19051" h="101601">
                  <a:moveTo>
                    <a:pt x="19050" y="0"/>
                  </a:moveTo>
                  <a:lnTo>
                    <a:pt x="19050" y="0"/>
                  </a:lnTo>
                  <a:lnTo>
                    <a:pt x="12308" y="6742"/>
                  </a:lnTo>
                  <a:lnTo>
                    <a:pt x="8998" y="17578"/>
                  </a:lnTo>
                  <a:lnTo>
                    <a:pt x="2335" y="57087"/>
                  </a:lnTo>
                  <a:lnTo>
                    <a:pt x="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2878"/>
            <p:cNvSpPr/>
            <p:nvPr>
              <p:custDataLst>
                <p:tags r:id="rId155"/>
              </p:custDataLst>
            </p:nvPr>
          </p:nvSpPr>
          <p:spPr>
            <a:xfrm>
              <a:off x="514640" y="4643841"/>
              <a:ext cx="139411" cy="160227"/>
            </a:xfrm>
            <a:custGeom>
              <a:avLst/>
              <a:gdLst/>
              <a:ahLst/>
              <a:cxnLst/>
              <a:rect l="0" t="0" r="0" b="0"/>
              <a:pathLst>
                <a:path w="139411" h="160227">
                  <a:moveTo>
                    <a:pt x="12410" y="80559"/>
                  </a:moveTo>
                  <a:lnTo>
                    <a:pt x="12410" y="80559"/>
                  </a:lnTo>
                  <a:lnTo>
                    <a:pt x="15781" y="80559"/>
                  </a:lnTo>
                  <a:lnTo>
                    <a:pt x="16068" y="79853"/>
                  </a:lnTo>
                  <a:lnTo>
                    <a:pt x="14506" y="77188"/>
                  </a:lnTo>
                  <a:lnTo>
                    <a:pt x="14513" y="76901"/>
                  </a:lnTo>
                  <a:lnTo>
                    <a:pt x="16402" y="78463"/>
                  </a:lnTo>
                  <a:lnTo>
                    <a:pt x="16483" y="79867"/>
                  </a:lnTo>
                  <a:lnTo>
                    <a:pt x="8496" y="105770"/>
                  </a:lnTo>
                  <a:lnTo>
                    <a:pt x="688" y="153381"/>
                  </a:lnTo>
                  <a:lnTo>
                    <a:pt x="0" y="160226"/>
                  </a:lnTo>
                  <a:lnTo>
                    <a:pt x="3167" y="152142"/>
                  </a:lnTo>
                  <a:lnTo>
                    <a:pt x="11264" y="115238"/>
                  </a:lnTo>
                  <a:lnTo>
                    <a:pt x="25720" y="69065"/>
                  </a:lnTo>
                  <a:lnTo>
                    <a:pt x="45538" y="23306"/>
                  </a:lnTo>
                  <a:lnTo>
                    <a:pt x="53239" y="12074"/>
                  </a:lnTo>
                  <a:lnTo>
                    <a:pt x="64803" y="2491"/>
                  </a:lnTo>
                  <a:lnTo>
                    <a:pt x="70503" y="0"/>
                  </a:lnTo>
                  <a:lnTo>
                    <a:pt x="73716" y="2159"/>
                  </a:lnTo>
                  <a:lnTo>
                    <a:pt x="93112" y="33537"/>
                  </a:lnTo>
                  <a:lnTo>
                    <a:pt x="110901" y="79453"/>
                  </a:lnTo>
                  <a:lnTo>
                    <a:pt x="139410" y="1313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2879"/>
            <p:cNvSpPr/>
            <p:nvPr>
              <p:custDataLst>
                <p:tags r:id="rId156"/>
              </p:custDataLst>
            </p:nvPr>
          </p:nvSpPr>
          <p:spPr>
            <a:xfrm>
              <a:off x="758342" y="5194300"/>
              <a:ext cx="79859" cy="31751"/>
            </a:xfrm>
            <a:custGeom>
              <a:avLst/>
              <a:gdLst/>
              <a:ahLst/>
              <a:cxnLst/>
              <a:rect l="0" t="0" r="0" b="0"/>
              <a:pathLst>
                <a:path w="79859" h="31751">
                  <a:moveTo>
                    <a:pt x="3658" y="31750"/>
                  </a:moveTo>
                  <a:lnTo>
                    <a:pt x="3658" y="31750"/>
                  </a:lnTo>
                  <a:lnTo>
                    <a:pt x="287" y="31750"/>
                  </a:lnTo>
                  <a:lnTo>
                    <a:pt x="0" y="30338"/>
                  </a:lnTo>
                  <a:lnTo>
                    <a:pt x="1562" y="25008"/>
                  </a:lnTo>
                  <a:lnTo>
                    <a:pt x="2966" y="23022"/>
                  </a:lnTo>
                  <a:lnTo>
                    <a:pt x="6408" y="20815"/>
                  </a:lnTo>
                  <a:lnTo>
                    <a:pt x="52416" y="4663"/>
                  </a:lnTo>
                  <a:lnTo>
                    <a:pt x="798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2880"/>
            <p:cNvSpPr/>
            <p:nvPr>
              <p:custDataLst>
                <p:tags r:id="rId157"/>
              </p:custDataLst>
            </p:nvPr>
          </p:nvSpPr>
          <p:spPr>
            <a:xfrm>
              <a:off x="616473" y="5175250"/>
              <a:ext cx="113778" cy="25401"/>
            </a:xfrm>
            <a:custGeom>
              <a:avLst/>
              <a:gdLst/>
              <a:ahLst/>
              <a:cxnLst/>
              <a:rect l="0" t="0" r="0" b="0"/>
              <a:pathLst>
                <a:path w="113778" h="25401">
                  <a:moveTo>
                    <a:pt x="12177" y="25400"/>
                  </a:moveTo>
                  <a:lnTo>
                    <a:pt x="12177" y="25400"/>
                  </a:lnTo>
                  <a:lnTo>
                    <a:pt x="1242" y="25400"/>
                  </a:lnTo>
                  <a:lnTo>
                    <a:pt x="654" y="24694"/>
                  </a:lnTo>
                  <a:lnTo>
                    <a:pt x="0" y="22029"/>
                  </a:lnTo>
                  <a:lnTo>
                    <a:pt x="1237" y="20331"/>
                  </a:lnTo>
                  <a:lnTo>
                    <a:pt x="6374" y="16561"/>
                  </a:lnTo>
                  <a:lnTo>
                    <a:pt x="20571" y="10473"/>
                  </a:lnTo>
                  <a:lnTo>
                    <a:pt x="63903" y="6459"/>
                  </a:lnTo>
                  <a:lnTo>
                    <a:pt x="11377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2881"/>
            <p:cNvSpPr/>
            <p:nvPr>
              <p:custDataLst>
                <p:tags r:id="rId158"/>
              </p:custDataLst>
            </p:nvPr>
          </p:nvSpPr>
          <p:spPr>
            <a:xfrm>
              <a:off x="641714" y="5067400"/>
              <a:ext cx="56787" cy="194846"/>
            </a:xfrm>
            <a:custGeom>
              <a:avLst/>
              <a:gdLst/>
              <a:ahLst/>
              <a:cxnLst/>
              <a:rect l="0" t="0" r="0" b="0"/>
              <a:pathLst>
                <a:path w="56787" h="194846">
                  <a:moveTo>
                    <a:pt x="25036" y="12600"/>
                  </a:moveTo>
                  <a:lnTo>
                    <a:pt x="25036" y="12600"/>
                  </a:lnTo>
                  <a:lnTo>
                    <a:pt x="25036" y="0"/>
                  </a:lnTo>
                  <a:lnTo>
                    <a:pt x="23154" y="31610"/>
                  </a:lnTo>
                  <a:lnTo>
                    <a:pt x="18569" y="69875"/>
                  </a:lnTo>
                  <a:lnTo>
                    <a:pt x="11895" y="115479"/>
                  </a:lnTo>
                  <a:lnTo>
                    <a:pt x="3782" y="158510"/>
                  </a:lnTo>
                  <a:lnTo>
                    <a:pt x="0" y="190321"/>
                  </a:lnTo>
                  <a:lnTo>
                    <a:pt x="1290" y="192464"/>
                  </a:lnTo>
                  <a:lnTo>
                    <a:pt x="3561" y="193892"/>
                  </a:lnTo>
                  <a:lnTo>
                    <a:pt x="6486" y="194845"/>
                  </a:lnTo>
                  <a:lnTo>
                    <a:pt x="9141" y="194774"/>
                  </a:lnTo>
                  <a:lnTo>
                    <a:pt x="13973" y="192814"/>
                  </a:lnTo>
                  <a:lnTo>
                    <a:pt x="56786" y="165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2882"/>
            <p:cNvSpPr/>
            <p:nvPr>
              <p:custDataLst>
                <p:tags r:id="rId159"/>
              </p:custDataLst>
            </p:nvPr>
          </p:nvSpPr>
          <p:spPr>
            <a:xfrm>
              <a:off x="368419" y="4915162"/>
              <a:ext cx="152154" cy="425129"/>
            </a:xfrm>
            <a:custGeom>
              <a:avLst/>
              <a:gdLst/>
              <a:ahLst/>
              <a:cxnLst/>
              <a:rect l="0" t="0" r="0" b="0"/>
              <a:pathLst>
                <a:path w="152154" h="425129">
                  <a:moveTo>
                    <a:pt x="12581" y="6088"/>
                  </a:moveTo>
                  <a:lnTo>
                    <a:pt x="12581" y="6088"/>
                  </a:lnTo>
                  <a:lnTo>
                    <a:pt x="12581" y="2717"/>
                  </a:lnTo>
                  <a:lnTo>
                    <a:pt x="11875" y="1724"/>
                  </a:lnTo>
                  <a:lnTo>
                    <a:pt x="10699" y="1062"/>
                  </a:lnTo>
                  <a:lnTo>
                    <a:pt x="7114" y="0"/>
                  </a:lnTo>
                  <a:lnTo>
                    <a:pt x="6819" y="618"/>
                  </a:lnTo>
                  <a:lnTo>
                    <a:pt x="485" y="46290"/>
                  </a:lnTo>
                  <a:lnTo>
                    <a:pt x="0" y="86544"/>
                  </a:lnTo>
                  <a:lnTo>
                    <a:pt x="3275" y="122091"/>
                  </a:lnTo>
                  <a:lnTo>
                    <a:pt x="8680" y="135491"/>
                  </a:lnTo>
                  <a:lnTo>
                    <a:pt x="15786" y="145445"/>
                  </a:lnTo>
                  <a:lnTo>
                    <a:pt x="23648" y="152221"/>
                  </a:lnTo>
                  <a:lnTo>
                    <a:pt x="28426" y="153604"/>
                  </a:lnTo>
                  <a:lnTo>
                    <a:pt x="39379" y="153260"/>
                  </a:lnTo>
                  <a:lnTo>
                    <a:pt x="57445" y="145728"/>
                  </a:lnTo>
                  <a:lnTo>
                    <a:pt x="72833" y="131189"/>
                  </a:lnTo>
                  <a:lnTo>
                    <a:pt x="101361" y="83886"/>
                  </a:lnTo>
                  <a:lnTo>
                    <a:pt x="118913" y="40696"/>
                  </a:lnTo>
                  <a:lnTo>
                    <a:pt x="126743" y="13079"/>
                  </a:lnTo>
                  <a:lnTo>
                    <a:pt x="130248" y="59985"/>
                  </a:lnTo>
                  <a:lnTo>
                    <a:pt x="137006" y="107567"/>
                  </a:lnTo>
                  <a:lnTo>
                    <a:pt x="140954" y="152819"/>
                  </a:lnTo>
                  <a:lnTo>
                    <a:pt x="144948" y="192881"/>
                  </a:lnTo>
                  <a:lnTo>
                    <a:pt x="149011" y="232492"/>
                  </a:lnTo>
                  <a:lnTo>
                    <a:pt x="151635" y="271962"/>
                  </a:lnTo>
                  <a:lnTo>
                    <a:pt x="152153" y="318329"/>
                  </a:lnTo>
                  <a:lnTo>
                    <a:pt x="151559" y="362720"/>
                  </a:lnTo>
                  <a:lnTo>
                    <a:pt x="143441" y="404323"/>
                  </a:lnTo>
                  <a:lnTo>
                    <a:pt x="133983" y="421279"/>
                  </a:lnTo>
                  <a:lnTo>
                    <a:pt x="129499" y="423993"/>
                  </a:lnTo>
                  <a:lnTo>
                    <a:pt x="118872" y="425128"/>
                  </a:lnTo>
                  <a:lnTo>
                    <a:pt x="100989" y="418428"/>
                  </a:lnTo>
                  <a:lnTo>
                    <a:pt x="82285" y="400764"/>
                  </a:lnTo>
                  <a:lnTo>
                    <a:pt x="75311" y="387521"/>
                  </a:lnTo>
                  <a:lnTo>
                    <a:pt x="69731" y="3362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SMARTInkShape-Group598"/>
          <p:cNvGrpSpPr/>
          <p:nvPr/>
        </p:nvGrpSpPr>
        <p:grpSpPr>
          <a:xfrm>
            <a:off x="1187450" y="5017198"/>
            <a:ext cx="152401" cy="124044"/>
            <a:chOff x="1187450" y="5017198"/>
            <a:chExt cx="152401" cy="124044"/>
          </a:xfrm>
        </p:grpSpPr>
        <p:sp>
          <p:nvSpPr>
            <p:cNvPr id="133" name="SMARTInkShape-2883"/>
            <p:cNvSpPr/>
            <p:nvPr>
              <p:custDataLst>
                <p:tags r:id="rId151"/>
              </p:custDataLst>
            </p:nvPr>
          </p:nvSpPr>
          <p:spPr>
            <a:xfrm>
              <a:off x="1187450" y="5017198"/>
              <a:ext cx="120651" cy="5653"/>
            </a:xfrm>
            <a:custGeom>
              <a:avLst/>
              <a:gdLst/>
              <a:ahLst/>
              <a:cxnLst/>
              <a:rect l="0" t="0" r="0" b="0"/>
              <a:pathLst>
                <a:path w="120651" h="5653">
                  <a:moveTo>
                    <a:pt x="0" y="5652"/>
                  </a:moveTo>
                  <a:lnTo>
                    <a:pt x="0" y="5652"/>
                  </a:lnTo>
                  <a:lnTo>
                    <a:pt x="3371" y="2281"/>
                  </a:lnTo>
                  <a:lnTo>
                    <a:pt x="4364" y="1994"/>
                  </a:lnTo>
                  <a:lnTo>
                    <a:pt x="5026" y="2507"/>
                  </a:lnTo>
                  <a:lnTo>
                    <a:pt x="5467" y="3555"/>
                  </a:lnTo>
                  <a:lnTo>
                    <a:pt x="7173" y="3549"/>
                  </a:lnTo>
                  <a:lnTo>
                    <a:pt x="30691" y="0"/>
                  </a:lnTo>
                  <a:lnTo>
                    <a:pt x="70738" y="3804"/>
                  </a:lnTo>
                  <a:lnTo>
                    <a:pt x="120650" y="56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2884"/>
            <p:cNvSpPr/>
            <p:nvPr>
              <p:custDataLst>
                <p:tags r:id="rId152"/>
              </p:custDataLst>
            </p:nvPr>
          </p:nvSpPr>
          <p:spPr>
            <a:xfrm>
              <a:off x="1216719" y="5105400"/>
              <a:ext cx="123132" cy="35842"/>
            </a:xfrm>
            <a:custGeom>
              <a:avLst/>
              <a:gdLst/>
              <a:ahLst/>
              <a:cxnLst/>
              <a:rect l="0" t="0" r="0" b="0"/>
              <a:pathLst>
                <a:path w="123132" h="35842">
                  <a:moveTo>
                    <a:pt x="15181" y="0"/>
                  </a:moveTo>
                  <a:lnTo>
                    <a:pt x="15181" y="0"/>
                  </a:lnTo>
                  <a:lnTo>
                    <a:pt x="875" y="19773"/>
                  </a:lnTo>
                  <a:lnTo>
                    <a:pt x="0" y="23060"/>
                  </a:lnTo>
                  <a:lnTo>
                    <a:pt x="908" y="30475"/>
                  </a:lnTo>
                  <a:lnTo>
                    <a:pt x="4254" y="33017"/>
                  </a:lnTo>
                  <a:lnTo>
                    <a:pt x="15499" y="35841"/>
                  </a:lnTo>
                  <a:lnTo>
                    <a:pt x="51180" y="30689"/>
                  </a:lnTo>
                  <a:lnTo>
                    <a:pt x="94129" y="23596"/>
                  </a:lnTo>
                  <a:lnTo>
                    <a:pt x="123131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SMARTInkShape-Group599"/>
          <p:cNvGrpSpPr/>
          <p:nvPr/>
        </p:nvGrpSpPr>
        <p:grpSpPr>
          <a:xfrm>
            <a:off x="1653868" y="4756652"/>
            <a:ext cx="2048183" cy="573679"/>
            <a:chOff x="1653868" y="4756652"/>
            <a:chExt cx="2048183" cy="573679"/>
          </a:xfrm>
        </p:grpSpPr>
        <p:sp>
          <p:nvSpPr>
            <p:cNvPr id="136" name="SMARTInkShape-2885"/>
            <p:cNvSpPr/>
            <p:nvPr>
              <p:custDataLst>
                <p:tags r:id="rId136"/>
              </p:custDataLst>
            </p:nvPr>
          </p:nvSpPr>
          <p:spPr>
            <a:xfrm>
              <a:off x="1653868" y="4908550"/>
              <a:ext cx="174933" cy="203201"/>
            </a:xfrm>
            <a:custGeom>
              <a:avLst/>
              <a:gdLst/>
              <a:ahLst/>
              <a:cxnLst/>
              <a:rect l="0" t="0" r="0" b="0"/>
              <a:pathLst>
                <a:path w="174933" h="203201">
                  <a:moveTo>
                    <a:pt x="149532" y="0"/>
                  </a:moveTo>
                  <a:lnTo>
                    <a:pt x="149532" y="0"/>
                  </a:lnTo>
                  <a:lnTo>
                    <a:pt x="149532" y="6742"/>
                  </a:lnTo>
                  <a:lnTo>
                    <a:pt x="131528" y="52723"/>
                  </a:lnTo>
                  <a:lnTo>
                    <a:pt x="112266" y="93121"/>
                  </a:lnTo>
                  <a:lnTo>
                    <a:pt x="95216" y="120019"/>
                  </a:lnTo>
                  <a:lnTo>
                    <a:pt x="64583" y="152553"/>
                  </a:lnTo>
                  <a:lnTo>
                    <a:pt x="53216" y="159524"/>
                  </a:lnTo>
                  <a:lnTo>
                    <a:pt x="41108" y="162622"/>
                  </a:lnTo>
                  <a:lnTo>
                    <a:pt x="28671" y="160236"/>
                  </a:lnTo>
                  <a:lnTo>
                    <a:pt x="16794" y="153766"/>
                  </a:lnTo>
                  <a:lnTo>
                    <a:pt x="6811" y="143835"/>
                  </a:lnTo>
                  <a:lnTo>
                    <a:pt x="1434" y="132366"/>
                  </a:lnTo>
                  <a:lnTo>
                    <a:pt x="0" y="126344"/>
                  </a:lnTo>
                  <a:lnTo>
                    <a:pt x="455" y="120918"/>
                  </a:lnTo>
                  <a:lnTo>
                    <a:pt x="4723" y="111127"/>
                  </a:lnTo>
                  <a:lnTo>
                    <a:pt x="11325" y="103952"/>
                  </a:lnTo>
                  <a:lnTo>
                    <a:pt x="15060" y="101052"/>
                  </a:lnTo>
                  <a:lnTo>
                    <a:pt x="28619" y="99710"/>
                  </a:lnTo>
                  <a:lnTo>
                    <a:pt x="59326" y="104598"/>
                  </a:lnTo>
                  <a:lnTo>
                    <a:pt x="93473" y="124468"/>
                  </a:lnTo>
                  <a:lnTo>
                    <a:pt x="137814" y="156769"/>
                  </a:lnTo>
                  <a:lnTo>
                    <a:pt x="174932" y="203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2886"/>
            <p:cNvSpPr/>
            <p:nvPr>
              <p:custDataLst>
                <p:tags r:id="rId137"/>
              </p:custDataLst>
            </p:nvPr>
          </p:nvSpPr>
          <p:spPr>
            <a:xfrm>
              <a:off x="1974850" y="4940561"/>
              <a:ext cx="145680" cy="389770"/>
            </a:xfrm>
            <a:custGeom>
              <a:avLst/>
              <a:gdLst/>
              <a:ahLst/>
              <a:cxnLst/>
              <a:rect l="0" t="0" r="0" b="0"/>
              <a:pathLst>
                <a:path w="145680" h="389770">
                  <a:moveTo>
                    <a:pt x="0" y="6089"/>
                  </a:moveTo>
                  <a:lnTo>
                    <a:pt x="0" y="6089"/>
                  </a:lnTo>
                  <a:lnTo>
                    <a:pt x="3371" y="6089"/>
                  </a:lnTo>
                  <a:lnTo>
                    <a:pt x="4364" y="5384"/>
                  </a:lnTo>
                  <a:lnTo>
                    <a:pt x="5467" y="2718"/>
                  </a:lnTo>
                  <a:lnTo>
                    <a:pt x="6467" y="1725"/>
                  </a:lnTo>
                  <a:lnTo>
                    <a:pt x="11740" y="0"/>
                  </a:lnTo>
                  <a:lnTo>
                    <a:pt x="1679" y="44939"/>
                  </a:lnTo>
                  <a:lnTo>
                    <a:pt x="3703" y="88395"/>
                  </a:lnTo>
                  <a:lnTo>
                    <a:pt x="15679" y="118827"/>
                  </a:lnTo>
                  <a:lnTo>
                    <a:pt x="32633" y="140073"/>
                  </a:lnTo>
                  <a:lnTo>
                    <a:pt x="37983" y="143390"/>
                  </a:lnTo>
                  <a:lnTo>
                    <a:pt x="42961" y="144895"/>
                  </a:lnTo>
                  <a:lnTo>
                    <a:pt x="47690" y="145193"/>
                  </a:lnTo>
                  <a:lnTo>
                    <a:pt x="58590" y="139880"/>
                  </a:lnTo>
                  <a:lnTo>
                    <a:pt x="69785" y="129757"/>
                  </a:lnTo>
                  <a:lnTo>
                    <a:pt x="84020" y="106780"/>
                  </a:lnTo>
                  <a:lnTo>
                    <a:pt x="99591" y="65568"/>
                  </a:lnTo>
                  <a:lnTo>
                    <a:pt x="107461" y="23060"/>
                  </a:lnTo>
                  <a:lnTo>
                    <a:pt x="108329" y="23753"/>
                  </a:lnTo>
                  <a:lnTo>
                    <a:pt x="118752" y="53649"/>
                  </a:lnTo>
                  <a:lnTo>
                    <a:pt x="127043" y="96857"/>
                  </a:lnTo>
                  <a:lnTo>
                    <a:pt x="133363" y="133642"/>
                  </a:lnTo>
                  <a:lnTo>
                    <a:pt x="141819" y="177256"/>
                  </a:lnTo>
                  <a:lnTo>
                    <a:pt x="144797" y="214457"/>
                  </a:lnTo>
                  <a:lnTo>
                    <a:pt x="145679" y="253389"/>
                  </a:lnTo>
                  <a:lnTo>
                    <a:pt x="141613" y="291378"/>
                  </a:lnTo>
                  <a:lnTo>
                    <a:pt x="136581" y="336280"/>
                  </a:lnTo>
                  <a:lnTo>
                    <a:pt x="124986" y="373063"/>
                  </a:lnTo>
                  <a:lnTo>
                    <a:pt x="117639" y="384384"/>
                  </a:lnTo>
                  <a:lnTo>
                    <a:pt x="109669" y="389414"/>
                  </a:lnTo>
                  <a:lnTo>
                    <a:pt x="99542" y="389769"/>
                  </a:lnTo>
                  <a:lnTo>
                    <a:pt x="93878" y="388876"/>
                  </a:lnTo>
                  <a:lnTo>
                    <a:pt x="83821" y="382238"/>
                  </a:lnTo>
                  <a:lnTo>
                    <a:pt x="75354" y="371528"/>
                  </a:lnTo>
                  <a:lnTo>
                    <a:pt x="69239" y="357360"/>
                  </a:lnTo>
                  <a:lnTo>
                    <a:pt x="76200" y="3045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2887"/>
            <p:cNvSpPr/>
            <p:nvPr>
              <p:custDataLst>
                <p:tags r:id="rId138"/>
              </p:custDataLst>
            </p:nvPr>
          </p:nvSpPr>
          <p:spPr>
            <a:xfrm>
              <a:off x="2223460" y="5061833"/>
              <a:ext cx="30791" cy="180898"/>
            </a:xfrm>
            <a:custGeom>
              <a:avLst/>
              <a:gdLst/>
              <a:ahLst/>
              <a:cxnLst/>
              <a:rect l="0" t="0" r="0" b="0"/>
              <a:pathLst>
                <a:path w="30791" h="180898">
                  <a:moveTo>
                    <a:pt x="11740" y="5467"/>
                  </a:moveTo>
                  <a:lnTo>
                    <a:pt x="11740" y="5467"/>
                  </a:lnTo>
                  <a:lnTo>
                    <a:pt x="11740" y="0"/>
                  </a:lnTo>
                  <a:lnTo>
                    <a:pt x="11034" y="41801"/>
                  </a:lnTo>
                  <a:lnTo>
                    <a:pt x="6714" y="82154"/>
                  </a:lnTo>
                  <a:lnTo>
                    <a:pt x="3901" y="117324"/>
                  </a:lnTo>
                  <a:lnTo>
                    <a:pt x="0" y="159972"/>
                  </a:lnTo>
                  <a:lnTo>
                    <a:pt x="1091" y="166325"/>
                  </a:lnTo>
                  <a:lnTo>
                    <a:pt x="6067" y="175267"/>
                  </a:lnTo>
                  <a:lnTo>
                    <a:pt x="11100" y="179711"/>
                  </a:lnTo>
                  <a:lnTo>
                    <a:pt x="13430" y="180897"/>
                  </a:lnTo>
                  <a:lnTo>
                    <a:pt x="30790" y="1769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2888"/>
            <p:cNvSpPr/>
            <p:nvPr>
              <p:custDataLst>
                <p:tags r:id="rId139"/>
              </p:custDataLst>
            </p:nvPr>
          </p:nvSpPr>
          <p:spPr>
            <a:xfrm>
              <a:off x="2200962" y="5156200"/>
              <a:ext cx="72339" cy="18168"/>
            </a:xfrm>
            <a:custGeom>
              <a:avLst/>
              <a:gdLst/>
              <a:ahLst/>
              <a:cxnLst/>
              <a:rect l="0" t="0" r="0" b="0"/>
              <a:pathLst>
                <a:path w="72339" h="18168">
                  <a:moveTo>
                    <a:pt x="8838" y="12700"/>
                  </a:moveTo>
                  <a:lnTo>
                    <a:pt x="8838" y="12700"/>
                  </a:lnTo>
                  <a:lnTo>
                    <a:pt x="5467" y="12700"/>
                  </a:lnTo>
                  <a:lnTo>
                    <a:pt x="1930" y="14581"/>
                  </a:lnTo>
                  <a:lnTo>
                    <a:pt x="0" y="16071"/>
                  </a:lnTo>
                  <a:lnTo>
                    <a:pt x="124" y="17064"/>
                  </a:lnTo>
                  <a:lnTo>
                    <a:pt x="1618" y="17726"/>
                  </a:lnTo>
                  <a:lnTo>
                    <a:pt x="4025" y="18167"/>
                  </a:lnTo>
                  <a:lnTo>
                    <a:pt x="723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2889"/>
            <p:cNvSpPr/>
            <p:nvPr>
              <p:custDataLst>
                <p:tags r:id="rId140"/>
              </p:custDataLst>
            </p:nvPr>
          </p:nvSpPr>
          <p:spPr>
            <a:xfrm>
              <a:off x="2451100" y="5035550"/>
              <a:ext cx="114301" cy="19051"/>
            </a:xfrm>
            <a:custGeom>
              <a:avLst/>
              <a:gdLst/>
              <a:ahLst/>
              <a:cxnLst/>
              <a:rect l="0" t="0" r="0" b="0"/>
              <a:pathLst>
                <a:path w="114301" h="19051">
                  <a:moveTo>
                    <a:pt x="0" y="19050"/>
                  </a:moveTo>
                  <a:lnTo>
                    <a:pt x="0" y="19050"/>
                  </a:lnTo>
                  <a:lnTo>
                    <a:pt x="0" y="10212"/>
                  </a:lnTo>
                  <a:lnTo>
                    <a:pt x="1411" y="8924"/>
                  </a:lnTo>
                  <a:lnTo>
                    <a:pt x="6742" y="7494"/>
                  </a:lnTo>
                  <a:lnTo>
                    <a:pt x="53586" y="2053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2890"/>
            <p:cNvSpPr/>
            <p:nvPr>
              <p:custDataLst>
                <p:tags r:id="rId141"/>
              </p:custDataLst>
            </p:nvPr>
          </p:nvSpPr>
          <p:spPr>
            <a:xfrm>
              <a:off x="2514678" y="4991100"/>
              <a:ext cx="25323" cy="127001"/>
            </a:xfrm>
            <a:custGeom>
              <a:avLst/>
              <a:gdLst/>
              <a:ahLst/>
              <a:cxnLst/>
              <a:rect l="0" t="0" r="0" b="0"/>
              <a:pathLst>
                <a:path w="25323" h="127001">
                  <a:moveTo>
                    <a:pt x="6272" y="0"/>
                  </a:moveTo>
                  <a:lnTo>
                    <a:pt x="6272" y="0"/>
                  </a:lnTo>
                  <a:lnTo>
                    <a:pt x="805" y="0"/>
                  </a:lnTo>
                  <a:lnTo>
                    <a:pt x="0" y="26515"/>
                  </a:lnTo>
                  <a:lnTo>
                    <a:pt x="11866" y="72993"/>
                  </a:lnTo>
                  <a:lnTo>
                    <a:pt x="25322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2891"/>
            <p:cNvSpPr/>
            <p:nvPr>
              <p:custDataLst>
                <p:tags r:id="rId142"/>
              </p:custDataLst>
            </p:nvPr>
          </p:nvSpPr>
          <p:spPr>
            <a:xfrm>
              <a:off x="2715792" y="4941444"/>
              <a:ext cx="65509" cy="170307"/>
            </a:xfrm>
            <a:custGeom>
              <a:avLst/>
              <a:gdLst/>
              <a:ahLst/>
              <a:cxnLst/>
              <a:rect l="0" t="0" r="0" b="0"/>
              <a:pathLst>
                <a:path w="65509" h="170307">
                  <a:moveTo>
                    <a:pt x="59158" y="11556"/>
                  </a:moveTo>
                  <a:lnTo>
                    <a:pt x="59158" y="11556"/>
                  </a:lnTo>
                  <a:lnTo>
                    <a:pt x="48327" y="1430"/>
                  </a:lnTo>
                  <a:lnTo>
                    <a:pt x="44231" y="0"/>
                  </a:lnTo>
                  <a:lnTo>
                    <a:pt x="38178" y="1246"/>
                  </a:lnTo>
                  <a:lnTo>
                    <a:pt x="34587" y="2566"/>
                  </a:lnTo>
                  <a:lnTo>
                    <a:pt x="26836" y="11558"/>
                  </a:lnTo>
                  <a:lnTo>
                    <a:pt x="10362" y="47069"/>
                  </a:lnTo>
                  <a:lnTo>
                    <a:pt x="0" y="89075"/>
                  </a:lnTo>
                  <a:lnTo>
                    <a:pt x="2510" y="117231"/>
                  </a:lnTo>
                  <a:lnTo>
                    <a:pt x="19565" y="161705"/>
                  </a:lnTo>
                  <a:lnTo>
                    <a:pt x="25707" y="166689"/>
                  </a:lnTo>
                  <a:lnTo>
                    <a:pt x="65508" y="1703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2892"/>
            <p:cNvSpPr/>
            <p:nvPr>
              <p:custDataLst>
                <p:tags r:id="rId143"/>
              </p:custDataLst>
            </p:nvPr>
          </p:nvSpPr>
          <p:spPr>
            <a:xfrm>
              <a:off x="2863850" y="4956279"/>
              <a:ext cx="6351" cy="111022"/>
            </a:xfrm>
            <a:custGeom>
              <a:avLst/>
              <a:gdLst/>
              <a:ahLst/>
              <a:cxnLst/>
              <a:rect l="0" t="0" r="0" b="0"/>
              <a:pathLst>
                <a:path w="6351" h="111022">
                  <a:moveTo>
                    <a:pt x="0" y="9421"/>
                  </a:moveTo>
                  <a:lnTo>
                    <a:pt x="0" y="9421"/>
                  </a:lnTo>
                  <a:lnTo>
                    <a:pt x="0" y="6050"/>
                  </a:lnTo>
                  <a:lnTo>
                    <a:pt x="1881" y="2514"/>
                  </a:lnTo>
                  <a:lnTo>
                    <a:pt x="3371" y="582"/>
                  </a:lnTo>
                  <a:lnTo>
                    <a:pt x="4364" y="0"/>
                  </a:lnTo>
                  <a:lnTo>
                    <a:pt x="5026" y="318"/>
                  </a:lnTo>
                  <a:lnTo>
                    <a:pt x="5467" y="1236"/>
                  </a:lnTo>
                  <a:lnTo>
                    <a:pt x="5056" y="2553"/>
                  </a:lnTo>
                  <a:lnTo>
                    <a:pt x="2717" y="5898"/>
                  </a:lnTo>
                  <a:lnTo>
                    <a:pt x="159" y="48881"/>
                  </a:lnTo>
                  <a:lnTo>
                    <a:pt x="6350" y="1110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2893"/>
            <p:cNvSpPr/>
            <p:nvPr>
              <p:custDataLst>
                <p:tags r:id="rId144"/>
              </p:custDataLst>
            </p:nvPr>
          </p:nvSpPr>
          <p:spPr>
            <a:xfrm>
              <a:off x="2914650" y="5029200"/>
              <a:ext cx="76201" cy="1"/>
            </a:xfrm>
            <a:custGeom>
              <a:avLst/>
              <a:gdLst/>
              <a:ahLst/>
              <a:cxnLst/>
              <a:rect l="0" t="0" r="0" b="0"/>
              <a:pathLst>
                <a:path w="76201" h="1">
                  <a:moveTo>
                    <a:pt x="0" y="0"/>
                  </a:moveTo>
                  <a:lnTo>
                    <a:pt x="0" y="0"/>
                  </a:lnTo>
                  <a:lnTo>
                    <a:pt x="42922" y="0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2894"/>
            <p:cNvSpPr/>
            <p:nvPr>
              <p:custDataLst>
                <p:tags r:id="rId145"/>
              </p:custDataLst>
            </p:nvPr>
          </p:nvSpPr>
          <p:spPr>
            <a:xfrm>
              <a:off x="3088687" y="4965961"/>
              <a:ext cx="99014" cy="114040"/>
            </a:xfrm>
            <a:custGeom>
              <a:avLst/>
              <a:gdLst/>
              <a:ahLst/>
              <a:cxnLst/>
              <a:rect l="0" t="0" r="0" b="0"/>
              <a:pathLst>
                <a:path w="99014" h="114040">
                  <a:moveTo>
                    <a:pt x="99013" y="6089"/>
                  </a:moveTo>
                  <a:lnTo>
                    <a:pt x="99013" y="6089"/>
                  </a:lnTo>
                  <a:lnTo>
                    <a:pt x="99013" y="0"/>
                  </a:lnTo>
                  <a:lnTo>
                    <a:pt x="77344" y="41808"/>
                  </a:lnTo>
                  <a:lnTo>
                    <a:pt x="45485" y="81327"/>
                  </a:lnTo>
                  <a:lnTo>
                    <a:pt x="34300" y="88447"/>
                  </a:lnTo>
                  <a:lnTo>
                    <a:pt x="24156" y="90199"/>
                  </a:lnTo>
                  <a:lnTo>
                    <a:pt x="19475" y="89679"/>
                  </a:lnTo>
                  <a:lnTo>
                    <a:pt x="10511" y="85338"/>
                  </a:lnTo>
                  <a:lnTo>
                    <a:pt x="6145" y="82205"/>
                  </a:lnTo>
                  <a:lnTo>
                    <a:pt x="3234" y="78000"/>
                  </a:lnTo>
                  <a:lnTo>
                    <a:pt x="0" y="67682"/>
                  </a:lnTo>
                  <a:lnTo>
                    <a:pt x="444" y="57923"/>
                  </a:lnTo>
                  <a:lnTo>
                    <a:pt x="1551" y="53345"/>
                  </a:lnTo>
                  <a:lnTo>
                    <a:pt x="3699" y="50293"/>
                  </a:lnTo>
                  <a:lnTo>
                    <a:pt x="6542" y="48258"/>
                  </a:lnTo>
                  <a:lnTo>
                    <a:pt x="9849" y="46902"/>
                  </a:lnTo>
                  <a:lnTo>
                    <a:pt x="13465" y="47409"/>
                  </a:lnTo>
                  <a:lnTo>
                    <a:pt x="36930" y="62103"/>
                  </a:lnTo>
                  <a:lnTo>
                    <a:pt x="55417" y="82613"/>
                  </a:lnTo>
                  <a:lnTo>
                    <a:pt x="79963" y="1140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2895"/>
            <p:cNvSpPr/>
            <p:nvPr>
              <p:custDataLst>
                <p:tags r:id="rId146"/>
              </p:custDataLst>
            </p:nvPr>
          </p:nvSpPr>
          <p:spPr>
            <a:xfrm>
              <a:off x="3219450" y="4950512"/>
              <a:ext cx="49091" cy="167589"/>
            </a:xfrm>
            <a:custGeom>
              <a:avLst/>
              <a:gdLst/>
              <a:ahLst/>
              <a:cxnLst/>
              <a:rect l="0" t="0" r="0" b="0"/>
              <a:pathLst>
                <a:path w="49091" h="167589">
                  <a:moveTo>
                    <a:pt x="19050" y="8838"/>
                  </a:moveTo>
                  <a:lnTo>
                    <a:pt x="19050" y="8838"/>
                  </a:lnTo>
                  <a:lnTo>
                    <a:pt x="19050" y="5467"/>
                  </a:lnTo>
                  <a:lnTo>
                    <a:pt x="20931" y="1930"/>
                  </a:lnTo>
                  <a:lnTo>
                    <a:pt x="22421" y="0"/>
                  </a:lnTo>
                  <a:lnTo>
                    <a:pt x="24119" y="123"/>
                  </a:lnTo>
                  <a:lnTo>
                    <a:pt x="37348" y="14154"/>
                  </a:lnTo>
                  <a:lnTo>
                    <a:pt x="45716" y="32834"/>
                  </a:lnTo>
                  <a:lnTo>
                    <a:pt x="49090" y="69499"/>
                  </a:lnTo>
                  <a:lnTo>
                    <a:pt x="46983" y="89891"/>
                  </a:lnTo>
                  <a:lnTo>
                    <a:pt x="26083" y="130315"/>
                  </a:lnTo>
                  <a:lnTo>
                    <a:pt x="0" y="1675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2896"/>
            <p:cNvSpPr/>
            <p:nvPr>
              <p:custDataLst>
                <p:tags r:id="rId147"/>
              </p:custDataLst>
            </p:nvPr>
          </p:nvSpPr>
          <p:spPr>
            <a:xfrm>
              <a:off x="3418351" y="4931597"/>
              <a:ext cx="150087" cy="336296"/>
            </a:xfrm>
            <a:custGeom>
              <a:avLst/>
              <a:gdLst/>
              <a:ahLst/>
              <a:cxnLst/>
              <a:rect l="0" t="0" r="0" b="0"/>
              <a:pathLst>
                <a:path w="150087" h="336296">
                  <a:moveTo>
                    <a:pt x="10649" y="15053"/>
                  </a:moveTo>
                  <a:lnTo>
                    <a:pt x="10649" y="15053"/>
                  </a:lnTo>
                  <a:lnTo>
                    <a:pt x="10649" y="6214"/>
                  </a:lnTo>
                  <a:lnTo>
                    <a:pt x="9943" y="4927"/>
                  </a:lnTo>
                  <a:lnTo>
                    <a:pt x="8768" y="4069"/>
                  </a:lnTo>
                  <a:lnTo>
                    <a:pt x="7278" y="3497"/>
                  </a:lnTo>
                  <a:lnTo>
                    <a:pt x="6285" y="3821"/>
                  </a:lnTo>
                  <a:lnTo>
                    <a:pt x="5623" y="4743"/>
                  </a:lnTo>
                  <a:lnTo>
                    <a:pt x="109" y="25507"/>
                  </a:lnTo>
                  <a:lnTo>
                    <a:pt x="0" y="56250"/>
                  </a:lnTo>
                  <a:lnTo>
                    <a:pt x="10009" y="98920"/>
                  </a:lnTo>
                  <a:lnTo>
                    <a:pt x="12339" y="106948"/>
                  </a:lnTo>
                  <a:lnTo>
                    <a:pt x="24335" y="119630"/>
                  </a:lnTo>
                  <a:lnTo>
                    <a:pt x="40015" y="127853"/>
                  </a:lnTo>
                  <a:lnTo>
                    <a:pt x="54039" y="129157"/>
                  </a:lnTo>
                  <a:lnTo>
                    <a:pt x="69209" y="123622"/>
                  </a:lnTo>
                  <a:lnTo>
                    <a:pt x="84653" y="113400"/>
                  </a:lnTo>
                  <a:lnTo>
                    <a:pt x="104543" y="91073"/>
                  </a:lnTo>
                  <a:lnTo>
                    <a:pt x="128041" y="45396"/>
                  </a:lnTo>
                  <a:lnTo>
                    <a:pt x="142700" y="0"/>
                  </a:lnTo>
                  <a:lnTo>
                    <a:pt x="143133" y="785"/>
                  </a:lnTo>
                  <a:lnTo>
                    <a:pt x="143948" y="47306"/>
                  </a:lnTo>
                  <a:lnTo>
                    <a:pt x="145866" y="85053"/>
                  </a:lnTo>
                  <a:lnTo>
                    <a:pt x="149020" y="123047"/>
                  </a:lnTo>
                  <a:lnTo>
                    <a:pt x="150086" y="163698"/>
                  </a:lnTo>
                  <a:lnTo>
                    <a:pt x="149592" y="204498"/>
                  </a:lnTo>
                  <a:lnTo>
                    <a:pt x="141504" y="247416"/>
                  </a:lnTo>
                  <a:lnTo>
                    <a:pt x="129682" y="288010"/>
                  </a:lnTo>
                  <a:lnTo>
                    <a:pt x="124940" y="306734"/>
                  </a:lnTo>
                  <a:lnTo>
                    <a:pt x="110828" y="330103"/>
                  </a:lnTo>
                  <a:lnTo>
                    <a:pt x="107774" y="333036"/>
                  </a:lnTo>
                  <a:lnTo>
                    <a:pt x="100618" y="336295"/>
                  </a:lnTo>
                  <a:lnTo>
                    <a:pt x="96734" y="335048"/>
                  </a:lnTo>
                  <a:lnTo>
                    <a:pt x="88655" y="328017"/>
                  </a:lnTo>
                  <a:lnTo>
                    <a:pt x="79545" y="305417"/>
                  </a:lnTo>
                  <a:lnTo>
                    <a:pt x="79118" y="276378"/>
                  </a:lnTo>
                  <a:lnTo>
                    <a:pt x="93199" y="2436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2897"/>
            <p:cNvSpPr/>
            <p:nvPr>
              <p:custDataLst>
                <p:tags r:id="rId148"/>
              </p:custDataLst>
            </p:nvPr>
          </p:nvSpPr>
          <p:spPr>
            <a:xfrm>
              <a:off x="3652790" y="5019479"/>
              <a:ext cx="49261" cy="159730"/>
            </a:xfrm>
            <a:custGeom>
              <a:avLst/>
              <a:gdLst/>
              <a:ahLst/>
              <a:cxnLst/>
              <a:rect l="0" t="0" r="0" b="0"/>
              <a:pathLst>
                <a:path w="49261" h="159730">
                  <a:moveTo>
                    <a:pt x="49260" y="3371"/>
                  </a:moveTo>
                  <a:lnTo>
                    <a:pt x="49260" y="3371"/>
                  </a:lnTo>
                  <a:lnTo>
                    <a:pt x="39147" y="0"/>
                  </a:lnTo>
                  <a:lnTo>
                    <a:pt x="36168" y="418"/>
                  </a:lnTo>
                  <a:lnTo>
                    <a:pt x="34182" y="2108"/>
                  </a:lnTo>
                  <a:lnTo>
                    <a:pt x="23651" y="23486"/>
                  </a:lnTo>
                  <a:lnTo>
                    <a:pt x="13249" y="65600"/>
                  </a:lnTo>
                  <a:lnTo>
                    <a:pt x="2690" y="112573"/>
                  </a:lnTo>
                  <a:lnTo>
                    <a:pt x="0" y="145017"/>
                  </a:lnTo>
                  <a:lnTo>
                    <a:pt x="2202" y="154049"/>
                  </a:lnTo>
                  <a:lnTo>
                    <a:pt x="3777" y="156739"/>
                  </a:lnTo>
                  <a:lnTo>
                    <a:pt x="5533" y="158533"/>
                  </a:lnTo>
                  <a:lnTo>
                    <a:pt x="7409" y="159729"/>
                  </a:lnTo>
                  <a:lnTo>
                    <a:pt x="15137" y="159176"/>
                  </a:lnTo>
                  <a:lnTo>
                    <a:pt x="49260" y="1494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2898"/>
            <p:cNvSpPr/>
            <p:nvPr>
              <p:custDataLst>
                <p:tags r:id="rId149"/>
              </p:custDataLst>
            </p:nvPr>
          </p:nvSpPr>
          <p:spPr>
            <a:xfrm>
              <a:off x="3622479" y="5118100"/>
              <a:ext cx="79572" cy="19051"/>
            </a:xfrm>
            <a:custGeom>
              <a:avLst/>
              <a:gdLst/>
              <a:ahLst/>
              <a:cxnLst/>
              <a:rect l="0" t="0" r="0" b="0"/>
              <a:pathLst>
                <a:path w="79572" h="19051">
                  <a:moveTo>
                    <a:pt x="3371" y="19050"/>
                  </a:moveTo>
                  <a:lnTo>
                    <a:pt x="3371" y="19050"/>
                  </a:lnTo>
                  <a:lnTo>
                    <a:pt x="0" y="19050"/>
                  </a:lnTo>
                  <a:lnTo>
                    <a:pt x="3990" y="15287"/>
                  </a:lnTo>
                  <a:lnTo>
                    <a:pt x="8017" y="12308"/>
                  </a:lnTo>
                  <a:lnTo>
                    <a:pt x="53855" y="2334"/>
                  </a:lnTo>
                  <a:lnTo>
                    <a:pt x="795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2899"/>
            <p:cNvSpPr/>
            <p:nvPr>
              <p:custDataLst>
                <p:tags r:id="rId150"/>
              </p:custDataLst>
            </p:nvPr>
          </p:nvSpPr>
          <p:spPr>
            <a:xfrm>
              <a:off x="3479830" y="4756652"/>
              <a:ext cx="133321" cy="93326"/>
            </a:xfrm>
            <a:custGeom>
              <a:avLst/>
              <a:gdLst/>
              <a:ahLst/>
              <a:cxnLst/>
              <a:rect l="0" t="0" r="0" b="0"/>
              <a:pathLst>
                <a:path w="133321" h="93326">
                  <a:moveTo>
                    <a:pt x="12670" y="56648"/>
                  </a:moveTo>
                  <a:lnTo>
                    <a:pt x="12670" y="56648"/>
                  </a:lnTo>
                  <a:lnTo>
                    <a:pt x="12670" y="50376"/>
                  </a:lnTo>
                  <a:lnTo>
                    <a:pt x="2544" y="75623"/>
                  </a:lnTo>
                  <a:lnTo>
                    <a:pt x="70" y="93325"/>
                  </a:lnTo>
                  <a:lnTo>
                    <a:pt x="0" y="90956"/>
                  </a:lnTo>
                  <a:lnTo>
                    <a:pt x="8763" y="61105"/>
                  </a:lnTo>
                  <a:lnTo>
                    <a:pt x="32172" y="17462"/>
                  </a:lnTo>
                  <a:lnTo>
                    <a:pt x="41564" y="4895"/>
                  </a:lnTo>
                  <a:lnTo>
                    <a:pt x="46043" y="1685"/>
                  </a:lnTo>
                  <a:lnTo>
                    <a:pt x="50441" y="250"/>
                  </a:lnTo>
                  <a:lnTo>
                    <a:pt x="54784" y="0"/>
                  </a:lnTo>
                  <a:lnTo>
                    <a:pt x="65254" y="5365"/>
                  </a:lnTo>
                  <a:lnTo>
                    <a:pt x="79285" y="18405"/>
                  </a:lnTo>
                  <a:lnTo>
                    <a:pt x="108751" y="60895"/>
                  </a:lnTo>
                  <a:lnTo>
                    <a:pt x="133320" y="883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2" name="SMARTInkShape-2900"/>
          <p:cNvSpPr/>
          <p:nvPr>
            <p:custDataLst>
              <p:tags r:id="rId10"/>
            </p:custDataLst>
          </p:nvPr>
        </p:nvSpPr>
        <p:spPr>
          <a:xfrm>
            <a:off x="3474783" y="5384800"/>
            <a:ext cx="233013" cy="63311"/>
          </a:xfrm>
          <a:custGeom>
            <a:avLst/>
            <a:gdLst/>
            <a:ahLst/>
            <a:cxnLst/>
            <a:rect l="0" t="0" r="0" b="0"/>
            <a:pathLst>
              <a:path w="233013" h="63311">
                <a:moveTo>
                  <a:pt x="24067" y="0"/>
                </a:moveTo>
                <a:lnTo>
                  <a:pt x="24067" y="0"/>
                </a:lnTo>
                <a:lnTo>
                  <a:pt x="20696" y="0"/>
                </a:lnTo>
                <a:lnTo>
                  <a:pt x="19703" y="705"/>
                </a:lnTo>
                <a:lnTo>
                  <a:pt x="19041" y="1882"/>
                </a:lnTo>
                <a:lnTo>
                  <a:pt x="18600" y="3371"/>
                </a:lnTo>
                <a:lnTo>
                  <a:pt x="19011" y="4364"/>
                </a:lnTo>
                <a:lnTo>
                  <a:pt x="19991" y="5026"/>
                </a:lnTo>
                <a:lnTo>
                  <a:pt x="40149" y="10540"/>
                </a:lnTo>
                <a:lnTo>
                  <a:pt x="86453" y="12415"/>
                </a:lnTo>
                <a:lnTo>
                  <a:pt x="130935" y="12644"/>
                </a:lnTo>
                <a:lnTo>
                  <a:pt x="175880" y="12693"/>
                </a:lnTo>
                <a:lnTo>
                  <a:pt x="221824" y="12699"/>
                </a:lnTo>
                <a:lnTo>
                  <a:pt x="233012" y="12700"/>
                </a:lnTo>
                <a:lnTo>
                  <a:pt x="189372" y="16071"/>
                </a:lnTo>
                <a:lnTo>
                  <a:pt x="142798" y="24237"/>
                </a:lnTo>
                <a:lnTo>
                  <a:pt x="104009" y="34070"/>
                </a:lnTo>
                <a:lnTo>
                  <a:pt x="64866" y="44072"/>
                </a:lnTo>
                <a:lnTo>
                  <a:pt x="20367" y="56212"/>
                </a:lnTo>
                <a:lnTo>
                  <a:pt x="0" y="62061"/>
                </a:lnTo>
                <a:lnTo>
                  <a:pt x="262" y="62540"/>
                </a:lnTo>
                <a:lnTo>
                  <a:pt x="27675" y="63310"/>
                </a:lnTo>
                <a:lnTo>
                  <a:pt x="66607" y="60073"/>
                </a:lnTo>
                <a:lnTo>
                  <a:pt x="109422" y="54645"/>
                </a:lnTo>
                <a:lnTo>
                  <a:pt x="149269" y="50854"/>
                </a:lnTo>
                <a:lnTo>
                  <a:pt x="192516" y="45105"/>
                </a:lnTo>
                <a:lnTo>
                  <a:pt x="192811" y="44886"/>
                </a:lnTo>
                <a:lnTo>
                  <a:pt x="149924" y="44488"/>
                </a:lnTo>
                <a:lnTo>
                  <a:pt x="102610" y="44452"/>
                </a:lnTo>
                <a:lnTo>
                  <a:pt x="136922" y="44450"/>
                </a:lnTo>
                <a:lnTo>
                  <a:pt x="195517" y="444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5" name="SMARTInkShape-Group601"/>
          <p:cNvGrpSpPr/>
          <p:nvPr/>
        </p:nvGrpSpPr>
        <p:grpSpPr>
          <a:xfrm>
            <a:off x="3288165" y="4623061"/>
            <a:ext cx="3468236" cy="877889"/>
            <a:chOff x="3288165" y="4623061"/>
            <a:chExt cx="3468236" cy="877889"/>
          </a:xfrm>
        </p:grpSpPr>
        <p:sp>
          <p:nvSpPr>
            <p:cNvPr id="153" name="SMARTInkShape-2901"/>
            <p:cNvSpPr/>
            <p:nvPr>
              <p:custDataLst>
                <p:tags r:id="rId114"/>
              </p:custDataLst>
            </p:nvPr>
          </p:nvSpPr>
          <p:spPr>
            <a:xfrm>
              <a:off x="6345180" y="4755557"/>
              <a:ext cx="125471" cy="81091"/>
            </a:xfrm>
            <a:custGeom>
              <a:avLst/>
              <a:gdLst/>
              <a:ahLst/>
              <a:cxnLst/>
              <a:rect l="0" t="0" r="0" b="0"/>
              <a:pathLst>
                <a:path w="125471" h="81091">
                  <a:moveTo>
                    <a:pt x="36570" y="19643"/>
                  </a:moveTo>
                  <a:lnTo>
                    <a:pt x="36570" y="19643"/>
                  </a:lnTo>
                  <a:lnTo>
                    <a:pt x="36570" y="7466"/>
                  </a:lnTo>
                  <a:lnTo>
                    <a:pt x="29828" y="10469"/>
                  </a:lnTo>
                  <a:lnTo>
                    <a:pt x="24637" y="17682"/>
                  </a:lnTo>
                  <a:lnTo>
                    <a:pt x="3631" y="63467"/>
                  </a:lnTo>
                  <a:lnTo>
                    <a:pt x="0" y="76216"/>
                  </a:lnTo>
                  <a:lnTo>
                    <a:pt x="900" y="78525"/>
                  </a:lnTo>
                  <a:lnTo>
                    <a:pt x="2913" y="80064"/>
                  </a:lnTo>
                  <a:lnTo>
                    <a:pt x="5665" y="81090"/>
                  </a:lnTo>
                  <a:lnTo>
                    <a:pt x="8205" y="79658"/>
                  </a:lnTo>
                  <a:lnTo>
                    <a:pt x="40857" y="33993"/>
                  </a:lnTo>
                  <a:lnTo>
                    <a:pt x="60157" y="10244"/>
                  </a:lnTo>
                  <a:lnTo>
                    <a:pt x="70336" y="2295"/>
                  </a:lnTo>
                  <a:lnTo>
                    <a:pt x="75308" y="316"/>
                  </a:lnTo>
                  <a:lnTo>
                    <a:pt x="84596" y="0"/>
                  </a:lnTo>
                  <a:lnTo>
                    <a:pt x="97759" y="3788"/>
                  </a:lnTo>
                  <a:lnTo>
                    <a:pt x="104452" y="11186"/>
                  </a:lnTo>
                  <a:lnTo>
                    <a:pt x="125470" y="577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2902"/>
            <p:cNvSpPr/>
            <p:nvPr>
              <p:custDataLst>
                <p:tags r:id="rId115"/>
              </p:custDataLst>
            </p:nvPr>
          </p:nvSpPr>
          <p:spPr>
            <a:xfrm>
              <a:off x="6750050" y="5175250"/>
              <a:ext cx="6351" cy="63501"/>
            </a:xfrm>
            <a:custGeom>
              <a:avLst/>
              <a:gdLst/>
              <a:ahLst/>
              <a:cxnLst/>
              <a:rect l="0" t="0" r="0" b="0"/>
              <a:pathLst>
                <a:path w="6351" h="63501">
                  <a:moveTo>
                    <a:pt x="6350" y="0"/>
                  </a:moveTo>
                  <a:lnTo>
                    <a:pt x="6350" y="0"/>
                  </a:lnTo>
                  <a:lnTo>
                    <a:pt x="6349" y="3371"/>
                  </a:lnTo>
                  <a:lnTo>
                    <a:pt x="5645" y="4364"/>
                  </a:lnTo>
                  <a:lnTo>
                    <a:pt x="4468" y="5026"/>
                  </a:lnTo>
                  <a:lnTo>
                    <a:pt x="2979" y="5467"/>
                  </a:lnTo>
                  <a:lnTo>
                    <a:pt x="588" y="30113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2903"/>
            <p:cNvSpPr/>
            <p:nvPr>
              <p:custDataLst>
                <p:tags r:id="rId116"/>
              </p:custDataLst>
            </p:nvPr>
          </p:nvSpPr>
          <p:spPr>
            <a:xfrm>
              <a:off x="6616700" y="5175250"/>
              <a:ext cx="57151" cy="11741"/>
            </a:xfrm>
            <a:custGeom>
              <a:avLst/>
              <a:gdLst/>
              <a:ahLst/>
              <a:cxnLst/>
              <a:rect l="0" t="0" r="0" b="0"/>
              <a:pathLst>
                <a:path w="57151" h="11741">
                  <a:moveTo>
                    <a:pt x="0" y="0"/>
                  </a:moveTo>
                  <a:lnTo>
                    <a:pt x="0" y="0"/>
                  </a:lnTo>
                  <a:lnTo>
                    <a:pt x="0" y="9460"/>
                  </a:lnTo>
                  <a:lnTo>
                    <a:pt x="1411" y="10540"/>
                  </a:lnTo>
                  <a:lnTo>
                    <a:pt x="6742" y="11740"/>
                  </a:lnTo>
                  <a:lnTo>
                    <a:pt x="571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2904"/>
            <p:cNvSpPr/>
            <p:nvPr>
              <p:custDataLst>
                <p:tags r:id="rId117"/>
              </p:custDataLst>
            </p:nvPr>
          </p:nvSpPr>
          <p:spPr>
            <a:xfrm>
              <a:off x="6505854" y="5168900"/>
              <a:ext cx="85447" cy="12701"/>
            </a:xfrm>
            <a:custGeom>
              <a:avLst/>
              <a:gdLst/>
              <a:ahLst/>
              <a:cxnLst/>
              <a:rect l="0" t="0" r="0" b="0"/>
              <a:pathLst>
                <a:path w="85447" h="12701">
                  <a:moveTo>
                    <a:pt x="15596" y="12700"/>
                  </a:moveTo>
                  <a:lnTo>
                    <a:pt x="15596" y="12700"/>
                  </a:lnTo>
                  <a:lnTo>
                    <a:pt x="0" y="12700"/>
                  </a:lnTo>
                  <a:lnTo>
                    <a:pt x="4546" y="11994"/>
                  </a:lnTo>
                  <a:lnTo>
                    <a:pt x="44837" y="7233"/>
                  </a:lnTo>
                  <a:lnTo>
                    <a:pt x="8544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2905"/>
            <p:cNvSpPr/>
            <p:nvPr>
              <p:custDataLst>
                <p:tags r:id="rId118"/>
              </p:custDataLst>
            </p:nvPr>
          </p:nvSpPr>
          <p:spPr>
            <a:xfrm>
              <a:off x="6536327" y="5069327"/>
              <a:ext cx="39582" cy="172513"/>
            </a:xfrm>
            <a:custGeom>
              <a:avLst/>
              <a:gdLst/>
              <a:ahLst/>
              <a:cxnLst/>
              <a:rect l="0" t="0" r="0" b="0"/>
              <a:pathLst>
                <a:path w="39582" h="172513">
                  <a:moveTo>
                    <a:pt x="35923" y="17023"/>
                  </a:moveTo>
                  <a:lnTo>
                    <a:pt x="35923" y="17023"/>
                  </a:lnTo>
                  <a:lnTo>
                    <a:pt x="35923" y="13652"/>
                  </a:lnTo>
                  <a:lnTo>
                    <a:pt x="39581" y="2533"/>
                  </a:lnTo>
                  <a:lnTo>
                    <a:pt x="39067" y="1013"/>
                  </a:lnTo>
                  <a:lnTo>
                    <a:pt x="38018" y="0"/>
                  </a:lnTo>
                  <a:lnTo>
                    <a:pt x="37321" y="736"/>
                  </a:lnTo>
                  <a:lnTo>
                    <a:pt x="23768" y="45556"/>
                  </a:lnTo>
                  <a:lnTo>
                    <a:pt x="12459" y="93110"/>
                  </a:lnTo>
                  <a:lnTo>
                    <a:pt x="1132" y="136475"/>
                  </a:lnTo>
                  <a:lnTo>
                    <a:pt x="0" y="149840"/>
                  </a:lnTo>
                  <a:lnTo>
                    <a:pt x="1848" y="162836"/>
                  </a:lnTo>
                  <a:lnTo>
                    <a:pt x="4033" y="167148"/>
                  </a:lnTo>
                  <a:lnTo>
                    <a:pt x="6902" y="170023"/>
                  </a:lnTo>
                  <a:lnTo>
                    <a:pt x="10225" y="171940"/>
                  </a:lnTo>
                  <a:lnTo>
                    <a:pt x="13852" y="172512"/>
                  </a:lnTo>
                  <a:lnTo>
                    <a:pt x="21645" y="171266"/>
                  </a:lnTo>
                  <a:lnTo>
                    <a:pt x="35923" y="1630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2906"/>
            <p:cNvSpPr/>
            <p:nvPr>
              <p:custDataLst>
                <p:tags r:id="rId119"/>
              </p:custDataLst>
            </p:nvPr>
          </p:nvSpPr>
          <p:spPr>
            <a:xfrm>
              <a:off x="6235700" y="4897256"/>
              <a:ext cx="202386" cy="446179"/>
            </a:xfrm>
            <a:custGeom>
              <a:avLst/>
              <a:gdLst/>
              <a:ahLst/>
              <a:cxnLst/>
              <a:rect l="0" t="0" r="0" b="0"/>
              <a:pathLst>
                <a:path w="202386" h="446179">
                  <a:moveTo>
                    <a:pt x="0" y="17644"/>
                  </a:moveTo>
                  <a:lnTo>
                    <a:pt x="0" y="17644"/>
                  </a:lnTo>
                  <a:lnTo>
                    <a:pt x="0" y="0"/>
                  </a:lnTo>
                  <a:lnTo>
                    <a:pt x="1411" y="31183"/>
                  </a:lnTo>
                  <a:lnTo>
                    <a:pt x="14305" y="76324"/>
                  </a:lnTo>
                  <a:lnTo>
                    <a:pt x="27757" y="102137"/>
                  </a:lnTo>
                  <a:lnTo>
                    <a:pt x="48520" y="120917"/>
                  </a:lnTo>
                  <a:lnTo>
                    <a:pt x="64367" y="127043"/>
                  </a:lnTo>
                  <a:lnTo>
                    <a:pt x="72546" y="128677"/>
                  </a:lnTo>
                  <a:lnTo>
                    <a:pt x="92920" y="124847"/>
                  </a:lnTo>
                  <a:lnTo>
                    <a:pt x="113970" y="115385"/>
                  </a:lnTo>
                  <a:lnTo>
                    <a:pt x="137720" y="93484"/>
                  </a:lnTo>
                  <a:lnTo>
                    <a:pt x="168192" y="47972"/>
                  </a:lnTo>
                  <a:lnTo>
                    <a:pt x="183445" y="13525"/>
                  </a:lnTo>
                  <a:lnTo>
                    <a:pt x="184814" y="51809"/>
                  </a:lnTo>
                  <a:lnTo>
                    <a:pt x="189207" y="92756"/>
                  </a:lnTo>
                  <a:lnTo>
                    <a:pt x="194978" y="137188"/>
                  </a:lnTo>
                  <a:lnTo>
                    <a:pt x="200450" y="182965"/>
                  </a:lnTo>
                  <a:lnTo>
                    <a:pt x="202385" y="218479"/>
                  </a:lnTo>
                  <a:lnTo>
                    <a:pt x="202253" y="260674"/>
                  </a:lnTo>
                  <a:lnTo>
                    <a:pt x="196244" y="307289"/>
                  </a:lnTo>
                  <a:lnTo>
                    <a:pt x="190321" y="348998"/>
                  </a:lnTo>
                  <a:lnTo>
                    <a:pt x="181997" y="393855"/>
                  </a:lnTo>
                  <a:lnTo>
                    <a:pt x="172301" y="419645"/>
                  </a:lnTo>
                  <a:lnTo>
                    <a:pt x="157121" y="438419"/>
                  </a:lnTo>
                  <a:lnTo>
                    <a:pt x="145326" y="444545"/>
                  </a:lnTo>
                  <a:lnTo>
                    <a:pt x="139218" y="446178"/>
                  </a:lnTo>
                  <a:lnTo>
                    <a:pt x="133734" y="444445"/>
                  </a:lnTo>
                  <a:lnTo>
                    <a:pt x="123878" y="434992"/>
                  </a:lnTo>
                  <a:lnTo>
                    <a:pt x="113766" y="410433"/>
                  </a:lnTo>
                  <a:lnTo>
                    <a:pt x="107950" y="3732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2907"/>
            <p:cNvSpPr/>
            <p:nvPr>
              <p:custDataLst>
                <p:tags r:id="rId120"/>
              </p:custDataLst>
            </p:nvPr>
          </p:nvSpPr>
          <p:spPr>
            <a:xfrm>
              <a:off x="6051550" y="4884915"/>
              <a:ext cx="50291" cy="201436"/>
            </a:xfrm>
            <a:custGeom>
              <a:avLst/>
              <a:gdLst/>
              <a:ahLst/>
              <a:cxnLst/>
              <a:rect l="0" t="0" r="0" b="0"/>
              <a:pathLst>
                <a:path w="50291" h="201436">
                  <a:moveTo>
                    <a:pt x="0" y="10935"/>
                  </a:moveTo>
                  <a:lnTo>
                    <a:pt x="0" y="10935"/>
                  </a:lnTo>
                  <a:lnTo>
                    <a:pt x="3371" y="4193"/>
                  </a:lnTo>
                  <a:lnTo>
                    <a:pt x="5069" y="2207"/>
                  </a:lnTo>
                  <a:lnTo>
                    <a:pt x="8839" y="0"/>
                  </a:lnTo>
                  <a:lnTo>
                    <a:pt x="10832" y="117"/>
                  </a:lnTo>
                  <a:lnTo>
                    <a:pt x="14927" y="2129"/>
                  </a:lnTo>
                  <a:lnTo>
                    <a:pt x="37662" y="44957"/>
                  </a:lnTo>
                  <a:lnTo>
                    <a:pt x="46928" y="84987"/>
                  </a:lnTo>
                  <a:lnTo>
                    <a:pt x="50290" y="129760"/>
                  </a:lnTo>
                  <a:lnTo>
                    <a:pt x="48457" y="151940"/>
                  </a:lnTo>
                  <a:lnTo>
                    <a:pt x="36230" y="181439"/>
                  </a:lnTo>
                  <a:lnTo>
                    <a:pt x="19050" y="20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2908"/>
            <p:cNvSpPr/>
            <p:nvPr>
              <p:custDataLst>
                <p:tags r:id="rId121"/>
              </p:custDataLst>
            </p:nvPr>
          </p:nvSpPr>
          <p:spPr>
            <a:xfrm>
              <a:off x="5844699" y="4902200"/>
              <a:ext cx="143352" cy="107951"/>
            </a:xfrm>
            <a:custGeom>
              <a:avLst/>
              <a:gdLst/>
              <a:ahLst/>
              <a:cxnLst/>
              <a:rect l="0" t="0" r="0" b="0"/>
              <a:pathLst>
                <a:path w="143352" h="107951">
                  <a:moveTo>
                    <a:pt x="143351" y="0"/>
                  </a:moveTo>
                  <a:lnTo>
                    <a:pt x="143351" y="0"/>
                  </a:lnTo>
                  <a:lnTo>
                    <a:pt x="132416" y="0"/>
                  </a:lnTo>
                  <a:lnTo>
                    <a:pt x="127803" y="3371"/>
                  </a:lnTo>
                  <a:lnTo>
                    <a:pt x="104665" y="43566"/>
                  </a:lnTo>
                  <a:lnTo>
                    <a:pt x="95113" y="60285"/>
                  </a:lnTo>
                  <a:lnTo>
                    <a:pt x="61278" y="91456"/>
                  </a:lnTo>
                  <a:lnTo>
                    <a:pt x="46431" y="97091"/>
                  </a:lnTo>
                  <a:lnTo>
                    <a:pt x="31837" y="98890"/>
                  </a:lnTo>
                  <a:lnTo>
                    <a:pt x="20646" y="97338"/>
                  </a:lnTo>
                  <a:lnTo>
                    <a:pt x="10969" y="90534"/>
                  </a:lnTo>
                  <a:lnTo>
                    <a:pt x="3376" y="81159"/>
                  </a:lnTo>
                  <a:lnTo>
                    <a:pt x="0" y="72289"/>
                  </a:lnTo>
                  <a:lnTo>
                    <a:pt x="382" y="63643"/>
                  </a:lnTo>
                  <a:lnTo>
                    <a:pt x="1472" y="59362"/>
                  </a:lnTo>
                  <a:lnTo>
                    <a:pt x="3610" y="57214"/>
                  </a:lnTo>
                  <a:lnTo>
                    <a:pt x="6446" y="56486"/>
                  </a:lnTo>
                  <a:lnTo>
                    <a:pt x="13360" y="57560"/>
                  </a:lnTo>
                  <a:lnTo>
                    <a:pt x="60664" y="78787"/>
                  </a:lnTo>
                  <a:lnTo>
                    <a:pt x="117951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2909"/>
            <p:cNvSpPr/>
            <p:nvPr>
              <p:custDataLst>
                <p:tags r:id="rId122"/>
              </p:custDataLst>
            </p:nvPr>
          </p:nvSpPr>
          <p:spPr>
            <a:xfrm>
              <a:off x="5683250" y="4978400"/>
              <a:ext cx="76201" cy="12701"/>
            </a:xfrm>
            <a:custGeom>
              <a:avLst/>
              <a:gdLst/>
              <a:ahLst/>
              <a:cxnLst/>
              <a:rect l="0" t="0" r="0" b="0"/>
              <a:pathLst>
                <a:path w="76201" h="12701">
                  <a:moveTo>
                    <a:pt x="0" y="12700"/>
                  </a:moveTo>
                  <a:lnTo>
                    <a:pt x="0" y="12700"/>
                  </a:lnTo>
                  <a:lnTo>
                    <a:pt x="21048" y="3861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2910"/>
            <p:cNvSpPr/>
            <p:nvPr>
              <p:custDataLst>
                <p:tags r:id="rId123"/>
              </p:custDataLst>
            </p:nvPr>
          </p:nvSpPr>
          <p:spPr>
            <a:xfrm>
              <a:off x="5620630" y="4889500"/>
              <a:ext cx="5471" cy="133351"/>
            </a:xfrm>
            <a:custGeom>
              <a:avLst/>
              <a:gdLst/>
              <a:ahLst/>
              <a:cxnLst/>
              <a:rect l="0" t="0" r="0" b="0"/>
              <a:pathLst>
                <a:path w="5471" h="133351">
                  <a:moveTo>
                    <a:pt x="5470" y="0"/>
                  </a:moveTo>
                  <a:lnTo>
                    <a:pt x="5470" y="0"/>
                  </a:lnTo>
                  <a:lnTo>
                    <a:pt x="3" y="47530"/>
                  </a:lnTo>
                  <a:lnTo>
                    <a:pt x="0" y="89351"/>
                  </a:lnTo>
                  <a:lnTo>
                    <a:pt x="5470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2911"/>
            <p:cNvSpPr/>
            <p:nvPr>
              <p:custDataLst>
                <p:tags r:id="rId124"/>
              </p:custDataLst>
            </p:nvPr>
          </p:nvSpPr>
          <p:spPr>
            <a:xfrm>
              <a:off x="5451283" y="4846456"/>
              <a:ext cx="85918" cy="214495"/>
            </a:xfrm>
            <a:custGeom>
              <a:avLst/>
              <a:gdLst/>
              <a:ahLst/>
              <a:cxnLst/>
              <a:rect l="0" t="0" r="0" b="0"/>
              <a:pathLst>
                <a:path w="85918" h="214495">
                  <a:moveTo>
                    <a:pt x="85917" y="17644"/>
                  </a:moveTo>
                  <a:lnTo>
                    <a:pt x="85917" y="17644"/>
                  </a:lnTo>
                  <a:lnTo>
                    <a:pt x="77078" y="3338"/>
                  </a:lnTo>
                  <a:lnTo>
                    <a:pt x="69289" y="703"/>
                  </a:lnTo>
                  <a:lnTo>
                    <a:pt x="64248" y="0"/>
                  </a:lnTo>
                  <a:lnTo>
                    <a:pt x="54885" y="2982"/>
                  </a:lnTo>
                  <a:lnTo>
                    <a:pt x="34004" y="19765"/>
                  </a:lnTo>
                  <a:lnTo>
                    <a:pt x="27566" y="29405"/>
                  </a:lnTo>
                  <a:lnTo>
                    <a:pt x="10936" y="72621"/>
                  </a:lnTo>
                  <a:lnTo>
                    <a:pt x="0" y="118513"/>
                  </a:lnTo>
                  <a:lnTo>
                    <a:pt x="17" y="158852"/>
                  </a:lnTo>
                  <a:lnTo>
                    <a:pt x="7523" y="177770"/>
                  </a:lnTo>
                  <a:lnTo>
                    <a:pt x="27020" y="203691"/>
                  </a:lnTo>
                  <a:lnTo>
                    <a:pt x="35363" y="208703"/>
                  </a:lnTo>
                  <a:lnTo>
                    <a:pt x="73217" y="2144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2912"/>
            <p:cNvSpPr/>
            <p:nvPr>
              <p:custDataLst>
                <p:tags r:id="rId125"/>
              </p:custDataLst>
            </p:nvPr>
          </p:nvSpPr>
          <p:spPr>
            <a:xfrm>
              <a:off x="5201533" y="4921250"/>
              <a:ext cx="24518" cy="139701"/>
            </a:xfrm>
            <a:custGeom>
              <a:avLst/>
              <a:gdLst/>
              <a:ahLst/>
              <a:cxnLst/>
              <a:rect l="0" t="0" r="0" b="0"/>
              <a:pathLst>
                <a:path w="24518" h="139701">
                  <a:moveTo>
                    <a:pt x="5467" y="0"/>
                  </a:moveTo>
                  <a:lnTo>
                    <a:pt x="5467" y="0"/>
                  </a:lnTo>
                  <a:lnTo>
                    <a:pt x="0" y="0"/>
                  </a:lnTo>
                  <a:lnTo>
                    <a:pt x="10000" y="38974"/>
                  </a:lnTo>
                  <a:lnTo>
                    <a:pt x="18226" y="85858"/>
                  </a:lnTo>
                  <a:lnTo>
                    <a:pt x="24517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2913"/>
            <p:cNvSpPr/>
            <p:nvPr>
              <p:custDataLst>
                <p:tags r:id="rId126"/>
              </p:custDataLst>
            </p:nvPr>
          </p:nvSpPr>
          <p:spPr>
            <a:xfrm>
              <a:off x="5118100" y="4972050"/>
              <a:ext cx="158751" cy="6351"/>
            </a:xfrm>
            <a:custGeom>
              <a:avLst/>
              <a:gdLst/>
              <a:ahLst/>
              <a:cxnLst/>
              <a:rect l="0" t="0" r="0" b="0"/>
              <a:pathLst>
                <a:path w="158751" h="6351">
                  <a:moveTo>
                    <a:pt x="0" y="6350"/>
                  </a:moveTo>
                  <a:lnTo>
                    <a:pt x="0" y="6350"/>
                  </a:lnTo>
                  <a:lnTo>
                    <a:pt x="44812" y="6350"/>
                  </a:lnTo>
                  <a:lnTo>
                    <a:pt x="88302" y="2979"/>
                  </a:lnTo>
                  <a:lnTo>
                    <a:pt x="158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2914"/>
            <p:cNvSpPr/>
            <p:nvPr>
              <p:custDataLst>
                <p:tags r:id="rId127"/>
              </p:custDataLst>
            </p:nvPr>
          </p:nvSpPr>
          <p:spPr>
            <a:xfrm>
              <a:off x="4927600" y="5080000"/>
              <a:ext cx="12701" cy="101601"/>
            </a:xfrm>
            <a:custGeom>
              <a:avLst/>
              <a:gdLst/>
              <a:ahLst/>
              <a:cxnLst/>
              <a:rect l="0" t="0" r="0" b="0"/>
              <a:pathLst>
                <a:path w="12701" h="101601">
                  <a:moveTo>
                    <a:pt x="0" y="0"/>
                  </a:moveTo>
                  <a:lnTo>
                    <a:pt x="0" y="0"/>
                  </a:lnTo>
                  <a:lnTo>
                    <a:pt x="705" y="14503"/>
                  </a:lnTo>
                  <a:lnTo>
                    <a:pt x="10126" y="59056"/>
                  </a:lnTo>
                  <a:lnTo>
                    <a:pt x="1270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2915"/>
            <p:cNvSpPr/>
            <p:nvPr>
              <p:custDataLst>
                <p:tags r:id="rId128"/>
              </p:custDataLst>
            </p:nvPr>
          </p:nvSpPr>
          <p:spPr>
            <a:xfrm>
              <a:off x="4806950" y="5137150"/>
              <a:ext cx="50801" cy="12701"/>
            </a:xfrm>
            <a:custGeom>
              <a:avLst/>
              <a:gdLst/>
              <a:ahLst/>
              <a:cxnLst/>
              <a:rect l="0" t="0" r="0" b="0"/>
              <a:pathLst>
                <a:path w="50801" h="12701">
                  <a:moveTo>
                    <a:pt x="0" y="12700"/>
                  </a:moveTo>
                  <a:lnTo>
                    <a:pt x="0" y="12700"/>
                  </a:lnTo>
                  <a:lnTo>
                    <a:pt x="508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2916"/>
            <p:cNvSpPr/>
            <p:nvPr>
              <p:custDataLst>
                <p:tags r:id="rId129"/>
              </p:custDataLst>
            </p:nvPr>
          </p:nvSpPr>
          <p:spPr>
            <a:xfrm>
              <a:off x="4745204" y="5016500"/>
              <a:ext cx="36347" cy="190553"/>
            </a:xfrm>
            <a:custGeom>
              <a:avLst/>
              <a:gdLst/>
              <a:ahLst/>
              <a:cxnLst/>
              <a:rect l="0" t="0" r="0" b="0"/>
              <a:pathLst>
                <a:path w="36347" h="190553">
                  <a:moveTo>
                    <a:pt x="23646" y="0"/>
                  </a:moveTo>
                  <a:lnTo>
                    <a:pt x="23646" y="0"/>
                  </a:lnTo>
                  <a:lnTo>
                    <a:pt x="20275" y="3371"/>
                  </a:lnTo>
                  <a:lnTo>
                    <a:pt x="18620" y="6907"/>
                  </a:lnTo>
                  <a:lnTo>
                    <a:pt x="11906" y="49811"/>
                  </a:lnTo>
                  <a:lnTo>
                    <a:pt x="6066" y="95577"/>
                  </a:lnTo>
                  <a:lnTo>
                    <a:pt x="0" y="142352"/>
                  </a:lnTo>
                  <a:lnTo>
                    <a:pt x="647" y="168473"/>
                  </a:lnTo>
                  <a:lnTo>
                    <a:pt x="4252" y="181416"/>
                  </a:lnTo>
                  <a:lnTo>
                    <a:pt x="10558" y="189520"/>
                  </a:lnTo>
                  <a:lnTo>
                    <a:pt x="14215" y="190552"/>
                  </a:lnTo>
                  <a:lnTo>
                    <a:pt x="18064" y="189829"/>
                  </a:lnTo>
                  <a:lnTo>
                    <a:pt x="22041" y="187936"/>
                  </a:lnTo>
                  <a:lnTo>
                    <a:pt x="36346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2917"/>
            <p:cNvSpPr/>
            <p:nvPr>
              <p:custDataLst>
                <p:tags r:id="rId130"/>
              </p:custDataLst>
            </p:nvPr>
          </p:nvSpPr>
          <p:spPr>
            <a:xfrm>
              <a:off x="4719194" y="5130800"/>
              <a:ext cx="49657" cy="12701"/>
            </a:xfrm>
            <a:custGeom>
              <a:avLst/>
              <a:gdLst/>
              <a:ahLst/>
              <a:cxnLst/>
              <a:rect l="0" t="0" r="0" b="0"/>
              <a:pathLst>
                <a:path w="49657" h="12701">
                  <a:moveTo>
                    <a:pt x="11556" y="12700"/>
                  </a:moveTo>
                  <a:lnTo>
                    <a:pt x="11556" y="12700"/>
                  </a:lnTo>
                  <a:lnTo>
                    <a:pt x="2717" y="12700"/>
                  </a:lnTo>
                  <a:lnTo>
                    <a:pt x="1430" y="11994"/>
                  </a:lnTo>
                  <a:lnTo>
                    <a:pt x="572" y="10819"/>
                  </a:lnTo>
                  <a:lnTo>
                    <a:pt x="0" y="9329"/>
                  </a:lnTo>
                  <a:lnTo>
                    <a:pt x="1735" y="7631"/>
                  </a:lnTo>
                  <a:lnTo>
                    <a:pt x="9307" y="3861"/>
                  </a:lnTo>
                  <a:lnTo>
                    <a:pt x="496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2918"/>
            <p:cNvSpPr/>
            <p:nvPr>
              <p:custDataLst>
                <p:tags r:id="rId131"/>
              </p:custDataLst>
            </p:nvPr>
          </p:nvSpPr>
          <p:spPr>
            <a:xfrm>
              <a:off x="4580121" y="4946989"/>
              <a:ext cx="55327" cy="336033"/>
            </a:xfrm>
            <a:custGeom>
              <a:avLst/>
              <a:gdLst/>
              <a:ahLst/>
              <a:cxnLst/>
              <a:rect l="0" t="0" r="0" b="0"/>
              <a:pathLst>
                <a:path w="55327" h="336033">
                  <a:moveTo>
                    <a:pt x="42679" y="12361"/>
                  </a:moveTo>
                  <a:lnTo>
                    <a:pt x="42679" y="12361"/>
                  </a:lnTo>
                  <a:lnTo>
                    <a:pt x="39308" y="8990"/>
                  </a:lnTo>
                  <a:lnTo>
                    <a:pt x="37653" y="5453"/>
                  </a:lnTo>
                  <a:lnTo>
                    <a:pt x="36591" y="805"/>
                  </a:lnTo>
                  <a:lnTo>
                    <a:pt x="37209" y="423"/>
                  </a:lnTo>
                  <a:lnTo>
                    <a:pt x="39778" y="0"/>
                  </a:lnTo>
                  <a:lnTo>
                    <a:pt x="40745" y="593"/>
                  </a:lnTo>
                  <a:lnTo>
                    <a:pt x="41389" y="1693"/>
                  </a:lnTo>
                  <a:lnTo>
                    <a:pt x="47591" y="33262"/>
                  </a:lnTo>
                  <a:lnTo>
                    <a:pt x="49545" y="79763"/>
                  </a:lnTo>
                  <a:lnTo>
                    <a:pt x="54017" y="121788"/>
                  </a:lnTo>
                  <a:lnTo>
                    <a:pt x="55110" y="164582"/>
                  </a:lnTo>
                  <a:lnTo>
                    <a:pt x="55326" y="206798"/>
                  </a:lnTo>
                  <a:lnTo>
                    <a:pt x="54658" y="242128"/>
                  </a:lnTo>
                  <a:lnTo>
                    <a:pt x="50350" y="284465"/>
                  </a:lnTo>
                  <a:lnTo>
                    <a:pt x="48205" y="298396"/>
                  </a:lnTo>
                  <a:lnTo>
                    <a:pt x="34801" y="331902"/>
                  </a:lnTo>
                  <a:lnTo>
                    <a:pt x="31782" y="334749"/>
                  </a:lnTo>
                  <a:lnTo>
                    <a:pt x="28359" y="335942"/>
                  </a:lnTo>
                  <a:lnTo>
                    <a:pt x="24665" y="336032"/>
                  </a:lnTo>
                  <a:lnTo>
                    <a:pt x="20792" y="333269"/>
                  </a:lnTo>
                  <a:lnTo>
                    <a:pt x="12726" y="322673"/>
                  </a:lnTo>
                  <a:lnTo>
                    <a:pt x="3622" y="297471"/>
                  </a:lnTo>
                  <a:lnTo>
                    <a:pt x="0" y="258055"/>
                  </a:lnTo>
                  <a:lnTo>
                    <a:pt x="4320" y="231758"/>
                  </a:lnTo>
                  <a:lnTo>
                    <a:pt x="23629" y="1965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2919"/>
            <p:cNvSpPr/>
            <p:nvPr>
              <p:custDataLst>
                <p:tags r:id="rId132"/>
              </p:custDataLst>
            </p:nvPr>
          </p:nvSpPr>
          <p:spPr>
            <a:xfrm>
              <a:off x="4287481" y="4851661"/>
              <a:ext cx="119420" cy="177540"/>
            </a:xfrm>
            <a:custGeom>
              <a:avLst/>
              <a:gdLst/>
              <a:ahLst/>
              <a:cxnLst/>
              <a:rect l="0" t="0" r="0" b="0"/>
              <a:pathLst>
                <a:path w="119420" h="177540">
                  <a:moveTo>
                    <a:pt x="94019" y="6089"/>
                  </a:moveTo>
                  <a:lnTo>
                    <a:pt x="94019" y="6089"/>
                  </a:lnTo>
                  <a:lnTo>
                    <a:pt x="94019" y="0"/>
                  </a:lnTo>
                  <a:lnTo>
                    <a:pt x="92138" y="37413"/>
                  </a:lnTo>
                  <a:lnTo>
                    <a:pt x="82482" y="83331"/>
                  </a:lnTo>
                  <a:lnTo>
                    <a:pt x="63982" y="125065"/>
                  </a:lnTo>
                  <a:lnTo>
                    <a:pt x="47372" y="150397"/>
                  </a:lnTo>
                  <a:lnTo>
                    <a:pt x="38949" y="157950"/>
                  </a:lnTo>
                  <a:lnTo>
                    <a:pt x="28621" y="161777"/>
                  </a:lnTo>
                  <a:lnTo>
                    <a:pt x="22904" y="162798"/>
                  </a:lnTo>
                  <a:lnTo>
                    <a:pt x="17681" y="161361"/>
                  </a:lnTo>
                  <a:lnTo>
                    <a:pt x="8115" y="154121"/>
                  </a:lnTo>
                  <a:lnTo>
                    <a:pt x="2923" y="145729"/>
                  </a:lnTo>
                  <a:lnTo>
                    <a:pt x="0" y="131190"/>
                  </a:lnTo>
                  <a:lnTo>
                    <a:pt x="22" y="120956"/>
                  </a:lnTo>
                  <a:lnTo>
                    <a:pt x="2383" y="114056"/>
                  </a:lnTo>
                  <a:lnTo>
                    <a:pt x="7666" y="108637"/>
                  </a:lnTo>
                  <a:lnTo>
                    <a:pt x="25915" y="97936"/>
                  </a:lnTo>
                  <a:lnTo>
                    <a:pt x="31530" y="96299"/>
                  </a:lnTo>
                  <a:lnTo>
                    <a:pt x="38259" y="97452"/>
                  </a:lnTo>
                  <a:lnTo>
                    <a:pt x="57447" y="107313"/>
                  </a:lnTo>
                  <a:lnTo>
                    <a:pt x="68680" y="118788"/>
                  </a:lnTo>
                  <a:lnTo>
                    <a:pt x="103111" y="166084"/>
                  </a:lnTo>
                  <a:lnTo>
                    <a:pt x="119419" y="1775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2920"/>
            <p:cNvSpPr/>
            <p:nvPr>
              <p:custDataLst>
                <p:tags r:id="rId133"/>
              </p:custDataLst>
            </p:nvPr>
          </p:nvSpPr>
          <p:spPr>
            <a:xfrm>
              <a:off x="4105380" y="4997450"/>
              <a:ext cx="117371" cy="23918"/>
            </a:xfrm>
            <a:custGeom>
              <a:avLst/>
              <a:gdLst/>
              <a:ahLst/>
              <a:cxnLst/>
              <a:rect l="0" t="0" r="0" b="0"/>
              <a:pathLst>
                <a:path w="117371" h="23918">
                  <a:moveTo>
                    <a:pt x="9420" y="0"/>
                  </a:moveTo>
                  <a:lnTo>
                    <a:pt x="9420" y="0"/>
                  </a:lnTo>
                  <a:lnTo>
                    <a:pt x="4351" y="5775"/>
                  </a:lnTo>
                  <a:lnTo>
                    <a:pt x="581" y="12209"/>
                  </a:lnTo>
                  <a:lnTo>
                    <a:pt x="0" y="15195"/>
                  </a:lnTo>
                  <a:lnTo>
                    <a:pt x="317" y="17892"/>
                  </a:lnTo>
                  <a:lnTo>
                    <a:pt x="1235" y="20394"/>
                  </a:lnTo>
                  <a:lnTo>
                    <a:pt x="3963" y="22063"/>
                  </a:lnTo>
                  <a:lnTo>
                    <a:pt x="12639" y="23917"/>
                  </a:lnTo>
                  <a:lnTo>
                    <a:pt x="55028" y="20037"/>
                  </a:lnTo>
                  <a:lnTo>
                    <a:pt x="11737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2921"/>
            <p:cNvSpPr/>
            <p:nvPr>
              <p:custDataLst>
                <p:tags r:id="rId134"/>
              </p:custDataLst>
            </p:nvPr>
          </p:nvSpPr>
          <p:spPr>
            <a:xfrm>
              <a:off x="4095750" y="4918339"/>
              <a:ext cx="95251" cy="14729"/>
            </a:xfrm>
            <a:custGeom>
              <a:avLst/>
              <a:gdLst/>
              <a:ahLst/>
              <a:cxnLst/>
              <a:rect l="0" t="0" r="0" b="0"/>
              <a:pathLst>
                <a:path w="95251" h="14729">
                  <a:moveTo>
                    <a:pt x="0" y="9261"/>
                  </a:moveTo>
                  <a:lnTo>
                    <a:pt x="0" y="9261"/>
                  </a:lnTo>
                  <a:lnTo>
                    <a:pt x="0" y="12632"/>
                  </a:lnTo>
                  <a:lnTo>
                    <a:pt x="1411" y="13625"/>
                  </a:lnTo>
                  <a:lnTo>
                    <a:pt x="6742" y="14728"/>
                  </a:lnTo>
                  <a:lnTo>
                    <a:pt x="52017" y="4728"/>
                  </a:lnTo>
                  <a:lnTo>
                    <a:pt x="77109" y="0"/>
                  </a:lnTo>
                  <a:lnTo>
                    <a:pt x="95250" y="29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2922"/>
            <p:cNvSpPr/>
            <p:nvPr>
              <p:custDataLst>
                <p:tags r:id="rId135"/>
              </p:custDataLst>
            </p:nvPr>
          </p:nvSpPr>
          <p:spPr>
            <a:xfrm>
              <a:off x="3288165" y="4623061"/>
              <a:ext cx="712032" cy="877889"/>
            </a:xfrm>
            <a:custGeom>
              <a:avLst/>
              <a:gdLst/>
              <a:ahLst/>
              <a:cxnLst/>
              <a:rect l="0" t="0" r="0" b="0"/>
              <a:pathLst>
                <a:path w="712032" h="877889">
                  <a:moveTo>
                    <a:pt x="394835" y="6089"/>
                  </a:moveTo>
                  <a:lnTo>
                    <a:pt x="394835" y="6089"/>
                  </a:lnTo>
                  <a:lnTo>
                    <a:pt x="374112" y="1063"/>
                  </a:lnTo>
                  <a:lnTo>
                    <a:pt x="346683" y="0"/>
                  </a:lnTo>
                  <a:lnTo>
                    <a:pt x="319028" y="6558"/>
                  </a:lnTo>
                  <a:lnTo>
                    <a:pt x="272634" y="30505"/>
                  </a:lnTo>
                  <a:lnTo>
                    <a:pt x="226839" y="56890"/>
                  </a:lnTo>
                  <a:lnTo>
                    <a:pt x="185348" y="86635"/>
                  </a:lnTo>
                  <a:lnTo>
                    <a:pt x="143004" y="128296"/>
                  </a:lnTo>
                  <a:lnTo>
                    <a:pt x="99883" y="171280"/>
                  </a:lnTo>
                  <a:lnTo>
                    <a:pt x="72408" y="214768"/>
                  </a:lnTo>
                  <a:lnTo>
                    <a:pt x="45866" y="258375"/>
                  </a:lnTo>
                  <a:lnTo>
                    <a:pt x="30381" y="295800"/>
                  </a:lnTo>
                  <a:lnTo>
                    <a:pt x="17562" y="336756"/>
                  </a:lnTo>
                  <a:lnTo>
                    <a:pt x="7730" y="371774"/>
                  </a:lnTo>
                  <a:lnTo>
                    <a:pt x="1009" y="410857"/>
                  </a:lnTo>
                  <a:lnTo>
                    <a:pt x="0" y="455671"/>
                  </a:lnTo>
                  <a:lnTo>
                    <a:pt x="799" y="494663"/>
                  </a:lnTo>
                  <a:lnTo>
                    <a:pt x="1035" y="533028"/>
                  </a:lnTo>
                  <a:lnTo>
                    <a:pt x="4854" y="567898"/>
                  </a:lnTo>
                  <a:lnTo>
                    <a:pt x="11255" y="607854"/>
                  </a:lnTo>
                  <a:lnTo>
                    <a:pt x="18803" y="646779"/>
                  </a:lnTo>
                  <a:lnTo>
                    <a:pt x="30986" y="690909"/>
                  </a:lnTo>
                  <a:lnTo>
                    <a:pt x="50275" y="736440"/>
                  </a:lnTo>
                  <a:lnTo>
                    <a:pt x="77235" y="778938"/>
                  </a:lnTo>
                  <a:lnTo>
                    <a:pt x="116467" y="823323"/>
                  </a:lnTo>
                  <a:lnTo>
                    <a:pt x="146785" y="843721"/>
                  </a:lnTo>
                  <a:lnTo>
                    <a:pt x="190811" y="861289"/>
                  </a:lnTo>
                  <a:lnTo>
                    <a:pt x="226546" y="870189"/>
                  </a:lnTo>
                  <a:lnTo>
                    <a:pt x="265948" y="876496"/>
                  </a:lnTo>
                  <a:lnTo>
                    <a:pt x="299451" y="877888"/>
                  </a:lnTo>
                  <a:lnTo>
                    <a:pt x="331981" y="875450"/>
                  </a:lnTo>
                  <a:lnTo>
                    <a:pt x="372310" y="869662"/>
                  </a:lnTo>
                  <a:lnTo>
                    <a:pt x="406696" y="862387"/>
                  </a:lnTo>
                  <a:lnTo>
                    <a:pt x="447973" y="850356"/>
                  </a:lnTo>
                  <a:lnTo>
                    <a:pt x="493525" y="830279"/>
                  </a:lnTo>
                  <a:lnTo>
                    <a:pt x="535790" y="805930"/>
                  </a:lnTo>
                  <a:lnTo>
                    <a:pt x="573928" y="778856"/>
                  </a:lnTo>
                  <a:lnTo>
                    <a:pt x="615583" y="742565"/>
                  </a:lnTo>
                  <a:lnTo>
                    <a:pt x="648637" y="702177"/>
                  </a:lnTo>
                  <a:lnTo>
                    <a:pt x="673651" y="658218"/>
                  </a:lnTo>
                  <a:lnTo>
                    <a:pt x="691053" y="617426"/>
                  </a:lnTo>
                  <a:lnTo>
                    <a:pt x="702303" y="574692"/>
                  </a:lnTo>
                  <a:lnTo>
                    <a:pt x="707139" y="528098"/>
                  </a:lnTo>
                  <a:lnTo>
                    <a:pt x="711308" y="481343"/>
                  </a:lnTo>
                  <a:lnTo>
                    <a:pt x="712031" y="443944"/>
                  </a:lnTo>
                  <a:lnTo>
                    <a:pt x="708874" y="406051"/>
                  </a:lnTo>
                  <a:lnTo>
                    <a:pt x="706840" y="368013"/>
                  </a:lnTo>
                  <a:lnTo>
                    <a:pt x="696015" y="321598"/>
                  </a:lnTo>
                  <a:lnTo>
                    <a:pt x="684373" y="284899"/>
                  </a:lnTo>
                  <a:lnTo>
                    <a:pt x="671281" y="247920"/>
                  </a:lnTo>
                  <a:lnTo>
                    <a:pt x="648252" y="203462"/>
                  </a:lnTo>
                  <a:lnTo>
                    <a:pt x="623320" y="164080"/>
                  </a:lnTo>
                  <a:lnTo>
                    <a:pt x="582880" y="120568"/>
                  </a:lnTo>
                  <a:lnTo>
                    <a:pt x="536459" y="83854"/>
                  </a:lnTo>
                  <a:lnTo>
                    <a:pt x="503512" y="67857"/>
                  </a:lnTo>
                  <a:lnTo>
                    <a:pt x="472064" y="56120"/>
                  </a:lnTo>
                  <a:lnTo>
                    <a:pt x="438801" y="47610"/>
                  </a:lnTo>
                  <a:lnTo>
                    <a:pt x="405909" y="42887"/>
                  </a:lnTo>
                  <a:lnTo>
                    <a:pt x="374827" y="43140"/>
                  </a:lnTo>
                  <a:lnTo>
                    <a:pt x="350194" y="53130"/>
                  </a:lnTo>
                  <a:lnTo>
                    <a:pt x="312285" y="886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6" name="SMARTInkShape-2923"/>
          <p:cNvSpPr/>
          <p:nvPr>
            <p:custDataLst>
              <p:tags r:id="rId11"/>
            </p:custDataLst>
          </p:nvPr>
        </p:nvSpPr>
        <p:spPr>
          <a:xfrm>
            <a:off x="4517904" y="4903160"/>
            <a:ext cx="111247" cy="135107"/>
          </a:xfrm>
          <a:custGeom>
            <a:avLst/>
            <a:gdLst/>
            <a:ahLst/>
            <a:cxnLst/>
            <a:rect l="0" t="0" r="0" b="0"/>
            <a:pathLst>
              <a:path w="111247" h="135107">
                <a:moveTo>
                  <a:pt x="3296" y="11740"/>
                </a:moveTo>
                <a:lnTo>
                  <a:pt x="3296" y="11740"/>
                </a:lnTo>
                <a:lnTo>
                  <a:pt x="3296" y="8369"/>
                </a:lnTo>
                <a:lnTo>
                  <a:pt x="4001" y="7376"/>
                </a:lnTo>
                <a:lnTo>
                  <a:pt x="5177" y="6714"/>
                </a:lnTo>
                <a:lnTo>
                  <a:pt x="6667" y="6273"/>
                </a:lnTo>
                <a:lnTo>
                  <a:pt x="7660" y="5273"/>
                </a:lnTo>
                <a:lnTo>
                  <a:pt x="9384" y="0"/>
                </a:lnTo>
                <a:lnTo>
                  <a:pt x="6197" y="2696"/>
                </a:lnTo>
                <a:lnTo>
                  <a:pt x="4585" y="7956"/>
                </a:lnTo>
                <a:lnTo>
                  <a:pt x="0" y="52850"/>
                </a:lnTo>
                <a:lnTo>
                  <a:pt x="2374" y="97551"/>
                </a:lnTo>
                <a:lnTo>
                  <a:pt x="4297" y="111968"/>
                </a:lnTo>
                <a:lnTo>
                  <a:pt x="9856" y="125430"/>
                </a:lnTo>
                <a:lnTo>
                  <a:pt x="14019" y="129867"/>
                </a:lnTo>
                <a:lnTo>
                  <a:pt x="24289" y="134796"/>
                </a:lnTo>
                <a:lnTo>
                  <a:pt x="34028" y="135106"/>
                </a:lnTo>
                <a:lnTo>
                  <a:pt x="51778" y="129555"/>
                </a:lnTo>
                <a:lnTo>
                  <a:pt x="79458" y="106575"/>
                </a:lnTo>
                <a:lnTo>
                  <a:pt x="90695" y="92285"/>
                </a:lnTo>
                <a:lnTo>
                  <a:pt x="108212" y="49031"/>
                </a:lnTo>
                <a:lnTo>
                  <a:pt x="111235" y="18314"/>
                </a:lnTo>
                <a:lnTo>
                  <a:pt x="111246" y="4349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SMARTInkShape-2924"/>
          <p:cNvSpPr/>
          <p:nvPr>
            <p:custDataLst>
              <p:tags r:id="rId12"/>
            </p:custDataLst>
          </p:nvPr>
        </p:nvSpPr>
        <p:spPr>
          <a:xfrm>
            <a:off x="6243815" y="5435612"/>
            <a:ext cx="531636" cy="57139"/>
          </a:xfrm>
          <a:custGeom>
            <a:avLst/>
            <a:gdLst/>
            <a:ahLst/>
            <a:cxnLst/>
            <a:rect l="0" t="0" r="0" b="0"/>
            <a:pathLst>
              <a:path w="531636" h="57139">
                <a:moveTo>
                  <a:pt x="10935" y="57138"/>
                </a:moveTo>
                <a:lnTo>
                  <a:pt x="10935" y="57138"/>
                </a:lnTo>
                <a:lnTo>
                  <a:pt x="4193" y="53767"/>
                </a:lnTo>
                <a:lnTo>
                  <a:pt x="884" y="42705"/>
                </a:lnTo>
                <a:lnTo>
                  <a:pt x="0" y="34816"/>
                </a:lnTo>
                <a:lnTo>
                  <a:pt x="823" y="29557"/>
                </a:lnTo>
                <a:lnTo>
                  <a:pt x="2782" y="26050"/>
                </a:lnTo>
                <a:lnTo>
                  <a:pt x="5500" y="23713"/>
                </a:lnTo>
                <a:lnTo>
                  <a:pt x="39663" y="13681"/>
                </a:lnTo>
                <a:lnTo>
                  <a:pt x="76151" y="7720"/>
                </a:lnTo>
                <a:lnTo>
                  <a:pt x="115414" y="3425"/>
                </a:lnTo>
                <a:lnTo>
                  <a:pt x="149327" y="1515"/>
                </a:lnTo>
                <a:lnTo>
                  <a:pt x="196187" y="440"/>
                </a:lnTo>
                <a:lnTo>
                  <a:pt x="241351" y="122"/>
                </a:lnTo>
                <a:lnTo>
                  <a:pt x="286012" y="28"/>
                </a:lnTo>
                <a:lnTo>
                  <a:pt x="327154" y="0"/>
                </a:lnTo>
                <a:lnTo>
                  <a:pt x="362784" y="3362"/>
                </a:lnTo>
                <a:lnTo>
                  <a:pt x="405796" y="5456"/>
                </a:lnTo>
                <a:lnTo>
                  <a:pt x="437435" y="12819"/>
                </a:lnTo>
                <a:lnTo>
                  <a:pt x="437790" y="15598"/>
                </a:lnTo>
                <a:lnTo>
                  <a:pt x="423134" y="20566"/>
                </a:lnTo>
                <a:lnTo>
                  <a:pt x="379777" y="23959"/>
                </a:lnTo>
                <a:lnTo>
                  <a:pt x="341141" y="26634"/>
                </a:lnTo>
                <a:lnTo>
                  <a:pt x="301627" y="29470"/>
                </a:lnTo>
                <a:lnTo>
                  <a:pt x="254875" y="31066"/>
                </a:lnTo>
                <a:lnTo>
                  <a:pt x="210762" y="31538"/>
                </a:lnTo>
                <a:lnTo>
                  <a:pt x="167039" y="32384"/>
                </a:lnTo>
                <a:lnTo>
                  <a:pt x="127822" y="35082"/>
                </a:lnTo>
                <a:lnTo>
                  <a:pt x="92047" y="36752"/>
                </a:lnTo>
                <a:lnTo>
                  <a:pt x="44821" y="37912"/>
                </a:lnTo>
                <a:lnTo>
                  <a:pt x="40107" y="38010"/>
                </a:lnTo>
                <a:lnTo>
                  <a:pt x="82954" y="38081"/>
                </a:lnTo>
                <a:lnTo>
                  <a:pt x="126918" y="37381"/>
                </a:lnTo>
                <a:lnTo>
                  <a:pt x="163834" y="33723"/>
                </a:lnTo>
                <a:lnTo>
                  <a:pt x="204405" y="32326"/>
                </a:lnTo>
                <a:lnTo>
                  <a:pt x="240385" y="32000"/>
                </a:lnTo>
                <a:lnTo>
                  <a:pt x="276130" y="33736"/>
                </a:lnTo>
                <a:lnTo>
                  <a:pt x="316700" y="36798"/>
                </a:lnTo>
                <a:lnTo>
                  <a:pt x="339679" y="37833"/>
                </a:lnTo>
                <a:lnTo>
                  <a:pt x="293079" y="38054"/>
                </a:lnTo>
                <a:lnTo>
                  <a:pt x="250190" y="38081"/>
                </a:lnTo>
                <a:lnTo>
                  <a:pt x="204031" y="38087"/>
                </a:lnTo>
                <a:lnTo>
                  <a:pt x="187772" y="37382"/>
                </a:lnTo>
                <a:lnTo>
                  <a:pt x="187388" y="36206"/>
                </a:lnTo>
                <a:lnTo>
                  <a:pt x="189953" y="34717"/>
                </a:lnTo>
                <a:lnTo>
                  <a:pt x="227274" y="32621"/>
                </a:lnTo>
                <a:lnTo>
                  <a:pt x="272904" y="32000"/>
                </a:lnTo>
                <a:lnTo>
                  <a:pt x="317704" y="28444"/>
                </a:lnTo>
                <a:lnTo>
                  <a:pt x="349301" y="26746"/>
                </a:lnTo>
                <a:lnTo>
                  <a:pt x="382158" y="26697"/>
                </a:lnTo>
                <a:lnTo>
                  <a:pt x="415576" y="29027"/>
                </a:lnTo>
                <a:lnTo>
                  <a:pt x="462753" y="30935"/>
                </a:lnTo>
                <a:lnTo>
                  <a:pt x="531635" y="3173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0" name="SMARTInkShape-Group604"/>
          <p:cNvGrpSpPr/>
          <p:nvPr/>
        </p:nvGrpSpPr>
        <p:grpSpPr>
          <a:xfrm>
            <a:off x="7019729" y="5280718"/>
            <a:ext cx="2111572" cy="418018"/>
            <a:chOff x="7019729" y="5280718"/>
            <a:chExt cx="2111572" cy="418018"/>
          </a:xfrm>
        </p:grpSpPr>
        <p:sp>
          <p:nvSpPr>
            <p:cNvPr id="178" name="SMARTInkShape-2925"/>
            <p:cNvSpPr/>
            <p:nvPr>
              <p:custDataLst>
                <p:tags r:id="rId92"/>
              </p:custDataLst>
            </p:nvPr>
          </p:nvSpPr>
          <p:spPr>
            <a:xfrm>
              <a:off x="7024865" y="5435600"/>
              <a:ext cx="163336" cy="25200"/>
            </a:xfrm>
            <a:custGeom>
              <a:avLst/>
              <a:gdLst/>
              <a:ahLst/>
              <a:cxnLst/>
              <a:rect l="0" t="0" r="0" b="0"/>
              <a:pathLst>
                <a:path w="163336" h="25200">
                  <a:moveTo>
                    <a:pt x="10935" y="0"/>
                  </a:moveTo>
                  <a:lnTo>
                    <a:pt x="10935" y="0"/>
                  </a:lnTo>
                  <a:lnTo>
                    <a:pt x="4193" y="6742"/>
                  </a:lnTo>
                  <a:lnTo>
                    <a:pt x="883" y="13814"/>
                  </a:lnTo>
                  <a:lnTo>
                    <a:pt x="0" y="17676"/>
                  </a:lnTo>
                  <a:lnTo>
                    <a:pt x="3645" y="20251"/>
                  </a:lnTo>
                  <a:lnTo>
                    <a:pt x="48049" y="24722"/>
                  </a:lnTo>
                  <a:lnTo>
                    <a:pt x="85745" y="25199"/>
                  </a:lnTo>
                  <a:lnTo>
                    <a:pt x="163335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2926"/>
            <p:cNvSpPr/>
            <p:nvPr>
              <p:custDataLst>
                <p:tags r:id="rId93"/>
              </p:custDataLst>
            </p:nvPr>
          </p:nvSpPr>
          <p:spPr>
            <a:xfrm>
              <a:off x="7269956" y="5304481"/>
              <a:ext cx="159545" cy="137470"/>
            </a:xfrm>
            <a:custGeom>
              <a:avLst/>
              <a:gdLst/>
              <a:ahLst/>
              <a:cxnLst/>
              <a:rect l="0" t="0" r="0" b="0"/>
              <a:pathLst>
                <a:path w="159545" h="137470">
                  <a:moveTo>
                    <a:pt x="121444" y="23169"/>
                  </a:moveTo>
                  <a:lnTo>
                    <a:pt x="121444" y="23169"/>
                  </a:lnTo>
                  <a:lnTo>
                    <a:pt x="132275" y="2918"/>
                  </a:lnTo>
                  <a:lnTo>
                    <a:pt x="136371" y="57"/>
                  </a:lnTo>
                  <a:lnTo>
                    <a:pt x="138451" y="0"/>
                  </a:lnTo>
                  <a:lnTo>
                    <a:pt x="142643" y="1818"/>
                  </a:lnTo>
                  <a:lnTo>
                    <a:pt x="143338" y="4701"/>
                  </a:lnTo>
                  <a:lnTo>
                    <a:pt x="142228" y="13550"/>
                  </a:lnTo>
                  <a:lnTo>
                    <a:pt x="115406" y="56403"/>
                  </a:lnTo>
                  <a:lnTo>
                    <a:pt x="87017" y="91890"/>
                  </a:lnTo>
                  <a:lnTo>
                    <a:pt x="71570" y="103806"/>
                  </a:lnTo>
                  <a:lnTo>
                    <a:pt x="47007" y="113776"/>
                  </a:lnTo>
                  <a:lnTo>
                    <a:pt x="30270" y="116356"/>
                  </a:lnTo>
                  <a:lnTo>
                    <a:pt x="17187" y="113739"/>
                  </a:lnTo>
                  <a:lnTo>
                    <a:pt x="7373" y="107872"/>
                  </a:lnTo>
                  <a:lnTo>
                    <a:pt x="661" y="100561"/>
                  </a:lnTo>
                  <a:lnTo>
                    <a:pt x="0" y="96636"/>
                  </a:lnTo>
                  <a:lnTo>
                    <a:pt x="970" y="92608"/>
                  </a:lnTo>
                  <a:lnTo>
                    <a:pt x="3028" y="88512"/>
                  </a:lnTo>
                  <a:lnTo>
                    <a:pt x="7223" y="85781"/>
                  </a:lnTo>
                  <a:lnTo>
                    <a:pt x="26609" y="81937"/>
                  </a:lnTo>
                  <a:lnTo>
                    <a:pt x="51638" y="82209"/>
                  </a:lnTo>
                  <a:lnTo>
                    <a:pt x="91662" y="94229"/>
                  </a:lnTo>
                  <a:lnTo>
                    <a:pt x="133760" y="115380"/>
                  </a:lnTo>
                  <a:lnTo>
                    <a:pt x="159544" y="1374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2927"/>
            <p:cNvSpPr/>
            <p:nvPr>
              <p:custDataLst>
                <p:tags r:id="rId94"/>
              </p:custDataLst>
            </p:nvPr>
          </p:nvSpPr>
          <p:spPr>
            <a:xfrm>
              <a:off x="7538410" y="5327989"/>
              <a:ext cx="99071" cy="361621"/>
            </a:xfrm>
            <a:custGeom>
              <a:avLst/>
              <a:gdLst/>
              <a:ahLst/>
              <a:cxnLst/>
              <a:rect l="0" t="0" r="0" b="0"/>
              <a:pathLst>
                <a:path w="99071" h="361621">
                  <a:moveTo>
                    <a:pt x="11740" y="12361"/>
                  </a:moveTo>
                  <a:lnTo>
                    <a:pt x="11740" y="12361"/>
                  </a:lnTo>
                  <a:lnTo>
                    <a:pt x="8369" y="8990"/>
                  </a:lnTo>
                  <a:lnTo>
                    <a:pt x="6713" y="5453"/>
                  </a:lnTo>
                  <a:lnTo>
                    <a:pt x="6272" y="3523"/>
                  </a:lnTo>
                  <a:lnTo>
                    <a:pt x="5272" y="2235"/>
                  </a:lnTo>
                  <a:lnTo>
                    <a:pt x="0" y="0"/>
                  </a:lnTo>
                  <a:lnTo>
                    <a:pt x="19459" y="47200"/>
                  </a:lnTo>
                  <a:lnTo>
                    <a:pt x="38308" y="84904"/>
                  </a:lnTo>
                  <a:lnTo>
                    <a:pt x="41447" y="88240"/>
                  </a:lnTo>
                  <a:lnTo>
                    <a:pt x="48697" y="91946"/>
                  </a:lnTo>
                  <a:lnTo>
                    <a:pt x="53310" y="90817"/>
                  </a:lnTo>
                  <a:lnTo>
                    <a:pt x="64083" y="83919"/>
                  </a:lnTo>
                  <a:lnTo>
                    <a:pt x="72163" y="71916"/>
                  </a:lnTo>
                  <a:lnTo>
                    <a:pt x="89783" y="30055"/>
                  </a:lnTo>
                  <a:lnTo>
                    <a:pt x="99070" y="9455"/>
                  </a:lnTo>
                  <a:lnTo>
                    <a:pt x="96804" y="13774"/>
                  </a:lnTo>
                  <a:lnTo>
                    <a:pt x="94620" y="51335"/>
                  </a:lnTo>
                  <a:lnTo>
                    <a:pt x="94388" y="88820"/>
                  </a:lnTo>
                  <a:lnTo>
                    <a:pt x="94309" y="129299"/>
                  </a:lnTo>
                  <a:lnTo>
                    <a:pt x="94295" y="164445"/>
                  </a:lnTo>
                  <a:lnTo>
                    <a:pt x="94292" y="202768"/>
                  </a:lnTo>
                  <a:lnTo>
                    <a:pt x="94291" y="244304"/>
                  </a:lnTo>
                  <a:lnTo>
                    <a:pt x="94289" y="283720"/>
                  </a:lnTo>
                  <a:lnTo>
                    <a:pt x="90527" y="325895"/>
                  </a:lnTo>
                  <a:lnTo>
                    <a:pt x="79985" y="357927"/>
                  </a:lnTo>
                  <a:lnTo>
                    <a:pt x="76286" y="360566"/>
                  </a:lnTo>
                  <a:lnTo>
                    <a:pt x="71705" y="361620"/>
                  </a:lnTo>
                  <a:lnTo>
                    <a:pt x="66533" y="361616"/>
                  </a:lnTo>
                  <a:lnTo>
                    <a:pt x="62380" y="359498"/>
                  </a:lnTo>
                  <a:lnTo>
                    <a:pt x="55884" y="351500"/>
                  </a:lnTo>
                  <a:lnTo>
                    <a:pt x="40583" y="314846"/>
                  </a:lnTo>
                  <a:lnTo>
                    <a:pt x="39376" y="302021"/>
                  </a:lnTo>
                  <a:lnTo>
                    <a:pt x="43490" y="2663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2928"/>
            <p:cNvSpPr/>
            <p:nvPr>
              <p:custDataLst>
                <p:tags r:id="rId95"/>
              </p:custDataLst>
            </p:nvPr>
          </p:nvSpPr>
          <p:spPr>
            <a:xfrm>
              <a:off x="7754358" y="5425591"/>
              <a:ext cx="30743" cy="156060"/>
            </a:xfrm>
            <a:custGeom>
              <a:avLst/>
              <a:gdLst/>
              <a:ahLst/>
              <a:cxnLst/>
              <a:rect l="0" t="0" r="0" b="0"/>
              <a:pathLst>
                <a:path w="30743" h="156060">
                  <a:moveTo>
                    <a:pt x="30742" y="3659"/>
                  </a:moveTo>
                  <a:lnTo>
                    <a:pt x="30742" y="3659"/>
                  </a:lnTo>
                  <a:lnTo>
                    <a:pt x="27371" y="288"/>
                  </a:lnTo>
                  <a:lnTo>
                    <a:pt x="26378" y="0"/>
                  </a:lnTo>
                  <a:lnTo>
                    <a:pt x="25716" y="514"/>
                  </a:lnTo>
                  <a:lnTo>
                    <a:pt x="25274" y="1563"/>
                  </a:lnTo>
                  <a:lnTo>
                    <a:pt x="12575" y="12172"/>
                  </a:lnTo>
                  <a:lnTo>
                    <a:pt x="10163" y="15684"/>
                  </a:lnTo>
                  <a:lnTo>
                    <a:pt x="4094" y="60084"/>
                  </a:lnTo>
                  <a:lnTo>
                    <a:pt x="0" y="101352"/>
                  </a:lnTo>
                  <a:lnTo>
                    <a:pt x="2451" y="146387"/>
                  </a:lnTo>
                  <a:lnTo>
                    <a:pt x="18042" y="1560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2929"/>
            <p:cNvSpPr/>
            <p:nvPr>
              <p:custDataLst>
                <p:tags r:id="rId96"/>
              </p:custDataLst>
            </p:nvPr>
          </p:nvSpPr>
          <p:spPr>
            <a:xfrm>
              <a:off x="7722482" y="5505450"/>
              <a:ext cx="62619" cy="19051"/>
            </a:xfrm>
            <a:custGeom>
              <a:avLst/>
              <a:gdLst/>
              <a:ahLst/>
              <a:cxnLst/>
              <a:rect l="0" t="0" r="0" b="0"/>
              <a:pathLst>
                <a:path w="62619" h="19051">
                  <a:moveTo>
                    <a:pt x="5468" y="19050"/>
                  </a:moveTo>
                  <a:lnTo>
                    <a:pt x="5468" y="19050"/>
                  </a:lnTo>
                  <a:lnTo>
                    <a:pt x="2097" y="15679"/>
                  </a:lnTo>
                  <a:lnTo>
                    <a:pt x="442" y="12142"/>
                  </a:lnTo>
                  <a:lnTo>
                    <a:pt x="0" y="10211"/>
                  </a:lnTo>
                  <a:lnTo>
                    <a:pt x="412" y="8218"/>
                  </a:lnTo>
                  <a:lnTo>
                    <a:pt x="2750" y="4123"/>
                  </a:lnTo>
                  <a:lnTo>
                    <a:pt x="5773" y="3454"/>
                  </a:lnTo>
                  <a:lnTo>
                    <a:pt x="19434" y="4473"/>
                  </a:lnTo>
                  <a:lnTo>
                    <a:pt x="626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2930"/>
            <p:cNvSpPr/>
            <p:nvPr>
              <p:custDataLst>
                <p:tags r:id="rId97"/>
              </p:custDataLst>
            </p:nvPr>
          </p:nvSpPr>
          <p:spPr>
            <a:xfrm>
              <a:off x="7819541" y="5530850"/>
              <a:ext cx="35410" cy="19051"/>
            </a:xfrm>
            <a:custGeom>
              <a:avLst/>
              <a:gdLst/>
              <a:ahLst/>
              <a:cxnLst/>
              <a:rect l="0" t="0" r="0" b="0"/>
              <a:pathLst>
                <a:path w="35410" h="19051">
                  <a:moveTo>
                    <a:pt x="3659" y="19050"/>
                  </a:moveTo>
                  <a:lnTo>
                    <a:pt x="3659" y="19050"/>
                  </a:lnTo>
                  <a:lnTo>
                    <a:pt x="0" y="19050"/>
                  </a:lnTo>
                  <a:lnTo>
                    <a:pt x="1563" y="19050"/>
                  </a:lnTo>
                  <a:lnTo>
                    <a:pt x="354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2931"/>
            <p:cNvSpPr/>
            <p:nvPr>
              <p:custDataLst>
                <p:tags r:id="rId98"/>
              </p:custDataLst>
            </p:nvPr>
          </p:nvSpPr>
          <p:spPr>
            <a:xfrm>
              <a:off x="8832850" y="5386565"/>
              <a:ext cx="119203" cy="312171"/>
            </a:xfrm>
            <a:custGeom>
              <a:avLst/>
              <a:gdLst/>
              <a:ahLst/>
              <a:cxnLst/>
              <a:rect l="0" t="0" r="0" b="0"/>
              <a:pathLst>
                <a:path w="119203" h="312171">
                  <a:moveTo>
                    <a:pt x="44450" y="10935"/>
                  </a:moveTo>
                  <a:lnTo>
                    <a:pt x="44450" y="10935"/>
                  </a:lnTo>
                  <a:lnTo>
                    <a:pt x="44450" y="4193"/>
                  </a:lnTo>
                  <a:lnTo>
                    <a:pt x="43744" y="2207"/>
                  </a:lnTo>
                  <a:lnTo>
                    <a:pt x="42569" y="883"/>
                  </a:lnTo>
                  <a:lnTo>
                    <a:pt x="41079" y="0"/>
                  </a:lnTo>
                  <a:lnTo>
                    <a:pt x="39381" y="117"/>
                  </a:lnTo>
                  <a:lnTo>
                    <a:pt x="35612" y="2129"/>
                  </a:lnTo>
                  <a:lnTo>
                    <a:pt x="33465" y="11019"/>
                  </a:lnTo>
                  <a:lnTo>
                    <a:pt x="33218" y="23673"/>
                  </a:lnTo>
                  <a:lnTo>
                    <a:pt x="40688" y="55390"/>
                  </a:lnTo>
                  <a:lnTo>
                    <a:pt x="50078" y="71066"/>
                  </a:lnTo>
                  <a:lnTo>
                    <a:pt x="54552" y="73600"/>
                  </a:lnTo>
                  <a:lnTo>
                    <a:pt x="65167" y="74534"/>
                  </a:lnTo>
                  <a:lnTo>
                    <a:pt x="79673" y="71093"/>
                  </a:lnTo>
                  <a:lnTo>
                    <a:pt x="96278" y="55492"/>
                  </a:lnTo>
                  <a:lnTo>
                    <a:pt x="115763" y="29504"/>
                  </a:lnTo>
                  <a:lnTo>
                    <a:pt x="117392" y="28253"/>
                  </a:lnTo>
                  <a:lnTo>
                    <a:pt x="118478" y="28125"/>
                  </a:lnTo>
                  <a:lnTo>
                    <a:pt x="119202" y="28745"/>
                  </a:lnTo>
                  <a:lnTo>
                    <a:pt x="106645" y="70003"/>
                  </a:lnTo>
                  <a:lnTo>
                    <a:pt x="96744" y="111222"/>
                  </a:lnTo>
                  <a:lnTo>
                    <a:pt x="87462" y="150246"/>
                  </a:lnTo>
                  <a:lnTo>
                    <a:pt x="77655" y="188620"/>
                  </a:lnTo>
                  <a:lnTo>
                    <a:pt x="65102" y="234058"/>
                  </a:lnTo>
                  <a:lnTo>
                    <a:pt x="50280" y="272293"/>
                  </a:lnTo>
                  <a:lnTo>
                    <a:pt x="37946" y="297690"/>
                  </a:lnTo>
                  <a:lnTo>
                    <a:pt x="33763" y="303704"/>
                  </a:lnTo>
                  <a:lnTo>
                    <a:pt x="28860" y="307715"/>
                  </a:lnTo>
                  <a:lnTo>
                    <a:pt x="17766" y="312170"/>
                  </a:lnTo>
                  <a:lnTo>
                    <a:pt x="13255" y="310536"/>
                  </a:lnTo>
                  <a:lnTo>
                    <a:pt x="0" y="2903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2932"/>
            <p:cNvSpPr/>
            <p:nvPr>
              <p:custDataLst>
                <p:tags r:id="rId99"/>
              </p:custDataLst>
            </p:nvPr>
          </p:nvSpPr>
          <p:spPr>
            <a:xfrm>
              <a:off x="8213756" y="5391150"/>
              <a:ext cx="15845" cy="146051"/>
            </a:xfrm>
            <a:custGeom>
              <a:avLst/>
              <a:gdLst/>
              <a:ahLst/>
              <a:cxnLst/>
              <a:rect l="0" t="0" r="0" b="0"/>
              <a:pathLst>
                <a:path w="15845" h="146051">
                  <a:moveTo>
                    <a:pt x="3144" y="0"/>
                  </a:moveTo>
                  <a:lnTo>
                    <a:pt x="3144" y="0"/>
                  </a:lnTo>
                  <a:lnTo>
                    <a:pt x="0" y="45779"/>
                  </a:lnTo>
                  <a:lnTo>
                    <a:pt x="2523" y="85321"/>
                  </a:lnTo>
                  <a:lnTo>
                    <a:pt x="15844" y="146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2933"/>
            <p:cNvSpPr/>
            <p:nvPr>
              <p:custDataLst>
                <p:tags r:id="rId100"/>
              </p:custDataLst>
            </p:nvPr>
          </p:nvSpPr>
          <p:spPr>
            <a:xfrm>
              <a:off x="8348998" y="5332747"/>
              <a:ext cx="71103" cy="179054"/>
            </a:xfrm>
            <a:custGeom>
              <a:avLst/>
              <a:gdLst/>
              <a:ahLst/>
              <a:cxnLst/>
              <a:rect l="0" t="0" r="0" b="0"/>
              <a:pathLst>
                <a:path w="71103" h="179054">
                  <a:moveTo>
                    <a:pt x="71102" y="33003"/>
                  </a:moveTo>
                  <a:lnTo>
                    <a:pt x="71102" y="33003"/>
                  </a:lnTo>
                  <a:lnTo>
                    <a:pt x="71102" y="22890"/>
                  </a:lnTo>
                  <a:lnTo>
                    <a:pt x="68986" y="18500"/>
                  </a:lnTo>
                  <a:lnTo>
                    <a:pt x="60989" y="9859"/>
                  </a:lnTo>
                  <a:lnTo>
                    <a:pt x="44587" y="432"/>
                  </a:lnTo>
                  <a:lnTo>
                    <a:pt x="38609" y="0"/>
                  </a:lnTo>
                  <a:lnTo>
                    <a:pt x="26322" y="3283"/>
                  </a:lnTo>
                  <a:lnTo>
                    <a:pt x="15687" y="13208"/>
                  </a:lnTo>
                  <a:lnTo>
                    <a:pt x="6962" y="27733"/>
                  </a:lnTo>
                  <a:lnTo>
                    <a:pt x="733" y="45948"/>
                  </a:lnTo>
                  <a:lnTo>
                    <a:pt x="0" y="82778"/>
                  </a:lnTo>
                  <a:lnTo>
                    <a:pt x="7623" y="121599"/>
                  </a:lnTo>
                  <a:lnTo>
                    <a:pt x="33002" y="1790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2934"/>
            <p:cNvSpPr/>
            <p:nvPr>
              <p:custDataLst>
                <p:tags r:id="rId101"/>
              </p:custDataLst>
            </p:nvPr>
          </p:nvSpPr>
          <p:spPr>
            <a:xfrm>
              <a:off x="7905750" y="5464783"/>
              <a:ext cx="88901" cy="118719"/>
            </a:xfrm>
            <a:custGeom>
              <a:avLst/>
              <a:gdLst/>
              <a:ahLst/>
              <a:cxnLst/>
              <a:rect l="0" t="0" r="0" b="0"/>
              <a:pathLst>
                <a:path w="88901" h="118719">
                  <a:moveTo>
                    <a:pt x="0" y="27967"/>
                  </a:moveTo>
                  <a:lnTo>
                    <a:pt x="0" y="27967"/>
                  </a:lnTo>
                  <a:lnTo>
                    <a:pt x="0" y="21225"/>
                  </a:lnTo>
                  <a:lnTo>
                    <a:pt x="2116" y="18533"/>
                  </a:lnTo>
                  <a:lnTo>
                    <a:pt x="28542" y="2634"/>
                  </a:lnTo>
                  <a:lnTo>
                    <a:pt x="33844" y="495"/>
                  </a:lnTo>
                  <a:lnTo>
                    <a:pt x="43499" y="0"/>
                  </a:lnTo>
                  <a:lnTo>
                    <a:pt x="51788" y="2131"/>
                  </a:lnTo>
                  <a:lnTo>
                    <a:pt x="57824" y="5431"/>
                  </a:lnTo>
                  <a:lnTo>
                    <a:pt x="62859" y="13012"/>
                  </a:lnTo>
                  <a:lnTo>
                    <a:pt x="65189" y="17997"/>
                  </a:lnTo>
                  <a:lnTo>
                    <a:pt x="65896" y="27298"/>
                  </a:lnTo>
                  <a:lnTo>
                    <a:pt x="65098" y="31755"/>
                  </a:lnTo>
                  <a:lnTo>
                    <a:pt x="40496" y="75237"/>
                  </a:lnTo>
                  <a:lnTo>
                    <a:pt x="18212" y="107719"/>
                  </a:lnTo>
                  <a:lnTo>
                    <a:pt x="17080" y="111474"/>
                  </a:lnTo>
                  <a:lnTo>
                    <a:pt x="17032" y="114683"/>
                  </a:lnTo>
                  <a:lnTo>
                    <a:pt x="17704" y="117528"/>
                  </a:lnTo>
                  <a:lnTo>
                    <a:pt x="20270" y="118718"/>
                  </a:lnTo>
                  <a:lnTo>
                    <a:pt x="88900" y="1105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2935"/>
            <p:cNvSpPr/>
            <p:nvPr>
              <p:custDataLst>
                <p:tags r:id="rId102"/>
              </p:custDataLst>
            </p:nvPr>
          </p:nvSpPr>
          <p:spPr>
            <a:xfrm>
              <a:off x="8128883" y="5441950"/>
              <a:ext cx="151518" cy="31751"/>
            </a:xfrm>
            <a:custGeom>
              <a:avLst/>
              <a:gdLst/>
              <a:ahLst/>
              <a:cxnLst/>
              <a:rect l="0" t="0" r="0" b="0"/>
              <a:pathLst>
                <a:path w="151518" h="31751">
                  <a:moveTo>
                    <a:pt x="5467" y="31750"/>
                  </a:moveTo>
                  <a:lnTo>
                    <a:pt x="5467" y="31750"/>
                  </a:lnTo>
                  <a:lnTo>
                    <a:pt x="0" y="31750"/>
                  </a:lnTo>
                  <a:lnTo>
                    <a:pt x="6120" y="28379"/>
                  </a:lnTo>
                  <a:lnTo>
                    <a:pt x="50629" y="18885"/>
                  </a:lnTo>
                  <a:lnTo>
                    <a:pt x="95761" y="10550"/>
                  </a:lnTo>
                  <a:lnTo>
                    <a:pt x="1515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2936"/>
            <p:cNvSpPr/>
            <p:nvPr>
              <p:custDataLst>
                <p:tags r:id="rId103"/>
              </p:custDataLst>
            </p:nvPr>
          </p:nvSpPr>
          <p:spPr>
            <a:xfrm>
              <a:off x="8598782" y="5469871"/>
              <a:ext cx="113419" cy="41930"/>
            </a:xfrm>
            <a:custGeom>
              <a:avLst/>
              <a:gdLst/>
              <a:ahLst/>
              <a:cxnLst/>
              <a:rect l="0" t="0" r="0" b="0"/>
              <a:pathLst>
                <a:path w="113419" h="41930">
                  <a:moveTo>
                    <a:pt x="5468" y="41929"/>
                  </a:moveTo>
                  <a:lnTo>
                    <a:pt x="5468" y="41929"/>
                  </a:lnTo>
                  <a:lnTo>
                    <a:pt x="0" y="18785"/>
                  </a:lnTo>
                  <a:lnTo>
                    <a:pt x="1822" y="14505"/>
                  </a:lnTo>
                  <a:lnTo>
                    <a:pt x="9493" y="5987"/>
                  </a:lnTo>
                  <a:lnTo>
                    <a:pt x="18074" y="1260"/>
                  </a:lnTo>
                  <a:lnTo>
                    <a:pt x="22339" y="0"/>
                  </a:lnTo>
                  <a:lnTo>
                    <a:pt x="41824" y="1597"/>
                  </a:lnTo>
                  <a:lnTo>
                    <a:pt x="86982" y="17938"/>
                  </a:lnTo>
                  <a:lnTo>
                    <a:pt x="113418" y="228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2937"/>
            <p:cNvSpPr/>
            <p:nvPr>
              <p:custDataLst>
                <p:tags r:id="rId104"/>
              </p:custDataLst>
            </p:nvPr>
          </p:nvSpPr>
          <p:spPr>
            <a:xfrm>
              <a:off x="8655050" y="5384800"/>
              <a:ext cx="76201" cy="127001"/>
            </a:xfrm>
            <a:custGeom>
              <a:avLst/>
              <a:gdLst/>
              <a:ahLst/>
              <a:cxnLst/>
              <a:rect l="0" t="0" r="0" b="0"/>
              <a:pathLst>
                <a:path w="76201" h="127001">
                  <a:moveTo>
                    <a:pt x="76200" y="0"/>
                  </a:moveTo>
                  <a:lnTo>
                    <a:pt x="76200" y="0"/>
                  </a:lnTo>
                  <a:lnTo>
                    <a:pt x="72829" y="0"/>
                  </a:lnTo>
                  <a:lnTo>
                    <a:pt x="71836" y="705"/>
                  </a:lnTo>
                  <a:lnTo>
                    <a:pt x="56151" y="40494"/>
                  </a:lnTo>
                  <a:lnTo>
                    <a:pt x="35145" y="85557"/>
                  </a:lnTo>
                  <a:lnTo>
                    <a:pt x="0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2938"/>
            <p:cNvSpPr/>
            <p:nvPr>
              <p:custDataLst>
                <p:tags r:id="rId105"/>
              </p:custDataLst>
            </p:nvPr>
          </p:nvSpPr>
          <p:spPr>
            <a:xfrm>
              <a:off x="8483600" y="5378450"/>
              <a:ext cx="12701" cy="127001"/>
            </a:xfrm>
            <a:custGeom>
              <a:avLst/>
              <a:gdLst/>
              <a:ahLst/>
              <a:cxnLst/>
              <a:rect l="0" t="0" r="0" b="0"/>
              <a:pathLst>
                <a:path w="12701" h="127001">
                  <a:moveTo>
                    <a:pt x="12700" y="0"/>
                  </a:moveTo>
                  <a:lnTo>
                    <a:pt x="12700" y="0"/>
                  </a:lnTo>
                  <a:lnTo>
                    <a:pt x="3973" y="20278"/>
                  </a:lnTo>
                  <a:lnTo>
                    <a:pt x="522" y="66449"/>
                  </a:lnTo>
                  <a:lnTo>
                    <a:pt x="0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2939"/>
            <p:cNvSpPr/>
            <p:nvPr>
              <p:custDataLst>
                <p:tags r:id="rId106"/>
              </p:custDataLst>
            </p:nvPr>
          </p:nvSpPr>
          <p:spPr>
            <a:xfrm>
              <a:off x="8978900" y="5487283"/>
              <a:ext cx="43569" cy="132468"/>
            </a:xfrm>
            <a:custGeom>
              <a:avLst/>
              <a:gdLst/>
              <a:ahLst/>
              <a:cxnLst/>
              <a:rect l="0" t="0" r="0" b="0"/>
              <a:pathLst>
                <a:path w="43569" h="132468">
                  <a:moveTo>
                    <a:pt x="38100" y="5467"/>
                  </a:moveTo>
                  <a:lnTo>
                    <a:pt x="38100" y="5467"/>
                  </a:lnTo>
                  <a:lnTo>
                    <a:pt x="43568" y="0"/>
                  </a:lnTo>
                  <a:lnTo>
                    <a:pt x="32164" y="14775"/>
                  </a:lnTo>
                  <a:lnTo>
                    <a:pt x="13784" y="56919"/>
                  </a:lnTo>
                  <a:lnTo>
                    <a:pt x="2303" y="103668"/>
                  </a:lnTo>
                  <a:lnTo>
                    <a:pt x="0" y="1324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2940"/>
            <p:cNvSpPr/>
            <p:nvPr>
              <p:custDataLst>
                <p:tags r:id="rId107"/>
              </p:custDataLst>
            </p:nvPr>
          </p:nvSpPr>
          <p:spPr>
            <a:xfrm>
              <a:off x="8750300" y="5378450"/>
              <a:ext cx="23368" cy="184151"/>
            </a:xfrm>
            <a:custGeom>
              <a:avLst/>
              <a:gdLst/>
              <a:ahLst/>
              <a:cxnLst/>
              <a:rect l="0" t="0" r="0" b="0"/>
              <a:pathLst>
                <a:path w="23368" h="184151">
                  <a:moveTo>
                    <a:pt x="0" y="0"/>
                  </a:moveTo>
                  <a:lnTo>
                    <a:pt x="0" y="0"/>
                  </a:lnTo>
                  <a:lnTo>
                    <a:pt x="5468" y="0"/>
                  </a:lnTo>
                  <a:lnTo>
                    <a:pt x="5762" y="705"/>
                  </a:lnTo>
                  <a:lnTo>
                    <a:pt x="15105" y="44258"/>
                  </a:lnTo>
                  <a:lnTo>
                    <a:pt x="23367" y="91841"/>
                  </a:lnTo>
                  <a:lnTo>
                    <a:pt x="16270" y="137459"/>
                  </a:lnTo>
                  <a:lnTo>
                    <a:pt x="12347" y="158399"/>
                  </a:lnTo>
                  <a:lnTo>
                    <a:pt x="0" y="184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2941"/>
            <p:cNvSpPr/>
            <p:nvPr>
              <p:custDataLst>
                <p:tags r:id="rId108"/>
              </p:custDataLst>
            </p:nvPr>
          </p:nvSpPr>
          <p:spPr>
            <a:xfrm>
              <a:off x="8502650" y="5454650"/>
              <a:ext cx="82551" cy="25401"/>
            </a:xfrm>
            <a:custGeom>
              <a:avLst/>
              <a:gdLst/>
              <a:ahLst/>
              <a:cxnLst/>
              <a:rect l="0" t="0" r="0" b="0"/>
              <a:pathLst>
                <a:path w="82551" h="25401">
                  <a:moveTo>
                    <a:pt x="0" y="25400"/>
                  </a:moveTo>
                  <a:lnTo>
                    <a:pt x="0" y="25400"/>
                  </a:lnTo>
                  <a:lnTo>
                    <a:pt x="3370" y="18658"/>
                  </a:lnTo>
                  <a:lnTo>
                    <a:pt x="5069" y="16672"/>
                  </a:lnTo>
                  <a:lnTo>
                    <a:pt x="18297" y="9852"/>
                  </a:lnTo>
                  <a:lnTo>
                    <a:pt x="82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2942"/>
            <p:cNvSpPr/>
            <p:nvPr>
              <p:custDataLst>
                <p:tags r:id="rId109"/>
              </p:custDataLst>
            </p:nvPr>
          </p:nvSpPr>
          <p:spPr>
            <a:xfrm>
              <a:off x="7019729" y="5372100"/>
              <a:ext cx="104972" cy="19051"/>
            </a:xfrm>
            <a:custGeom>
              <a:avLst/>
              <a:gdLst/>
              <a:ahLst/>
              <a:cxnLst/>
              <a:rect l="0" t="0" r="0" b="0"/>
              <a:pathLst>
                <a:path w="104972" h="19051">
                  <a:moveTo>
                    <a:pt x="3371" y="19050"/>
                  </a:moveTo>
                  <a:lnTo>
                    <a:pt x="3371" y="19050"/>
                  </a:lnTo>
                  <a:lnTo>
                    <a:pt x="0" y="19050"/>
                  </a:lnTo>
                  <a:lnTo>
                    <a:pt x="3989" y="15287"/>
                  </a:lnTo>
                  <a:lnTo>
                    <a:pt x="8016" y="12308"/>
                  </a:lnTo>
                  <a:lnTo>
                    <a:pt x="18135" y="8998"/>
                  </a:lnTo>
                  <a:lnTo>
                    <a:pt x="62596" y="2334"/>
                  </a:lnTo>
                  <a:lnTo>
                    <a:pt x="1049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2943"/>
            <p:cNvSpPr/>
            <p:nvPr>
              <p:custDataLst>
                <p:tags r:id="rId110"/>
              </p:custDataLst>
            </p:nvPr>
          </p:nvSpPr>
          <p:spPr>
            <a:xfrm>
              <a:off x="8878780" y="5280718"/>
              <a:ext cx="138221" cy="65983"/>
            </a:xfrm>
            <a:custGeom>
              <a:avLst/>
              <a:gdLst/>
              <a:ahLst/>
              <a:cxnLst/>
              <a:rect l="0" t="0" r="0" b="0"/>
              <a:pathLst>
                <a:path w="138221" h="65983">
                  <a:moveTo>
                    <a:pt x="11220" y="15182"/>
                  </a:moveTo>
                  <a:lnTo>
                    <a:pt x="11220" y="15182"/>
                  </a:lnTo>
                  <a:lnTo>
                    <a:pt x="20058" y="876"/>
                  </a:lnTo>
                  <a:lnTo>
                    <a:pt x="21345" y="0"/>
                  </a:lnTo>
                  <a:lnTo>
                    <a:pt x="22205" y="122"/>
                  </a:lnTo>
                  <a:lnTo>
                    <a:pt x="23581" y="2016"/>
                  </a:lnTo>
                  <a:lnTo>
                    <a:pt x="3516" y="35073"/>
                  </a:lnTo>
                  <a:lnTo>
                    <a:pt x="0" y="46789"/>
                  </a:lnTo>
                  <a:lnTo>
                    <a:pt x="2329" y="48953"/>
                  </a:lnTo>
                  <a:lnTo>
                    <a:pt x="12442" y="51358"/>
                  </a:lnTo>
                  <a:lnTo>
                    <a:pt x="56170" y="44275"/>
                  </a:lnTo>
                  <a:lnTo>
                    <a:pt x="82706" y="45047"/>
                  </a:lnTo>
                  <a:lnTo>
                    <a:pt x="108230" y="52335"/>
                  </a:lnTo>
                  <a:lnTo>
                    <a:pt x="138220" y="659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2944"/>
            <p:cNvSpPr/>
            <p:nvPr>
              <p:custDataLst>
                <p:tags r:id="rId111"/>
              </p:custDataLst>
            </p:nvPr>
          </p:nvSpPr>
          <p:spPr>
            <a:xfrm>
              <a:off x="9080855" y="5556250"/>
              <a:ext cx="50446" cy="63501"/>
            </a:xfrm>
            <a:custGeom>
              <a:avLst/>
              <a:gdLst/>
              <a:ahLst/>
              <a:cxnLst/>
              <a:rect l="0" t="0" r="0" b="0"/>
              <a:pathLst>
                <a:path w="50446" h="63501">
                  <a:moveTo>
                    <a:pt x="12345" y="0"/>
                  </a:moveTo>
                  <a:lnTo>
                    <a:pt x="12345" y="0"/>
                  </a:lnTo>
                  <a:lnTo>
                    <a:pt x="12344" y="3371"/>
                  </a:lnTo>
                  <a:lnTo>
                    <a:pt x="14226" y="6907"/>
                  </a:lnTo>
                  <a:lnTo>
                    <a:pt x="15715" y="8838"/>
                  </a:lnTo>
                  <a:lnTo>
                    <a:pt x="16004" y="11537"/>
                  </a:lnTo>
                  <a:lnTo>
                    <a:pt x="13036" y="22076"/>
                  </a:lnTo>
                  <a:lnTo>
                    <a:pt x="0" y="55535"/>
                  </a:lnTo>
                  <a:lnTo>
                    <a:pt x="3566" y="58313"/>
                  </a:lnTo>
                  <a:lnTo>
                    <a:pt x="9854" y="61195"/>
                  </a:lnTo>
                  <a:lnTo>
                    <a:pt x="50445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2945"/>
            <p:cNvSpPr/>
            <p:nvPr>
              <p:custDataLst>
                <p:tags r:id="rId112"/>
              </p:custDataLst>
            </p:nvPr>
          </p:nvSpPr>
          <p:spPr>
            <a:xfrm>
              <a:off x="9042400" y="5568950"/>
              <a:ext cx="25401" cy="6351"/>
            </a:xfrm>
            <a:custGeom>
              <a:avLst/>
              <a:gdLst/>
              <a:ahLst/>
              <a:cxnLst/>
              <a:rect l="0" t="0" r="0" b="0"/>
              <a:pathLst>
                <a:path w="25401" h="6351">
                  <a:moveTo>
                    <a:pt x="0" y="6350"/>
                  </a:moveTo>
                  <a:lnTo>
                    <a:pt x="0" y="6350"/>
                  </a:lnTo>
                  <a:lnTo>
                    <a:pt x="6741" y="6350"/>
                  </a:lnTo>
                  <a:lnTo>
                    <a:pt x="11933" y="4468"/>
                  </a:lnTo>
                  <a:lnTo>
                    <a:pt x="16592" y="1986"/>
                  </a:lnTo>
                  <a:lnTo>
                    <a:pt x="25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2946"/>
            <p:cNvSpPr/>
            <p:nvPr>
              <p:custDataLst>
                <p:tags r:id="rId113"/>
              </p:custDataLst>
            </p:nvPr>
          </p:nvSpPr>
          <p:spPr>
            <a:xfrm>
              <a:off x="8964379" y="5553529"/>
              <a:ext cx="39922" cy="21772"/>
            </a:xfrm>
            <a:custGeom>
              <a:avLst/>
              <a:gdLst/>
              <a:ahLst/>
              <a:cxnLst/>
              <a:rect l="0" t="0" r="0" b="0"/>
              <a:pathLst>
                <a:path w="39922" h="21772">
                  <a:moveTo>
                    <a:pt x="8171" y="21771"/>
                  </a:moveTo>
                  <a:lnTo>
                    <a:pt x="8171" y="21771"/>
                  </a:lnTo>
                  <a:lnTo>
                    <a:pt x="1428" y="15029"/>
                  </a:lnTo>
                  <a:lnTo>
                    <a:pt x="149" y="12337"/>
                  </a:lnTo>
                  <a:lnTo>
                    <a:pt x="0" y="9838"/>
                  </a:lnTo>
                  <a:lnTo>
                    <a:pt x="607" y="7466"/>
                  </a:lnTo>
                  <a:lnTo>
                    <a:pt x="5044" y="2948"/>
                  </a:lnTo>
                  <a:lnTo>
                    <a:pt x="8204" y="756"/>
                  </a:lnTo>
                  <a:lnTo>
                    <a:pt x="11720" y="0"/>
                  </a:lnTo>
                  <a:lnTo>
                    <a:pt x="39921" y="27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SMARTInkShape-Group605"/>
          <p:cNvGrpSpPr/>
          <p:nvPr/>
        </p:nvGrpSpPr>
        <p:grpSpPr>
          <a:xfrm>
            <a:off x="1152161" y="5772150"/>
            <a:ext cx="1362440" cy="341262"/>
            <a:chOff x="1152161" y="5772150"/>
            <a:chExt cx="1362440" cy="341262"/>
          </a:xfrm>
        </p:grpSpPr>
        <p:sp>
          <p:nvSpPr>
            <p:cNvPr id="201" name="SMARTInkShape-2947"/>
            <p:cNvSpPr/>
            <p:nvPr>
              <p:custDataLst>
                <p:tags r:id="rId84"/>
              </p:custDataLst>
            </p:nvPr>
          </p:nvSpPr>
          <p:spPr>
            <a:xfrm>
              <a:off x="2444750" y="5804783"/>
              <a:ext cx="38101" cy="138818"/>
            </a:xfrm>
            <a:custGeom>
              <a:avLst/>
              <a:gdLst/>
              <a:ahLst/>
              <a:cxnLst/>
              <a:rect l="0" t="0" r="0" b="0"/>
              <a:pathLst>
                <a:path w="38101" h="138818">
                  <a:moveTo>
                    <a:pt x="0" y="5467"/>
                  </a:moveTo>
                  <a:lnTo>
                    <a:pt x="0" y="5467"/>
                  </a:lnTo>
                  <a:lnTo>
                    <a:pt x="0" y="0"/>
                  </a:lnTo>
                  <a:lnTo>
                    <a:pt x="0" y="2749"/>
                  </a:lnTo>
                  <a:lnTo>
                    <a:pt x="20957" y="44269"/>
                  </a:lnTo>
                  <a:lnTo>
                    <a:pt x="28238" y="69096"/>
                  </a:lnTo>
                  <a:lnTo>
                    <a:pt x="38100" y="1388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2948"/>
            <p:cNvSpPr/>
            <p:nvPr>
              <p:custDataLst>
                <p:tags r:id="rId85"/>
              </p:custDataLst>
            </p:nvPr>
          </p:nvSpPr>
          <p:spPr>
            <a:xfrm>
              <a:off x="2368550" y="5861050"/>
              <a:ext cx="146051" cy="11557"/>
            </a:xfrm>
            <a:custGeom>
              <a:avLst/>
              <a:gdLst/>
              <a:ahLst/>
              <a:cxnLst/>
              <a:rect l="0" t="0" r="0" b="0"/>
              <a:pathLst>
                <a:path w="146051" h="11557">
                  <a:moveTo>
                    <a:pt x="0" y="0"/>
                  </a:moveTo>
                  <a:lnTo>
                    <a:pt x="0" y="0"/>
                  </a:lnTo>
                  <a:lnTo>
                    <a:pt x="5775" y="5069"/>
                  </a:lnTo>
                  <a:lnTo>
                    <a:pt x="12209" y="8839"/>
                  </a:lnTo>
                  <a:lnTo>
                    <a:pt x="27136" y="11556"/>
                  </a:lnTo>
                  <a:lnTo>
                    <a:pt x="69304" y="8110"/>
                  </a:lnTo>
                  <a:lnTo>
                    <a:pt x="1460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2949"/>
            <p:cNvSpPr/>
            <p:nvPr>
              <p:custDataLst>
                <p:tags r:id="rId86"/>
              </p:custDataLst>
            </p:nvPr>
          </p:nvSpPr>
          <p:spPr>
            <a:xfrm>
              <a:off x="2054912" y="5994400"/>
              <a:ext cx="104089" cy="12701"/>
            </a:xfrm>
            <a:custGeom>
              <a:avLst/>
              <a:gdLst/>
              <a:ahLst/>
              <a:cxnLst/>
              <a:rect l="0" t="0" r="0" b="0"/>
              <a:pathLst>
                <a:path w="104089" h="12701">
                  <a:moveTo>
                    <a:pt x="8838" y="12700"/>
                  </a:moveTo>
                  <a:lnTo>
                    <a:pt x="8838" y="12700"/>
                  </a:lnTo>
                  <a:lnTo>
                    <a:pt x="5467" y="9329"/>
                  </a:lnTo>
                  <a:lnTo>
                    <a:pt x="3768" y="9042"/>
                  </a:lnTo>
                  <a:lnTo>
                    <a:pt x="1931" y="9555"/>
                  </a:lnTo>
                  <a:lnTo>
                    <a:pt x="0" y="10603"/>
                  </a:lnTo>
                  <a:lnTo>
                    <a:pt x="829" y="11303"/>
                  </a:lnTo>
                  <a:lnTo>
                    <a:pt x="22992" y="12516"/>
                  </a:lnTo>
                  <a:lnTo>
                    <a:pt x="65387" y="7594"/>
                  </a:lnTo>
                  <a:lnTo>
                    <a:pt x="1040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2950"/>
            <p:cNvSpPr/>
            <p:nvPr>
              <p:custDataLst>
                <p:tags r:id="rId87"/>
              </p:custDataLst>
            </p:nvPr>
          </p:nvSpPr>
          <p:spPr>
            <a:xfrm>
              <a:off x="2083309" y="5912733"/>
              <a:ext cx="31242" cy="154503"/>
            </a:xfrm>
            <a:custGeom>
              <a:avLst/>
              <a:gdLst/>
              <a:ahLst/>
              <a:cxnLst/>
              <a:rect l="0" t="0" r="0" b="0"/>
              <a:pathLst>
                <a:path w="31242" h="154503">
                  <a:moveTo>
                    <a:pt x="12191" y="5467"/>
                  </a:moveTo>
                  <a:lnTo>
                    <a:pt x="12191" y="5467"/>
                  </a:lnTo>
                  <a:lnTo>
                    <a:pt x="12191" y="0"/>
                  </a:lnTo>
                  <a:lnTo>
                    <a:pt x="10309" y="31789"/>
                  </a:lnTo>
                  <a:lnTo>
                    <a:pt x="2066" y="77241"/>
                  </a:lnTo>
                  <a:lnTo>
                    <a:pt x="0" y="117847"/>
                  </a:lnTo>
                  <a:lnTo>
                    <a:pt x="1128" y="134436"/>
                  </a:lnTo>
                  <a:lnTo>
                    <a:pt x="6333" y="146513"/>
                  </a:lnTo>
                  <a:lnTo>
                    <a:pt x="9697" y="150297"/>
                  </a:lnTo>
                  <a:lnTo>
                    <a:pt x="17197" y="154502"/>
                  </a:lnTo>
                  <a:lnTo>
                    <a:pt x="20467" y="154213"/>
                  </a:lnTo>
                  <a:lnTo>
                    <a:pt x="31241" y="1451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2951"/>
            <p:cNvSpPr/>
            <p:nvPr>
              <p:custDataLst>
                <p:tags r:id="rId88"/>
              </p:custDataLst>
            </p:nvPr>
          </p:nvSpPr>
          <p:spPr>
            <a:xfrm>
              <a:off x="1867051" y="5772150"/>
              <a:ext cx="120362" cy="341262"/>
            </a:xfrm>
            <a:custGeom>
              <a:avLst/>
              <a:gdLst/>
              <a:ahLst/>
              <a:cxnLst/>
              <a:rect l="0" t="0" r="0" b="0"/>
              <a:pathLst>
                <a:path w="120362" h="341262">
                  <a:moveTo>
                    <a:pt x="12549" y="0"/>
                  </a:moveTo>
                  <a:lnTo>
                    <a:pt x="12549" y="0"/>
                  </a:lnTo>
                  <a:lnTo>
                    <a:pt x="9178" y="0"/>
                  </a:lnTo>
                  <a:lnTo>
                    <a:pt x="5642" y="3763"/>
                  </a:lnTo>
                  <a:lnTo>
                    <a:pt x="3711" y="6742"/>
                  </a:lnTo>
                  <a:lnTo>
                    <a:pt x="993" y="21048"/>
                  </a:lnTo>
                  <a:lnTo>
                    <a:pt x="0" y="68022"/>
                  </a:lnTo>
                  <a:lnTo>
                    <a:pt x="3657" y="98471"/>
                  </a:lnTo>
                  <a:lnTo>
                    <a:pt x="10713" y="119259"/>
                  </a:lnTo>
                  <a:lnTo>
                    <a:pt x="20905" y="133203"/>
                  </a:lnTo>
                  <a:lnTo>
                    <a:pt x="30609" y="140340"/>
                  </a:lnTo>
                  <a:lnTo>
                    <a:pt x="35172" y="142244"/>
                  </a:lnTo>
                  <a:lnTo>
                    <a:pt x="41037" y="141396"/>
                  </a:lnTo>
                  <a:lnTo>
                    <a:pt x="55079" y="134809"/>
                  </a:lnTo>
                  <a:lnTo>
                    <a:pt x="66964" y="122945"/>
                  </a:lnTo>
                  <a:lnTo>
                    <a:pt x="79707" y="100399"/>
                  </a:lnTo>
                  <a:lnTo>
                    <a:pt x="90334" y="60754"/>
                  </a:lnTo>
                  <a:lnTo>
                    <a:pt x="94681" y="16944"/>
                  </a:lnTo>
                  <a:lnTo>
                    <a:pt x="95526" y="15529"/>
                  </a:lnTo>
                  <a:lnTo>
                    <a:pt x="96794" y="16703"/>
                  </a:lnTo>
                  <a:lnTo>
                    <a:pt x="98346" y="19601"/>
                  </a:lnTo>
                  <a:lnTo>
                    <a:pt x="107919" y="64890"/>
                  </a:lnTo>
                  <a:lnTo>
                    <a:pt x="112303" y="102011"/>
                  </a:lnTo>
                  <a:lnTo>
                    <a:pt x="116973" y="143193"/>
                  </a:lnTo>
                  <a:lnTo>
                    <a:pt x="119803" y="183193"/>
                  </a:lnTo>
                  <a:lnTo>
                    <a:pt x="120361" y="229665"/>
                  </a:lnTo>
                  <a:lnTo>
                    <a:pt x="116695" y="268897"/>
                  </a:lnTo>
                  <a:lnTo>
                    <a:pt x="104790" y="308039"/>
                  </a:lnTo>
                  <a:lnTo>
                    <a:pt x="89739" y="334452"/>
                  </a:lnTo>
                  <a:lnTo>
                    <a:pt x="85176" y="339385"/>
                  </a:lnTo>
                  <a:lnTo>
                    <a:pt x="78606" y="341261"/>
                  </a:lnTo>
                  <a:lnTo>
                    <a:pt x="61898" y="339584"/>
                  </a:lnTo>
                  <a:lnTo>
                    <a:pt x="48358" y="334136"/>
                  </a:lnTo>
                  <a:lnTo>
                    <a:pt x="42771" y="330707"/>
                  </a:lnTo>
                  <a:lnTo>
                    <a:pt x="25249" y="292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2952"/>
            <p:cNvSpPr/>
            <p:nvPr>
              <p:custDataLst>
                <p:tags r:id="rId89"/>
              </p:custDataLst>
            </p:nvPr>
          </p:nvSpPr>
          <p:spPr>
            <a:xfrm>
              <a:off x="1518892" y="5774621"/>
              <a:ext cx="195609" cy="168980"/>
            </a:xfrm>
            <a:custGeom>
              <a:avLst/>
              <a:gdLst/>
              <a:ahLst/>
              <a:cxnLst/>
              <a:rect l="0" t="0" r="0" b="0"/>
              <a:pathLst>
                <a:path w="195609" h="168980">
                  <a:moveTo>
                    <a:pt x="189258" y="16579"/>
                  </a:moveTo>
                  <a:lnTo>
                    <a:pt x="189258" y="16579"/>
                  </a:lnTo>
                  <a:lnTo>
                    <a:pt x="189258" y="0"/>
                  </a:lnTo>
                  <a:lnTo>
                    <a:pt x="189258" y="1685"/>
                  </a:lnTo>
                  <a:lnTo>
                    <a:pt x="182777" y="20066"/>
                  </a:lnTo>
                  <a:lnTo>
                    <a:pt x="156655" y="62908"/>
                  </a:lnTo>
                  <a:lnTo>
                    <a:pt x="128790" y="93513"/>
                  </a:lnTo>
                  <a:lnTo>
                    <a:pt x="90844" y="118324"/>
                  </a:lnTo>
                  <a:lnTo>
                    <a:pt x="65084" y="127160"/>
                  </a:lnTo>
                  <a:lnTo>
                    <a:pt x="40674" y="126406"/>
                  </a:lnTo>
                  <a:lnTo>
                    <a:pt x="25854" y="119719"/>
                  </a:lnTo>
                  <a:lnTo>
                    <a:pt x="11255" y="107817"/>
                  </a:lnTo>
                  <a:lnTo>
                    <a:pt x="2951" y="94103"/>
                  </a:lnTo>
                  <a:lnTo>
                    <a:pt x="0" y="81961"/>
                  </a:lnTo>
                  <a:lnTo>
                    <a:pt x="2408" y="78512"/>
                  </a:lnTo>
                  <a:lnTo>
                    <a:pt x="12610" y="72797"/>
                  </a:lnTo>
                  <a:lnTo>
                    <a:pt x="26551" y="71669"/>
                  </a:lnTo>
                  <a:lnTo>
                    <a:pt x="68611" y="80064"/>
                  </a:lnTo>
                  <a:lnTo>
                    <a:pt x="109269" y="100380"/>
                  </a:lnTo>
                  <a:lnTo>
                    <a:pt x="155032" y="133600"/>
                  </a:lnTo>
                  <a:lnTo>
                    <a:pt x="195608" y="1689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2953"/>
            <p:cNvSpPr/>
            <p:nvPr>
              <p:custDataLst>
                <p:tags r:id="rId90"/>
              </p:custDataLst>
            </p:nvPr>
          </p:nvSpPr>
          <p:spPr>
            <a:xfrm>
              <a:off x="1152161" y="5949950"/>
              <a:ext cx="124190" cy="30374"/>
            </a:xfrm>
            <a:custGeom>
              <a:avLst/>
              <a:gdLst/>
              <a:ahLst/>
              <a:cxnLst/>
              <a:rect l="0" t="0" r="0" b="0"/>
              <a:pathLst>
                <a:path w="124190" h="30374">
                  <a:moveTo>
                    <a:pt x="35289" y="0"/>
                  </a:moveTo>
                  <a:lnTo>
                    <a:pt x="35289" y="0"/>
                  </a:lnTo>
                  <a:lnTo>
                    <a:pt x="1406" y="24781"/>
                  </a:lnTo>
                  <a:lnTo>
                    <a:pt x="0" y="27104"/>
                  </a:lnTo>
                  <a:lnTo>
                    <a:pt x="1180" y="28652"/>
                  </a:lnTo>
                  <a:lnTo>
                    <a:pt x="8135" y="30373"/>
                  </a:lnTo>
                  <a:lnTo>
                    <a:pt x="48446" y="29687"/>
                  </a:lnTo>
                  <a:lnTo>
                    <a:pt x="124189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2954"/>
            <p:cNvSpPr/>
            <p:nvPr>
              <p:custDataLst>
                <p:tags r:id="rId91"/>
              </p:custDataLst>
            </p:nvPr>
          </p:nvSpPr>
          <p:spPr>
            <a:xfrm>
              <a:off x="1177442" y="5854700"/>
              <a:ext cx="124309" cy="10009"/>
            </a:xfrm>
            <a:custGeom>
              <a:avLst/>
              <a:gdLst/>
              <a:ahLst/>
              <a:cxnLst/>
              <a:rect l="0" t="0" r="0" b="0"/>
              <a:pathLst>
                <a:path w="124309" h="10009">
                  <a:moveTo>
                    <a:pt x="3658" y="6350"/>
                  </a:moveTo>
                  <a:lnTo>
                    <a:pt x="3658" y="6350"/>
                  </a:lnTo>
                  <a:lnTo>
                    <a:pt x="287" y="6349"/>
                  </a:lnTo>
                  <a:lnTo>
                    <a:pt x="0" y="7055"/>
                  </a:lnTo>
                  <a:lnTo>
                    <a:pt x="1562" y="9721"/>
                  </a:lnTo>
                  <a:lnTo>
                    <a:pt x="4377" y="10008"/>
                  </a:lnTo>
                  <a:lnTo>
                    <a:pt x="42509" y="2400"/>
                  </a:lnTo>
                  <a:lnTo>
                    <a:pt x="89730" y="315"/>
                  </a:lnTo>
                  <a:lnTo>
                    <a:pt x="1243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4" name="SMARTInkShape-Group606"/>
          <p:cNvGrpSpPr/>
          <p:nvPr/>
        </p:nvGrpSpPr>
        <p:grpSpPr>
          <a:xfrm>
            <a:off x="2764103" y="5768779"/>
            <a:ext cx="1725348" cy="364543"/>
            <a:chOff x="2764103" y="5768779"/>
            <a:chExt cx="1725348" cy="364543"/>
          </a:xfrm>
        </p:grpSpPr>
        <p:sp>
          <p:nvSpPr>
            <p:cNvPr id="210" name="SMARTInkShape-2955"/>
            <p:cNvSpPr/>
            <p:nvPr>
              <p:custDataLst>
                <p:tags r:id="rId70"/>
              </p:custDataLst>
            </p:nvPr>
          </p:nvSpPr>
          <p:spPr>
            <a:xfrm>
              <a:off x="4051300" y="5889142"/>
              <a:ext cx="31751" cy="153016"/>
            </a:xfrm>
            <a:custGeom>
              <a:avLst/>
              <a:gdLst/>
              <a:ahLst/>
              <a:cxnLst/>
              <a:rect l="0" t="0" r="0" b="0"/>
              <a:pathLst>
                <a:path w="31751" h="153016">
                  <a:moveTo>
                    <a:pt x="0" y="3658"/>
                  </a:moveTo>
                  <a:lnTo>
                    <a:pt x="0" y="3658"/>
                  </a:lnTo>
                  <a:lnTo>
                    <a:pt x="0" y="0"/>
                  </a:lnTo>
                  <a:lnTo>
                    <a:pt x="0" y="41598"/>
                  </a:lnTo>
                  <a:lnTo>
                    <a:pt x="0" y="86955"/>
                  </a:lnTo>
                  <a:lnTo>
                    <a:pt x="0" y="128805"/>
                  </a:lnTo>
                  <a:lnTo>
                    <a:pt x="3763" y="140653"/>
                  </a:lnTo>
                  <a:lnTo>
                    <a:pt x="9434" y="149211"/>
                  </a:lnTo>
                  <a:lnTo>
                    <a:pt x="14305" y="153015"/>
                  </a:lnTo>
                  <a:lnTo>
                    <a:pt x="17298" y="152618"/>
                  </a:lnTo>
                  <a:lnTo>
                    <a:pt x="31750" y="1433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2956"/>
            <p:cNvSpPr/>
            <p:nvPr>
              <p:custDataLst>
                <p:tags r:id="rId71"/>
              </p:custDataLst>
            </p:nvPr>
          </p:nvSpPr>
          <p:spPr>
            <a:xfrm>
              <a:off x="4019812" y="5981700"/>
              <a:ext cx="56889" cy="6351"/>
            </a:xfrm>
            <a:custGeom>
              <a:avLst/>
              <a:gdLst/>
              <a:ahLst/>
              <a:cxnLst/>
              <a:rect l="0" t="0" r="0" b="0"/>
              <a:pathLst>
                <a:path w="56889" h="6351">
                  <a:moveTo>
                    <a:pt x="6088" y="6350"/>
                  </a:moveTo>
                  <a:lnTo>
                    <a:pt x="6088" y="6350"/>
                  </a:lnTo>
                  <a:lnTo>
                    <a:pt x="0" y="6350"/>
                  </a:lnTo>
                  <a:lnTo>
                    <a:pt x="568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2957"/>
            <p:cNvSpPr/>
            <p:nvPr>
              <p:custDataLst>
                <p:tags r:id="rId72"/>
              </p:custDataLst>
            </p:nvPr>
          </p:nvSpPr>
          <p:spPr>
            <a:xfrm>
              <a:off x="4109333" y="5981700"/>
              <a:ext cx="43568" cy="12701"/>
            </a:xfrm>
            <a:custGeom>
              <a:avLst/>
              <a:gdLst/>
              <a:ahLst/>
              <a:cxnLst/>
              <a:rect l="0" t="0" r="0" b="0"/>
              <a:pathLst>
                <a:path w="43568" h="12701">
                  <a:moveTo>
                    <a:pt x="5467" y="12700"/>
                  </a:moveTo>
                  <a:lnTo>
                    <a:pt x="5467" y="12700"/>
                  </a:lnTo>
                  <a:lnTo>
                    <a:pt x="0" y="12699"/>
                  </a:lnTo>
                  <a:lnTo>
                    <a:pt x="10136" y="11995"/>
                  </a:lnTo>
                  <a:lnTo>
                    <a:pt x="435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2958"/>
            <p:cNvSpPr/>
            <p:nvPr>
              <p:custDataLst>
                <p:tags r:id="rId73"/>
              </p:custDataLst>
            </p:nvPr>
          </p:nvSpPr>
          <p:spPr>
            <a:xfrm>
              <a:off x="4216400" y="5949950"/>
              <a:ext cx="12701" cy="95251"/>
            </a:xfrm>
            <a:custGeom>
              <a:avLst/>
              <a:gdLst/>
              <a:ahLst/>
              <a:cxnLst/>
              <a:rect l="0" t="0" r="0" b="0"/>
              <a:pathLst>
                <a:path w="12701" h="95251">
                  <a:moveTo>
                    <a:pt x="12700" y="0"/>
                  </a:moveTo>
                  <a:lnTo>
                    <a:pt x="12700" y="0"/>
                  </a:lnTo>
                  <a:lnTo>
                    <a:pt x="9329" y="3371"/>
                  </a:lnTo>
                  <a:lnTo>
                    <a:pt x="7233" y="15580"/>
                  </a:lnTo>
                  <a:lnTo>
                    <a:pt x="3056" y="61988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2959"/>
            <p:cNvSpPr/>
            <p:nvPr>
              <p:custDataLst>
                <p:tags r:id="rId74"/>
              </p:custDataLst>
            </p:nvPr>
          </p:nvSpPr>
          <p:spPr>
            <a:xfrm>
              <a:off x="4368800" y="5918199"/>
              <a:ext cx="120651" cy="2"/>
            </a:xfrm>
            <a:custGeom>
              <a:avLst/>
              <a:gdLst/>
              <a:ahLst/>
              <a:cxnLst/>
              <a:rect l="0" t="0" r="0" b="0"/>
              <a:pathLst>
                <a:path w="120651" h="2">
                  <a:moveTo>
                    <a:pt x="0" y="1"/>
                  </a:moveTo>
                  <a:lnTo>
                    <a:pt x="0" y="1"/>
                  </a:lnTo>
                  <a:lnTo>
                    <a:pt x="39999" y="0"/>
                  </a:lnTo>
                  <a:lnTo>
                    <a:pt x="80133" y="0"/>
                  </a:lnTo>
                  <a:lnTo>
                    <a:pt x="120650" y="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2960"/>
            <p:cNvSpPr/>
            <p:nvPr>
              <p:custDataLst>
                <p:tags r:id="rId75"/>
              </p:custDataLst>
            </p:nvPr>
          </p:nvSpPr>
          <p:spPr>
            <a:xfrm>
              <a:off x="4438989" y="5861049"/>
              <a:ext cx="25062" cy="139702"/>
            </a:xfrm>
            <a:custGeom>
              <a:avLst/>
              <a:gdLst/>
              <a:ahLst/>
              <a:cxnLst/>
              <a:rect l="0" t="0" r="0" b="0"/>
              <a:pathLst>
                <a:path w="25062" h="139702">
                  <a:moveTo>
                    <a:pt x="12361" y="1"/>
                  </a:moveTo>
                  <a:lnTo>
                    <a:pt x="12361" y="1"/>
                  </a:lnTo>
                  <a:lnTo>
                    <a:pt x="8990" y="0"/>
                  </a:lnTo>
                  <a:lnTo>
                    <a:pt x="5454" y="1883"/>
                  </a:lnTo>
                  <a:lnTo>
                    <a:pt x="3522" y="3372"/>
                  </a:lnTo>
                  <a:lnTo>
                    <a:pt x="1377" y="10671"/>
                  </a:lnTo>
                  <a:lnTo>
                    <a:pt x="0" y="35976"/>
                  </a:lnTo>
                  <a:lnTo>
                    <a:pt x="3575" y="49856"/>
                  </a:lnTo>
                  <a:lnTo>
                    <a:pt x="8456" y="65198"/>
                  </a:lnTo>
                  <a:lnTo>
                    <a:pt x="25061" y="1397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2961"/>
            <p:cNvSpPr/>
            <p:nvPr>
              <p:custDataLst>
                <p:tags r:id="rId76"/>
              </p:custDataLst>
            </p:nvPr>
          </p:nvSpPr>
          <p:spPr>
            <a:xfrm>
              <a:off x="3812692" y="5781479"/>
              <a:ext cx="159936" cy="351843"/>
            </a:xfrm>
            <a:custGeom>
              <a:avLst/>
              <a:gdLst/>
              <a:ahLst/>
              <a:cxnLst/>
              <a:rect l="0" t="0" r="0" b="0"/>
              <a:pathLst>
                <a:path w="159936" h="351843">
                  <a:moveTo>
                    <a:pt x="3658" y="3371"/>
                  </a:moveTo>
                  <a:lnTo>
                    <a:pt x="3658" y="3371"/>
                  </a:lnTo>
                  <a:lnTo>
                    <a:pt x="3658" y="0"/>
                  </a:lnTo>
                  <a:lnTo>
                    <a:pt x="2952" y="15199"/>
                  </a:lnTo>
                  <a:lnTo>
                    <a:pt x="0" y="31100"/>
                  </a:lnTo>
                  <a:lnTo>
                    <a:pt x="4654" y="74187"/>
                  </a:lnTo>
                  <a:lnTo>
                    <a:pt x="10216" y="92465"/>
                  </a:lnTo>
                  <a:lnTo>
                    <a:pt x="19272" y="104822"/>
                  </a:lnTo>
                  <a:lnTo>
                    <a:pt x="24651" y="109105"/>
                  </a:lnTo>
                  <a:lnTo>
                    <a:pt x="29648" y="111255"/>
                  </a:lnTo>
                  <a:lnTo>
                    <a:pt x="38962" y="111762"/>
                  </a:lnTo>
                  <a:lnTo>
                    <a:pt x="58883" y="101339"/>
                  </a:lnTo>
                  <a:lnTo>
                    <a:pt x="79287" y="81474"/>
                  </a:lnTo>
                  <a:lnTo>
                    <a:pt x="102744" y="38019"/>
                  </a:lnTo>
                  <a:lnTo>
                    <a:pt x="113228" y="17036"/>
                  </a:lnTo>
                  <a:lnTo>
                    <a:pt x="114805" y="15304"/>
                  </a:lnTo>
                  <a:lnTo>
                    <a:pt x="115856" y="14854"/>
                  </a:lnTo>
                  <a:lnTo>
                    <a:pt x="116557" y="15259"/>
                  </a:lnTo>
                  <a:lnTo>
                    <a:pt x="126673" y="45885"/>
                  </a:lnTo>
                  <a:lnTo>
                    <a:pt x="132848" y="83153"/>
                  </a:lnTo>
                  <a:lnTo>
                    <a:pt x="142517" y="123201"/>
                  </a:lnTo>
                  <a:lnTo>
                    <a:pt x="150949" y="165249"/>
                  </a:lnTo>
                  <a:lnTo>
                    <a:pt x="159412" y="205543"/>
                  </a:lnTo>
                  <a:lnTo>
                    <a:pt x="159935" y="252072"/>
                  </a:lnTo>
                  <a:lnTo>
                    <a:pt x="153453" y="291916"/>
                  </a:lnTo>
                  <a:lnTo>
                    <a:pt x="137334" y="323580"/>
                  </a:lnTo>
                  <a:lnTo>
                    <a:pt x="118055" y="346290"/>
                  </a:lnTo>
                  <a:lnTo>
                    <a:pt x="110261" y="349812"/>
                  </a:lnTo>
                  <a:lnTo>
                    <a:pt x="92194" y="351842"/>
                  </a:lnTo>
                  <a:lnTo>
                    <a:pt x="76168" y="348512"/>
                  </a:lnTo>
                  <a:lnTo>
                    <a:pt x="68932" y="345648"/>
                  </a:lnTo>
                  <a:lnTo>
                    <a:pt x="59009" y="336822"/>
                  </a:lnTo>
                  <a:lnTo>
                    <a:pt x="55375" y="331505"/>
                  </a:lnTo>
                  <a:lnTo>
                    <a:pt x="53220" y="316190"/>
                  </a:lnTo>
                  <a:lnTo>
                    <a:pt x="55319" y="299035"/>
                  </a:lnTo>
                  <a:lnTo>
                    <a:pt x="79858" y="2637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2962"/>
            <p:cNvSpPr/>
            <p:nvPr>
              <p:custDataLst>
                <p:tags r:id="rId77"/>
              </p:custDataLst>
            </p:nvPr>
          </p:nvSpPr>
          <p:spPr>
            <a:xfrm>
              <a:off x="3545360" y="5779644"/>
              <a:ext cx="137302" cy="176657"/>
            </a:xfrm>
            <a:custGeom>
              <a:avLst/>
              <a:gdLst/>
              <a:ahLst/>
              <a:cxnLst/>
              <a:rect l="0" t="0" r="0" b="0"/>
              <a:pathLst>
                <a:path w="137302" h="176657">
                  <a:moveTo>
                    <a:pt x="124940" y="11556"/>
                  </a:moveTo>
                  <a:lnTo>
                    <a:pt x="124940" y="11556"/>
                  </a:lnTo>
                  <a:lnTo>
                    <a:pt x="124940" y="8185"/>
                  </a:lnTo>
                  <a:lnTo>
                    <a:pt x="126822" y="4649"/>
                  </a:lnTo>
                  <a:lnTo>
                    <a:pt x="128311" y="2717"/>
                  </a:lnTo>
                  <a:lnTo>
                    <a:pt x="131847" y="572"/>
                  </a:lnTo>
                  <a:lnTo>
                    <a:pt x="133778" y="0"/>
                  </a:lnTo>
                  <a:lnTo>
                    <a:pt x="135066" y="1030"/>
                  </a:lnTo>
                  <a:lnTo>
                    <a:pt x="136496" y="5936"/>
                  </a:lnTo>
                  <a:lnTo>
                    <a:pt x="137301" y="16633"/>
                  </a:lnTo>
                  <a:lnTo>
                    <a:pt x="123780" y="62816"/>
                  </a:lnTo>
                  <a:lnTo>
                    <a:pt x="114547" y="83020"/>
                  </a:lnTo>
                  <a:lnTo>
                    <a:pt x="85623" y="117108"/>
                  </a:lnTo>
                  <a:lnTo>
                    <a:pt x="59475" y="137691"/>
                  </a:lnTo>
                  <a:lnTo>
                    <a:pt x="38437" y="146138"/>
                  </a:lnTo>
                  <a:lnTo>
                    <a:pt x="24405" y="147100"/>
                  </a:lnTo>
                  <a:lnTo>
                    <a:pt x="17700" y="146369"/>
                  </a:lnTo>
                  <a:lnTo>
                    <a:pt x="12524" y="143060"/>
                  </a:lnTo>
                  <a:lnTo>
                    <a:pt x="4892" y="131856"/>
                  </a:lnTo>
                  <a:lnTo>
                    <a:pt x="0" y="113053"/>
                  </a:lnTo>
                  <a:lnTo>
                    <a:pt x="4500" y="98529"/>
                  </a:lnTo>
                  <a:lnTo>
                    <a:pt x="12850" y="84783"/>
                  </a:lnTo>
                  <a:lnTo>
                    <a:pt x="21265" y="76322"/>
                  </a:lnTo>
                  <a:lnTo>
                    <a:pt x="26895" y="74488"/>
                  </a:lnTo>
                  <a:lnTo>
                    <a:pt x="40677" y="74332"/>
                  </a:lnTo>
                  <a:lnTo>
                    <a:pt x="60933" y="81584"/>
                  </a:lnTo>
                  <a:lnTo>
                    <a:pt x="76969" y="92669"/>
                  </a:lnTo>
                  <a:lnTo>
                    <a:pt x="99393" y="124266"/>
                  </a:lnTo>
                  <a:lnTo>
                    <a:pt x="124940" y="1766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2963"/>
            <p:cNvSpPr/>
            <p:nvPr>
              <p:custDataLst>
                <p:tags r:id="rId78"/>
              </p:custDataLst>
            </p:nvPr>
          </p:nvSpPr>
          <p:spPr>
            <a:xfrm>
              <a:off x="3473450" y="5918200"/>
              <a:ext cx="6351" cy="3659"/>
            </a:xfrm>
            <a:custGeom>
              <a:avLst/>
              <a:gdLst/>
              <a:ahLst/>
              <a:cxnLst/>
              <a:rect l="0" t="0" r="0" b="0"/>
              <a:pathLst>
                <a:path w="6351" h="3659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705" y="3658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2964"/>
            <p:cNvSpPr/>
            <p:nvPr>
              <p:custDataLst>
                <p:tags r:id="rId79"/>
              </p:custDataLst>
            </p:nvPr>
          </p:nvSpPr>
          <p:spPr>
            <a:xfrm>
              <a:off x="3333750" y="5768779"/>
              <a:ext cx="30348" cy="187522"/>
            </a:xfrm>
            <a:custGeom>
              <a:avLst/>
              <a:gdLst/>
              <a:ahLst/>
              <a:cxnLst/>
              <a:rect l="0" t="0" r="0" b="0"/>
              <a:pathLst>
                <a:path w="30348" h="187522">
                  <a:moveTo>
                    <a:pt x="6350" y="3371"/>
                  </a:moveTo>
                  <a:lnTo>
                    <a:pt x="6350" y="3371"/>
                  </a:lnTo>
                  <a:lnTo>
                    <a:pt x="9721" y="0"/>
                  </a:lnTo>
                  <a:lnTo>
                    <a:pt x="11419" y="1124"/>
                  </a:lnTo>
                  <a:lnTo>
                    <a:pt x="24648" y="30539"/>
                  </a:lnTo>
                  <a:lnTo>
                    <a:pt x="30347" y="69049"/>
                  </a:lnTo>
                  <a:lnTo>
                    <a:pt x="29591" y="110209"/>
                  </a:lnTo>
                  <a:lnTo>
                    <a:pt x="25147" y="134110"/>
                  </a:lnTo>
                  <a:lnTo>
                    <a:pt x="0" y="1875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2965"/>
            <p:cNvSpPr/>
            <p:nvPr>
              <p:custDataLst>
                <p:tags r:id="rId80"/>
              </p:custDataLst>
            </p:nvPr>
          </p:nvSpPr>
          <p:spPr>
            <a:xfrm>
              <a:off x="3165131" y="5792083"/>
              <a:ext cx="117820" cy="119768"/>
            </a:xfrm>
            <a:custGeom>
              <a:avLst/>
              <a:gdLst/>
              <a:ahLst/>
              <a:cxnLst/>
              <a:rect l="0" t="0" r="0" b="0"/>
              <a:pathLst>
                <a:path w="117820" h="119768">
                  <a:moveTo>
                    <a:pt x="111469" y="5467"/>
                  </a:moveTo>
                  <a:lnTo>
                    <a:pt x="111469" y="5467"/>
                  </a:lnTo>
                  <a:lnTo>
                    <a:pt x="111469" y="0"/>
                  </a:lnTo>
                  <a:lnTo>
                    <a:pt x="99932" y="40390"/>
                  </a:lnTo>
                  <a:lnTo>
                    <a:pt x="81431" y="74899"/>
                  </a:lnTo>
                  <a:lnTo>
                    <a:pt x="54304" y="106638"/>
                  </a:lnTo>
                  <a:lnTo>
                    <a:pt x="39733" y="114780"/>
                  </a:lnTo>
                  <a:lnTo>
                    <a:pt x="28081" y="115670"/>
                  </a:lnTo>
                  <a:lnTo>
                    <a:pt x="16552" y="113006"/>
                  </a:lnTo>
                  <a:lnTo>
                    <a:pt x="6724" y="107120"/>
                  </a:lnTo>
                  <a:lnTo>
                    <a:pt x="3539" y="102869"/>
                  </a:lnTo>
                  <a:lnTo>
                    <a:pt x="0" y="92501"/>
                  </a:lnTo>
                  <a:lnTo>
                    <a:pt x="309" y="82719"/>
                  </a:lnTo>
                  <a:lnTo>
                    <a:pt x="1379" y="78134"/>
                  </a:lnTo>
                  <a:lnTo>
                    <a:pt x="4209" y="75079"/>
                  </a:lnTo>
                  <a:lnTo>
                    <a:pt x="12998" y="71682"/>
                  </a:lnTo>
                  <a:lnTo>
                    <a:pt x="25841" y="73938"/>
                  </a:lnTo>
                  <a:lnTo>
                    <a:pt x="65333" y="87129"/>
                  </a:lnTo>
                  <a:lnTo>
                    <a:pt x="117819" y="1197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2966"/>
            <p:cNvSpPr/>
            <p:nvPr>
              <p:custDataLst>
                <p:tags r:id="rId81"/>
              </p:custDataLst>
            </p:nvPr>
          </p:nvSpPr>
          <p:spPr>
            <a:xfrm>
              <a:off x="2997200" y="5892800"/>
              <a:ext cx="114301" cy="11818"/>
            </a:xfrm>
            <a:custGeom>
              <a:avLst/>
              <a:gdLst/>
              <a:ahLst/>
              <a:cxnLst/>
              <a:rect l="0" t="0" r="0" b="0"/>
              <a:pathLst>
                <a:path w="114301" h="11818">
                  <a:moveTo>
                    <a:pt x="0" y="6350"/>
                  </a:moveTo>
                  <a:lnTo>
                    <a:pt x="0" y="6350"/>
                  </a:lnTo>
                  <a:lnTo>
                    <a:pt x="3371" y="6349"/>
                  </a:lnTo>
                  <a:lnTo>
                    <a:pt x="30507" y="11817"/>
                  </a:lnTo>
                  <a:lnTo>
                    <a:pt x="75066" y="7456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2967"/>
            <p:cNvSpPr/>
            <p:nvPr>
              <p:custDataLst>
                <p:tags r:id="rId82"/>
              </p:custDataLst>
            </p:nvPr>
          </p:nvSpPr>
          <p:spPr>
            <a:xfrm>
              <a:off x="2927848" y="5797550"/>
              <a:ext cx="12203" cy="127001"/>
            </a:xfrm>
            <a:custGeom>
              <a:avLst/>
              <a:gdLst/>
              <a:ahLst/>
              <a:cxnLst/>
              <a:rect l="0" t="0" r="0" b="0"/>
              <a:pathLst>
                <a:path w="12203" h="127001">
                  <a:moveTo>
                    <a:pt x="5852" y="0"/>
                  </a:moveTo>
                  <a:lnTo>
                    <a:pt x="5852" y="0"/>
                  </a:lnTo>
                  <a:lnTo>
                    <a:pt x="9223" y="0"/>
                  </a:lnTo>
                  <a:lnTo>
                    <a:pt x="10215" y="1411"/>
                  </a:lnTo>
                  <a:lnTo>
                    <a:pt x="11319" y="6742"/>
                  </a:lnTo>
                  <a:lnTo>
                    <a:pt x="10908" y="8729"/>
                  </a:lnTo>
                  <a:lnTo>
                    <a:pt x="9928" y="10051"/>
                  </a:lnTo>
                  <a:lnTo>
                    <a:pt x="8569" y="10935"/>
                  </a:lnTo>
                  <a:lnTo>
                    <a:pt x="3286" y="25660"/>
                  </a:lnTo>
                  <a:lnTo>
                    <a:pt x="0" y="69117"/>
                  </a:lnTo>
                  <a:lnTo>
                    <a:pt x="1134" y="87163"/>
                  </a:lnTo>
                  <a:lnTo>
                    <a:pt x="12202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2968"/>
            <p:cNvSpPr/>
            <p:nvPr>
              <p:custDataLst>
                <p:tags r:id="rId83"/>
              </p:custDataLst>
            </p:nvPr>
          </p:nvSpPr>
          <p:spPr>
            <a:xfrm>
              <a:off x="2764103" y="5773556"/>
              <a:ext cx="55298" cy="189095"/>
            </a:xfrm>
            <a:custGeom>
              <a:avLst/>
              <a:gdLst/>
              <a:ahLst/>
              <a:cxnLst/>
              <a:rect l="0" t="0" r="0" b="0"/>
              <a:pathLst>
                <a:path w="55298" h="189095">
                  <a:moveTo>
                    <a:pt x="55297" y="17644"/>
                  </a:moveTo>
                  <a:lnTo>
                    <a:pt x="55297" y="17644"/>
                  </a:lnTo>
                  <a:lnTo>
                    <a:pt x="50271" y="5711"/>
                  </a:lnTo>
                  <a:lnTo>
                    <a:pt x="49830" y="3338"/>
                  </a:lnTo>
                  <a:lnTo>
                    <a:pt x="48830" y="1757"/>
                  </a:lnTo>
                  <a:lnTo>
                    <a:pt x="47458" y="703"/>
                  </a:lnTo>
                  <a:lnTo>
                    <a:pt x="45837" y="0"/>
                  </a:lnTo>
                  <a:lnTo>
                    <a:pt x="44052" y="236"/>
                  </a:lnTo>
                  <a:lnTo>
                    <a:pt x="40186" y="2381"/>
                  </a:lnTo>
                  <a:lnTo>
                    <a:pt x="26180" y="16693"/>
                  </a:lnTo>
                  <a:lnTo>
                    <a:pt x="15545" y="32509"/>
                  </a:lnTo>
                  <a:lnTo>
                    <a:pt x="4400" y="71359"/>
                  </a:lnTo>
                  <a:lnTo>
                    <a:pt x="0" y="108505"/>
                  </a:lnTo>
                  <a:lnTo>
                    <a:pt x="5438" y="141854"/>
                  </a:lnTo>
                  <a:lnTo>
                    <a:pt x="14087" y="157751"/>
                  </a:lnTo>
                  <a:lnTo>
                    <a:pt x="48947" y="1890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0" name="SMARTInkShape-Group607"/>
          <p:cNvGrpSpPr/>
          <p:nvPr/>
        </p:nvGrpSpPr>
        <p:grpSpPr>
          <a:xfrm>
            <a:off x="4755412" y="5678151"/>
            <a:ext cx="1956539" cy="538219"/>
            <a:chOff x="4755412" y="5678151"/>
            <a:chExt cx="1956539" cy="538219"/>
          </a:xfrm>
        </p:grpSpPr>
        <p:sp>
          <p:nvSpPr>
            <p:cNvPr id="225" name="SMARTInkShape-2969"/>
            <p:cNvSpPr/>
            <p:nvPr>
              <p:custDataLst>
                <p:tags r:id="rId55"/>
              </p:custDataLst>
            </p:nvPr>
          </p:nvSpPr>
          <p:spPr>
            <a:xfrm>
              <a:off x="4755412" y="5829562"/>
              <a:ext cx="51539" cy="183889"/>
            </a:xfrm>
            <a:custGeom>
              <a:avLst/>
              <a:gdLst/>
              <a:ahLst/>
              <a:cxnLst/>
              <a:rect l="0" t="0" r="0" b="0"/>
              <a:pathLst>
                <a:path w="51539" h="183889">
                  <a:moveTo>
                    <a:pt x="51538" y="6088"/>
                  </a:moveTo>
                  <a:lnTo>
                    <a:pt x="51538" y="6088"/>
                  </a:lnTo>
                  <a:lnTo>
                    <a:pt x="51538" y="2717"/>
                  </a:lnTo>
                  <a:lnTo>
                    <a:pt x="50126" y="1724"/>
                  </a:lnTo>
                  <a:lnTo>
                    <a:pt x="37723" y="130"/>
                  </a:lnTo>
                  <a:lnTo>
                    <a:pt x="33862" y="0"/>
                  </a:lnTo>
                  <a:lnTo>
                    <a:pt x="29876" y="2735"/>
                  </a:lnTo>
                  <a:lnTo>
                    <a:pt x="18230" y="19363"/>
                  </a:lnTo>
                  <a:lnTo>
                    <a:pt x="1953" y="64098"/>
                  </a:lnTo>
                  <a:lnTo>
                    <a:pt x="0" y="98222"/>
                  </a:lnTo>
                  <a:lnTo>
                    <a:pt x="6368" y="139946"/>
                  </a:lnTo>
                  <a:lnTo>
                    <a:pt x="12882" y="155892"/>
                  </a:lnTo>
                  <a:lnTo>
                    <a:pt x="38838" y="1838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2970"/>
            <p:cNvSpPr/>
            <p:nvPr>
              <p:custDataLst>
                <p:tags r:id="rId56"/>
              </p:custDataLst>
            </p:nvPr>
          </p:nvSpPr>
          <p:spPr>
            <a:xfrm>
              <a:off x="4857750" y="5861050"/>
              <a:ext cx="12701" cy="120651"/>
            </a:xfrm>
            <a:custGeom>
              <a:avLst/>
              <a:gdLst/>
              <a:ahLst/>
              <a:cxnLst/>
              <a:rect l="0" t="0" r="0" b="0"/>
              <a:pathLst>
                <a:path w="12701" h="120651">
                  <a:moveTo>
                    <a:pt x="0" y="0"/>
                  </a:moveTo>
                  <a:lnTo>
                    <a:pt x="0" y="0"/>
                  </a:lnTo>
                  <a:lnTo>
                    <a:pt x="0" y="47530"/>
                  </a:lnTo>
                  <a:lnTo>
                    <a:pt x="5026" y="92171"/>
                  </a:lnTo>
                  <a:lnTo>
                    <a:pt x="6467" y="105170"/>
                  </a:lnTo>
                  <a:lnTo>
                    <a:pt x="12700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2971"/>
            <p:cNvSpPr/>
            <p:nvPr>
              <p:custDataLst>
                <p:tags r:id="rId57"/>
              </p:custDataLst>
            </p:nvPr>
          </p:nvSpPr>
          <p:spPr>
            <a:xfrm>
              <a:off x="4921250" y="5930900"/>
              <a:ext cx="76201" cy="12701"/>
            </a:xfrm>
            <a:custGeom>
              <a:avLst/>
              <a:gdLst/>
              <a:ahLst/>
              <a:cxnLst/>
              <a:rect l="0" t="0" r="0" b="0"/>
              <a:pathLst>
                <a:path w="76201" h="12701">
                  <a:moveTo>
                    <a:pt x="0" y="12700"/>
                  </a:moveTo>
                  <a:lnTo>
                    <a:pt x="0" y="12700"/>
                  </a:lnTo>
                  <a:lnTo>
                    <a:pt x="11933" y="7674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2972"/>
            <p:cNvSpPr/>
            <p:nvPr>
              <p:custDataLst>
                <p:tags r:id="rId58"/>
              </p:custDataLst>
            </p:nvPr>
          </p:nvSpPr>
          <p:spPr>
            <a:xfrm>
              <a:off x="5052337" y="5848350"/>
              <a:ext cx="103864" cy="120934"/>
            </a:xfrm>
            <a:custGeom>
              <a:avLst/>
              <a:gdLst/>
              <a:ahLst/>
              <a:cxnLst/>
              <a:rect l="0" t="0" r="0" b="0"/>
              <a:pathLst>
                <a:path w="103864" h="120934">
                  <a:moveTo>
                    <a:pt x="97513" y="0"/>
                  </a:moveTo>
                  <a:lnTo>
                    <a:pt x="97513" y="0"/>
                  </a:lnTo>
                  <a:lnTo>
                    <a:pt x="94142" y="3371"/>
                  </a:lnTo>
                  <a:lnTo>
                    <a:pt x="92487" y="6907"/>
                  </a:lnTo>
                  <a:lnTo>
                    <a:pt x="86145" y="50730"/>
                  </a:lnTo>
                  <a:lnTo>
                    <a:pt x="72872" y="85912"/>
                  </a:lnTo>
                  <a:lnTo>
                    <a:pt x="57756" y="103694"/>
                  </a:lnTo>
                  <a:lnTo>
                    <a:pt x="39872" y="117899"/>
                  </a:lnTo>
                  <a:lnTo>
                    <a:pt x="33686" y="120228"/>
                  </a:lnTo>
                  <a:lnTo>
                    <a:pt x="21168" y="120933"/>
                  </a:lnTo>
                  <a:lnTo>
                    <a:pt x="16277" y="119427"/>
                  </a:lnTo>
                  <a:lnTo>
                    <a:pt x="8961" y="113991"/>
                  </a:lnTo>
                  <a:lnTo>
                    <a:pt x="877" y="99626"/>
                  </a:lnTo>
                  <a:lnTo>
                    <a:pt x="0" y="89904"/>
                  </a:lnTo>
                  <a:lnTo>
                    <a:pt x="755" y="85336"/>
                  </a:lnTo>
                  <a:lnTo>
                    <a:pt x="3374" y="81585"/>
                  </a:lnTo>
                  <a:lnTo>
                    <a:pt x="11929" y="75535"/>
                  </a:lnTo>
                  <a:lnTo>
                    <a:pt x="22787" y="74258"/>
                  </a:lnTo>
                  <a:lnTo>
                    <a:pt x="38918" y="77507"/>
                  </a:lnTo>
                  <a:lnTo>
                    <a:pt x="70772" y="92730"/>
                  </a:lnTo>
                  <a:lnTo>
                    <a:pt x="103863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2973"/>
            <p:cNvSpPr/>
            <p:nvPr>
              <p:custDataLst>
                <p:tags r:id="rId59"/>
              </p:custDataLst>
            </p:nvPr>
          </p:nvSpPr>
          <p:spPr>
            <a:xfrm>
              <a:off x="5194300" y="5854700"/>
              <a:ext cx="42793" cy="190501"/>
            </a:xfrm>
            <a:custGeom>
              <a:avLst/>
              <a:gdLst/>
              <a:ahLst/>
              <a:cxnLst/>
              <a:rect l="0" t="0" r="0" b="0"/>
              <a:pathLst>
                <a:path w="42793" h="190501">
                  <a:moveTo>
                    <a:pt x="19050" y="0"/>
                  </a:moveTo>
                  <a:lnTo>
                    <a:pt x="19050" y="0"/>
                  </a:lnTo>
                  <a:lnTo>
                    <a:pt x="24517" y="0"/>
                  </a:lnTo>
                  <a:lnTo>
                    <a:pt x="31881" y="6742"/>
                  </a:lnTo>
                  <a:lnTo>
                    <a:pt x="39628" y="27789"/>
                  </a:lnTo>
                  <a:lnTo>
                    <a:pt x="42792" y="67918"/>
                  </a:lnTo>
                  <a:lnTo>
                    <a:pt x="37354" y="112533"/>
                  </a:lnTo>
                  <a:lnTo>
                    <a:pt x="22744" y="152836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2974"/>
            <p:cNvSpPr/>
            <p:nvPr>
              <p:custDataLst>
                <p:tags r:id="rId60"/>
              </p:custDataLst>
            </p:nvPr>
          </p:nvSpPr>
          <p:spPr>
            <a:xfrm>
              <a:off x="5245123" y="5678151"/>
              <a:ext cx="152378" cy="106484"/>
            </a:xfrm>
            <a:custGeom>
              <a:avLst/>
              <a:gdLst/>
              <a:ahLst/>
              <a:cxnLst/>
              <a:rect l="0" t="0" r="0" b="0"/>
              <a:pathLst>
                <a:path w="152378" h="106484">
                  <a:moveTo>
                    <a:pt x="6327" y="30499"/>
                  </a:moveTo>
                  <a:lnTo>
                    <a:pt x="6327" y="30499"/>
                  </a:lnTo>
                  <a:lnTo>
                    <a:pt x="2956" y="30499"/>
                  </a:lnTo>
                  <a:lnTo>
                    <a:pt x="1963" y="29794"/>
                  </a:lnTo>
                  <a:lnTo>
                    <a:pt x="1301" y="28617"/>
                  </a:lnTo>
                  <a:lnTo>
                    <a:pt x="239" y="21660"/>
                  </a:lnTo>
                  <a:lnTo>
                    <a:pt x="0" y="9300"/>
                  </a:lnTo>
                  <a:lnTo>
                    <a:pt x="2109" y="7194"/>
                  </a:lnTo>
                  <a:lnTo>
                    <a:pt x="10096" y="2972"/>
                  </a:lnTo>
                  <a:lnTo>
                    <a:pt x="23123" y="0"/>
                  </a:lnTo>
                  <a:lnTo>
                    <a:pt x="35428" y="4950"/>
                  </a:lnTo>
                  <a:lnTo>
                    <a:pt x="62954" y="22003"/>
                  </a:lnTo>
                  <a:lnTo>
                    <a:pt x="72182" y="36130"/>
                  </a:lnTo>
                  <a:lnTo>
                    <a:pt x="75630" y="44837"/>
                  </a:lnTo>
                  <a:lnTo>
                    <a:pt x="75812" y="53463"/>
                  </a:lnTo>
                  <a:lnTo>
                    <a:pt x="70370" y="70574"/>
                  </a:lnTo>
                  <a:lnTo>
                    <a:pt x="60896" y="81942"/>
                  </a:lnTo>
                  <a:lnTo>
                    <a:pt x="47426" y="94190"/>
                  </a:lnTo>
                  <a:lnTo>
                    <a:pt x="44310" y="98359"/>
                  </a:lnTo>
                  <a:lnTo>
                    <a:pt x="37084" y="102992"/>
                  </a:lnTo>
                  <a:lnTo>
                    <a:pt x="31286" y="105051"/>
                  </a:lnTo>
                  <a:lnTo>
                    <a:pt x="30727" y="105601"/>
                  </a:lnTo>
                  <a:lnTo>
                    <a:pt x="31061" y="105967"/>
                  </a:lnTo>
                  <a:lnTo>
                    <a:pt x="45013" y="106483"/>
                  </a:lnTo>
                  <a:lnTo>
                    <a:pt x="82199" y="97928"/>
                  </a:lnTo>
                  <a:lnTo>
                    <a:pt x="152377" y="939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2975"/>
            <p:cNvSpPr/>
            <p:nvPr>
              <p:custDataLst>
                <p:tags r:id="rId61"/>
              </p:custDataLst>
            </p:nvPr>
          </p:nvSpPr>
          <p:spPr>
            <a:xfrm>
              <a:off x="5419309" y="5841999"/>
              <a:ext cx="181392" cy="146052"/>
            </a:xfrm>
            <a:custGeom>
              <a:avLst/>
              <a:gdLst/>
              <a:ahLst/>
              <a:cxnLst/>
              <a:rect l="0" t="0" r="0" b="0"/>
              <a:pathLst>
                <a:path w="181392" h="146052">
                  <a:moveTo>
                    <a:pt x="124241" y="1"/>
                  </a:moveTo>
                  <a:lnTo>
                    <a:pt x="124241" y="1"/>
                  </a:lnTo>
                  <a:lnTo>
                    <a:pt x="127612" y="0"/>
                  </a:lnTo>
                  <a:lnTo>
                    <a:pt x="128605" y="1412"/>
                  </a:lnTo>
                  <a:lnTo>
                    <a:pt x="129708" y="6743"/>
                  </a:lnTo>
                  <a:lnTo>
                    <a:pt x="126958" y="17677"/>
                  </a:lnTo>
                  <a:lnTo>
                    <a:pt x="110784" y="57039"/>
                  </a:lnTo>
                  <a:lnTo>
                    <a:pt x="82930" y="104178"/>
                  </a:lnTo>
                  <a:lnTo>
                    <a:pt x="75542" y="114741"/>
                  </a:lnTo>
                  <a:lnTo>
                    <a:pt x="65202" y="124138"/>
                  </a:lnTo>
                  <a:lnTo>
                    <a:pt x="40738" y="133992"/>
                  </a:lnTo>
                  <a:lnTo>
                    <a:pt x="21262" y="138010"/>
                  </a:lnTo>
                  <a:lnTo>
                    <a:pt x="16077" y="135752"/>
                  </a:lnTo>
                  <a:lnTo>
                    <a:pt x="6554" y="125716"/>
                  </a:lnTo>
                  <a:lnTo>
                    <a:pt x="1380" y="115611"/>
                  </a:lnTo>
                  <a:lnTo>
                    <a:pt x="0" y="110942"/>
                  </a:lnTo>
                  <a:lnTo>
                    <a:pt x="492" y="106417"/>
                  </a:lnTo>
                  <a:lnTo>
                    <a:pt x="4801" y="97627"/>
                  </a:lnTo>
                  <a:lnTo>
                    <a:pt x="13301" y="90897"/>
                  </a:lnTo>
                  <a:lnTo>
                    <a:pt x="18531" y="88115"/>
                  </a:lnTo>
                  <a:lnTo>
                    <a:pt x="46118" y="87571"/>
                  </a:lnTo>
                  <a:lnTo>
                    <a:pt x="85343" y="99483"/>
                  </a:lnTo>
                  <a:lnTo>
                    <a:pt x="123690" y="115555"/>
                  </a:lnTo>
                  <a:lnTo>
                    <a:pt x="181391" y="1460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2976"/>
            <p:cNvSpPr/>
            <p:nvPr>
              <p:custDataLst>
                <p:tags r:id="rId62"/>
              </p:custDataLst>
            </p:nvPr>
          </p:nvSpPr>
          <p:spPr>
            <a:xfrm>
              <a:off x="5722233" y="5838342"/>
              <a:ext cx="163235" cy="378028"/>
            </a:xfrm>
            <a:custGeom>
              <a:avLst/>
              <a:gdLst/>
              <a:ahLst/>
              <a:cxnLst/>
              <a:rect l="0" t="0" r="0" b="0"/>
              <a:pathLst>
                <a:path w="163235" h="378028">
                  <a:moveTo>
                    <a:pt x="5467" y="3658"/>
                  </a:moveTo>
                  <a:lnTo>
                    <a:pt x="5467" y="3658"/>
                  </a:lnTo>
                  <a:lnTo>
                    <a:pt x="5467" y="287"/>
                  </a:lnTo>
                  <a:lnTo>
                    <a:pt x="4762" y="0"/>
                  </a:lnTo>
                  <a:lnTo>
                    <a:pt x="2096" y="1562"/>
                  </a:lnTo>
                  <a:lnTo>
                    <a:pt x="0" y="16521"/>
                  </a:lnTo>
                  <a:lnTo>
                    <a:pt x="1115" y="58800"/>
                  </a:lnTo>
                  <a:lnTo>
                    <a:pt x="11349" y="102745"/>
                  </a:lnTo>
                  <a:lnTo>
                    <a:pt x="20781" y="116605"/>
                  </a:lnTo>
                  <a:lnTo>
                    <a:pt x="26260" y="121290"/>
                  </a:lnTo>
                  <a:lnTo>
                    <a:pt x="41754" y="126494"/>
                  </a:lnTo>
                  <a:lnTo>
                    <a:pt x="58989" y="127397"/>
                  </a:lnTo>
                  <a:lnTo>
                    <a:pt x="73704" y="123094"/>
                  </a:lnTo>
                  <a:lnTo>
                    <a:pt x="97259" y="109367"/>
                  </a:lnTo>
                  <a:lnTo>
                    <a:pt x="124023" y="73379"/>
                  </a:lnTo>
                  <a:lnTo>
                    <a:pt x="142915" y="36514"/>
                  </a:lnTo>
                  <a:lnTo>
                    <a:pt x="143666" y="36145"/>
                  </a:lnTo>
                  <a:lnTo>
                    <a:pt x="144722" y="45738"/>
                  </a:lnTo>
                  <a:lnTo>
                    <a:pt x="146989" y="92873"/>
                  </a:lnTo>
                  <a:lnTo>
                    <a:pt x="153993" y="138324"/>
                  </a:lnTo>
                  <a:lnTo>
                    <a:pt x="159238" y="182459"/>
                  </a:lnTo>
                  <a:lnTo>
                    <a:pt x="163234" y="222343"/>
                  </a:lnTo>
                  <a:lnTo>
                    <a:pt x="158953" y="265107"/>
                  </a:lnTo>
                  <a:lnTo>
                    <a:pt x="149432" y="312019"/>
                  </a:lnTo>
                  <a:lnTo>
                    <a:pt x="137543" y="354944"/>
                  </a:lnTo>
                  <a:lnTo>
                    <a:pt x="129079" y="368159"/>
                  </a:lnTo>
                  <a:lnTo>
                    <a:pt x="123858" y="373659"/>
                  </a:lnTo>
                  <a:lnTo>
                    <a:pt x="118966" y="376619"/>
                  </a:lnTo>
                  <a:lnTo>
                    <a:pt x="114295" y="377888"/>
                  </a:lnTo>
                  <a:lnTo>
                    <a:pt x="109769" y="378027"/>
                  </a:lnTo>
                  <a:lnTo>
                    <a:pt x="105340" y="375299"/>
                  </a:lnTo>
                  <a:lnTo>
                    <a:pt x="96657" y="364741"/>
                  </a:lnTo>
                  <a:lnTo>
                    <a:pt x="83835" y="332818"/>
                  </a:lnTo>
                  <a:lnTo>
                    <a:pt x="82865" y="313640"/>
                  </a:lnTo>
                  <a:lnTo>
                    <a:pt x="94367" y="2703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2977"/>
            <p:cNvSpPr/>
            <p:nvPr>
              <p:custDataLst>
                <p:tags r:id="rId63"/>
              </p:custDataLst>
            </p:nvPr>
          </p:nvSpPr>
          <p:spPr>
            <a:xfrm>
              <a:off x="5962650" y="5985568"/>
              <a:ext cx="25401" cy="133010"/>
            </a:xfrm>
            <a:custGeom>
              <a:avLst/>
              <a:gdLst/>
              <a:ahLst/>
              <a:cxnLst/>
              <a:rect l="0" t="0" r="0" b="0"/>
              <a:pathLst>
                <a:path w="25401" h="133010">
                  <a:moveTo>
                    <a:pt x="0" y="15182"/>
                  </a:moveTo>
                  <a:lnTo>
                    <a:pt x="0" y="15182"/>
                  </a:lnTo>
                  <a:lnTo>
                    <a:pt x="5026" y="3249"/>
                  </a:lnTo>
                  <a:lnTo>
                    <a:pt x="5467" y="877"/>
                  </a:lnTo>
                  <a:lnTo>
                    <a:pt x="6467" y="0"/>
                  </a:lnTo>
                  <a:lnTo>
                    <a:pt x="7839" y="121"/>
                  </a:lnTo>
                  <a:lnTo>
                    <a:pt x="11740" y="2015"/>
                  </a:lnTo>
                  <a:lnTo>
                    <a:pt x="12416" y="12457"/>
                  </a:lnTo>
                  <a:lnTo>
                    <a:pt x="7637" y="52992"/>
                  </a:lnTo>
                  <a:lnTo>
                    <a:pt x="6462" y="99030"/>
                  </a:lnTo>
                  <a:lnTo>
                    <a:pt x="8265" y="119754"/>
                  </a:lnTo>
                  <a:lnTo>
                    <a:pt x="9743" y="125114"/>
                  </a:lnTo>
                  <a:lnTo>
                    <a:pt x="12139" y="128687"/>
                  </a:lnTo>
                  <a:lnTo>
                    <a:pt x="15148" y="131068"/>
                  </a:lnTo>
                  <a:lnTo>
                    <a:pt x="18566" y="132656"/>
                  </a:lnTo>
                  <a:lnTo>
                    <a:pt x="20844" y="133009"/>
                  </a:lnTo>
                  <a:lnTo>
                    <a:pt x="25400" y="1294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2978"/>
            <p:cNvSpPr/>
            <p:nvPr>
              <p:custDataLst>
                <p:tags r:id="rId64"/>
              </p:custDataLst>
            </p:nvPr>
          </p:nvSpPr>
          <p:spPr>
            <a:xfrm>
              <a:off x="5939015" y="6064250"/>
              <a:ext cx="61736" cy="3659"/>
            </a:xfrm>
            <a:custGeom>
              <a:avLst/>
              <a:gdLst/>
              <a:ahLst/>
              <a:cxnLst/>
              <a:rect l="0" t="0" r="0" b="0"/>
              <a:pathLst>
                <a:path w="61736" h="3659">
                  <a:moveTo>
                    <a:pt x="10935" y="0"/>
                  </a:moveTo>
                  <a:lnTo>
                    <a:pt x="10935" y="0"/>
                  </a:lnTo>
                  <a:lnTo>
                    <a:pt x="4193" y="3371"/>
                  </a:lnTo>
                  <a:lnTo>
                    <a:pt x="2207" y="3658"/>
                  </a:lnTo>
                  <a:lnTo>
                    <a:pt x="884" y="3145"/>
                  </a:lnTo>
                  <a:lnTo>
                    <a:pt x="0" y="2096"/>
                  </a:lnTo>
                  <a:lnTo>
                    <a:pt x="823" y="1397"/>
                  </a:lnTo>
                  <a:lnTo>
                    <a:pt x="22117" y="122"/>
                  </a:lnTo>
                  <a:lnTo>
                    <a:pt x="617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2979"/>
            <p:cNvSpPr/>
            <p:nvPr>
              <p:custDataLst>
                <p:tags r:id="rId65"/>
              </p:custDataLst>
            </p:nvPr>
          </p:nvSpPr>
          <p:spPr>
            <a:xfrm>
              <a:off x="6065133" y="6070600"/>
              <a:ext cx="56268" cy="25401"/>
            </a:xfrm>
            <a:custGeom>
              <a:avLst/>
              <a:gdLst/>
              <a:ahLst/>
              <a:cxnLst/>
              <a:rect l="0" t="0" r="0" b="0"/>
              <a:pathLst>
                <a:path w="56268" h="25401">
                  <a:moveTo>
                    <a:pt x="5467" y="25400"/>
                  </a:moveTo>
                  <a:lnTo>
                    <a:pt x="5467" y="25400"/>
                  </a:lnTo>
                  <a:lnTo>
                    <a:pt x="0" y="25400"/>
                  </a:lnTo>
                  <a:lnTo>
                    <a:pt x="2749" y="22029"/>
                  </a:lnTo>
                  <a:lnTo>
                    <a:pt x="562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2980"/>
            <p:cNvSpPr/>
            <p:nvPr>
              <p:custDataLst>
                <p:tags r:id="rId66"/>
              </p:custDataLst>
            </p:nvPr>
          </p:nvSpPr>
          <p:spPr>
            <a:xfrm>
              <a:off x="6159500" y="5995360"/>
              <a:ext cx="120651" cy="111931"/>
            </a:xfrm>
            <a:custGeom>
              <a:avLst/>
              <a:gdLst/>
              <a:ahLst/>
              <a:cxnLst/>
              <a:rect l="0" t="0" r="0" b="0"/>
              <a:pathLst>
                <a:path w="120651" h="111931">
                  <a:moveTo>
                    <a:pt x="0" y="11740"/>
                  </a:moveTo>
                  <a:lnTo>
                    <a:pt x="0" y="11740"/>
                  </a:lnTo>
                  <a:lnTo>
                    <a:pt x="0" y="2280"/>
                  </a:lnTo>
                  <a:lnTo>
                    <a:pt x="1411" y="1200"/>
                  </a:lnTo>
                  <a:lnTo>
                    <a:pt x="6742" y="0"/>
                  </a:lnTo>
                  <a:lnTo>
                    <a:pt x="17675" y="2696"/>
                  </a:lnTo>
                  <a:lnTo>
                    <a:pt x="29854" y="11333"/>
                  </a:lnTo>
                  <a:lnTo>
                    <a:pt x="39027" y="26200"/>
                  </a:lnTo>
                  <a:lnTo>
                    <a:pt x="42842" y="50754"/>
                  </a:lnTo>
                  <a:lnTo>
                    <a:pt x="39973" y="66473"/>
                  </a:lnTo>
                  <a:lnTo>
                    <a:pt x="25564" y="97989"/>
                  </a:lnTo>
                  <a:lnTo>
                    <a:pt x="23393" y="100990"/>
                  </a:lnTo>
                  <a:lnTo>
                    <a:pt x="23356" y="103696"/>
                  </a:lnTo>
                  <a:lnTo>
                    <a:pt x="24743" y="106204"/>
                  </a:lnTo>
                  <a:lnTo>
                    <a:pt x="27079" y="108583"/>
                  </a:lnTo>
                  <a:lnTo>
                    <a:pt x="33436" y="111226"/>
                  </a:lnTo>
                  <a:lnTo>
                    <a:pt x="37108" y="111930"/>
                  </a:lnTo>
                  <a:lnTo>
                    <a:pt x="73417" y="108697"/>
                  </a:lnTo>
                  <a:lnTo>
                    <a:pt x="120650" y="1069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2981"/>
            <p:cNvSpPr/>
            <p:nvPr>
              <p:custDataLst>
                <p:tags r:id="rId67"/>
              </p:custDataLst>
            </p:nvPr>
          </p:nvSpPr>
          <p:spPr>
            <a:xfrm>
              <a:off x="6381750" y="5975350"/>
              <a:ext cx="139701" cy="12701"/>
            </a:xfrm>
            <a:custGeom>
              <a:avLst/>
              <a:gdLst/>
              <a:ahLst/>
              <a:cxnLst/>
              <a:rect l="0" t="0" r="0" b="0"/>
              <a:pathLst>
                <a:path w="139701" h="12701">
                  <a:moveTo>
                    <a:pt x="0" y="12700"/>
                  </a:moveTo>
                  <a:lnTo>
                    <a:pt x="0" y="12700"/>
                  </a:lnTo>
                  <a:lnTo>
                    <a:pt x="6480" y="11995"/>
                  </a:lnTo>
                  <a:lnTo>
                    <a:pt x="30443" y="7674"/>
                  </a:lnTo>
                  <a:lnTo>
                    <a:pt x="75471" y="6612"/>
                  </a:lnTo>
                  <a:lnTo>
                    <a:pt x="139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2982"/>
            <p:cNvSpPr/>
            <p:nvPr>
              <p:custDataLst>
                <p:tags r:id="rId68"/>
              </p:custDataLst>
            </p:nvPr>
          </p:nvSpPr>
          <p:spPr>
            <a:xfrm>
              <a:off x="6465872" y="5918200"/>
              <a:ext cx="36529" cy="107951"/>
            </a:xfrm>
            <a:custGeom>
              <a:avLst/>
              <a:gdLst/>
              <a:ahLst/>
              <a:cxnLst/>
              <a:rect l="0" t="0" r="0" b="0"/>
              <a:pathLst>
                <a:path w="36529" h="107951">
                  <a:moveTo>
                    <a:pt x="23828" y="0"/>
                  </a:moveTo>
                  <a:lnTo>
                    <a:pt x="23828" y="0"/>
                  </a:lnTo>
                  <a:lnTo>
                    <a:pt x="17086" y="3371"/>
                  </a:lnTo>
                  <a:lnTo>
                    <a:pt x="11895" y="8789"/>
                  </a:lnTo>
                  <a:lnTo>
                    <a:pt x="5006" y="21654"/>
                  </a:lnTo>
                  <a:lnTo>
                    <a:pt x="1351" y="33612"/>
                  </a:lnTo>
                  <a:lnTo>
                    <a:pt x="0" y="55507"/>
                  </a:lnTo>
                  <a:lnTo>
                    <a:pt x="4460" y="75714"/>
                  </a:lnTo>
                  <a:lnTo>
                    <a:pt x="10752" y="88684"/>
                  </a:lnTo>
                  <a:lnTo>
                    <a:pt x="36528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2983"/>
            <p:cNvSpPr/>
            <p:nvPr>
              <p:custDataLst>
                <p:tags r:id="rId69"/>
              </p:custDataLst>
            </p:nvPr>
          </p:nvSpPr>
          <p:spPr>
            <a:xfrm>
              <a:off x="6667500" y="6019800"/>
              <a:ext cx="44451" cy="1"/>
            </a:xfrm>
            <a:custGeom>
              <a:avLst/>
              <a:gdLst/>
              <a:ahLst/>
              <a:cxnLst/>
              <a:rect l="0" t="0" r="0" b="0"/>
              <a:pathLst>
                <a:path w="44451" h="1">
                  <a:moveTo>
                    <a:pt x="0" y="0"/>
                  </a:moveTo>
                  <a:lnTo>
                    <a:pt x="0" y="0"/>
                  </a:lnTo>
                  <a:lnTo>
                    <a:pt x="44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1" name="SMARTInkShape-2984"/>
          <p:cNvSpPr/>
          <p:nvPr>
            <p:custDataLst>
              <p:tags r:id="rId13"/>
            </p:custDataLst>
          </p:nvPr>
        </p:nvSpPr>
        <p:spPr>
          <a:xfrm>
            <a:off x="7188200" y="6064250"/>
            <a:ext cx="152401" cy="11938"/>
          </a:xfrm>
          <a:custGeom>
            <a:avLst/>
            <a:gdLst/>
            <a:ahLst/>
            <a:cxnLst/>
            <a:rect l="0" t="0" r="0" b="0"/>
            <a:pathLst>
              <a:path w="152401" h="11938">
                <a:moveTo>
                  <a:pt x="0" y="0"/>
                </a:moveTo>
                <a:lnTo>
                  <a:pt x="0" y="0"/>
                </a:lnTo>
                <a:lnTo>
                  <a:pt x="45852" y="6907"/>
                </a:lnTo>
                <a:lnTo>
                  <a:pt x="92742" y="11937"/>
                </a:lnTo>
                <a:lnTo>
                  <a:pt x="152400" y="63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SMARTInkShape-2985"/>
          <p:cNvSpPr/>
          <p:nvPr>
            <p:custDataLst>
              <p:tags r:id="rId14"/>
            </p:custDataLst>
          </p:nvPr>
        </p:nvSpPr>
        <p:spPr>
          <a:xfrm>
            <a:off x="7727950" y="6026150"/>
            <a:ext cx="228601" cy="1"/>
          </a:xfrm>
          <a:custGeom>
            <a:avLst/>
            <a:gdLst/>
            <a:ahLst/>
            <a:cxnLst/>
            <a:rect l="0" t="0" r="0" b="0"/>
            <a:pathLst>
              <a:path w="228601" h="1">
                <a:moveTo>
                  <a:pt x="0" y="0"/>
                </a:moveTo>
                <a:lnTo>
                  <a:pt x="0" y="0"/>
                </a:lnTo>
                <a:lnTo>
                  <a:pt x="40826" y="0"/>
                </a:lnTo>
                <a:lnTo>
                  <a:pt x="79247" y="0"/>
                </a:lnTo>
                <a:lnTo>
                  <a:pt x="125316" y="0"/>
                </a:lnTo>
                <a:lnTo>
                  <a:pt x="172441" y="0"/>
                </a:lnTo>
                <a:lnTo>
                  <a:pt x="22860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5" name="SMARTInkShape-Group610"/>
          <p:cNvGrpSpPr/>
          <p:nvPr/>
        </p:nvGrpSpPr>
        <p:grpSpPr>
          <a:xfrm>
            <a:off x="1043165" y="6464300"/>
            <a:ext cx="99836" cy="171451"/>
            <a:chOff x="1043165" y="6464300"/>
            <a:chExt cx="99836" cy="171451"/>
          </a:xfrm>
        </p:grpSpPr>
        <p:sp>
          <p:nvSpPr>
            <p:cNvPr id="243" name="SMARTInkShape-2986"/>
            <p:cNvSpPr/>
            <p:nvPr>
              <p:custDataLst>
                <p:tags r:id="rId53"/>
              </p:custDataLst>
            </p:nvPr>
          </p:nvSpPr>
          <p:spPr>
            <a:xfrm>
              <a:off x="1043165" y="6464300"/>
              <a:ext cx="99836" cy="12701"/>
            </a:xfrm>
            <a:custGeom>
              <a:avLst/>
              <a:gdLst/>
              <a:ahLst/>
              <a:cxnLst/>
              <a:rect l="0" t="0" r="0" b="0"/>
              <a:pathLst>
                <a:path w="99836" h="12701">
                  <a:moveTo>
                    <a:pt x="10935" y="12700"/>
                  </a:moveTo>
                  <a:lnTo>
                    <a:pt x="10935" y="12700"/>
                  </a:lnTo>
                  <a:lnTo>
                    <a:pt x="0" y="7233"/>
                  </a:lnTo>
                  <a:lnTo>
                    <a:pt x="118" y="6233"/>
                  </a:lnTo>
                  <a:lnTo>
                    <a:pt x="2129" y="3240"/>
                  </a:lnTo>
                  <a:lnTo>
                    <a:pt x="9138" y="1441"/>
                  </a:lnTo>
                  <a:lnTo>
                    <a:pt x="56043" y="84"/>
                  </a:lnTo>
                  <a:lnTo>
                    <a:pt x="998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2987"/>
            <p:cNvSpPr/>
            <p:nvPr>
              <p:custDataLst>
                <p:tags r:id="rId54"/>
              </p:custDataLst>
            </p:nvPr>
          </p:nvSpPr>
          <p:spPr>
            <a:xfrm>
              <a:off x="1083133" y="6546850"/>
              <a:ext cx="47168" cy="88901"/>
            </a:xfrm>
            <a:custGeom>
              <a:avLst/>
              <a:gdLst/>
              <a:ahLst/>
              <a:cxnLst/>
              <a:rect l="0" t="0" r="0" b="0"/>
              <a:pathLst>
                <a:path w="47168" h="88901">
                  <a:moveTo>
                    <a:pt x="40817" y="0"/>
                  </a:moveTo>
                  <a:lnTo>
                    <a:pt x="40817" y="0"/>
                  </a:lnTo>
                  <a:lnTo>
                    <a:pt x="37446" y="6741"/>
                  </a:lnTo>
                  <a:lnTo>
                    <a:pt x="32028" y="11933"/>
                  </a:lnTo>
                  <a:lnTo>
                    <a:pt x="28608" y="14305"/>
                  </a:lnTo>
                  <a:lnTo>
                    <a:pt x="5966" y="45970"/>
                  </a:lnTo>
                  <a:lnTo>
                    <a:pt x="308" y="59482"/>
                  </a:lnTo>
                  <a:lnTo>
                    <a:pt x="0" y="69004"/>
                  </a:lnTo>
                  <a:lnTo>
                    <a:pt x="906" y="73520"/>
                  </a:lnTo>
                  <a:lnTo>
                    <a:pt x="4332" y="77235"/>
                  </a:lnTo>
                  <a:lnTo>
                    <a:pt x="47167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5" name="SMARTInkShape-Group611"/>
          <p:cNvGrpSpPr/>
          <p:nvPr/>
        </p:nvGrpSpPr>
        <p:grpSpPr>
          <a:xfrm>
            <a:off x="1456608" y="6249283"/>
            <a:ext cx="2454993" cy="425971"/>
            <a:chOff x="1456608" y="6249283"/>
            <a:chExt cx="2454993" cy="425971"/>
          </a:xfrm>
        </p:grpSpPr>
        <p:sp>
          <p:nvSpPr>
            <p:cNvPr id="246" name="SMARTInkShape-2988"/>
            <p:cNvSpPr/>
            <p:nvPr>
              <p:custDataLst>
                <p:tags r:id="rId34"/>
              </p:custDataLst>
            </p:nvPr>
          </p:nvSpPr>
          <p:spPr>
            <a:xfrm>
              <a:off x="1456608" y="6337299"/>
              <a:ext cx="181693" cy="177802"/>
            </a:xfrm>
            <a:custGeom>
              <a:avLst/>
              <a:gdLst/>
              <a:ahLst/>
              <a:cxnLst/>
              <a:rect l="0" t="0" r="0" b="0"/>
              <a:pathLst>
                <a:path w="181693" h="177802">
                  <a:moveTo>
                    <a:pt x="181692" y="1"/>
                  </a:moveTo>
                  <a:lnTo>
                    <a:pt x="181692" y="1"/>
                  </a:lnTo>
                  <a:lnTo>
                    <a:pt x="178321" y="0"/>
                  </a:lnTo>
                  <a:lnTo>
                    <a:pt x="174784" y="3764"/>
                  </a:lnTo>
                  <a:lnTo>
                    <a:pt x="166765" y="21049"/>
                  </a:lnTo>
                  <a:lnTo>
                    <a:pt x="149370" y="66142"/>
                  </a:lnTo>
                  <a:lnTo>
                    <a:pt x="125742" y="108616"/>
                  </a:lnTo>
                  <a:lnTo>
                    <a:pt x="103769" y="137141"/>
                  </a:lnTo>
                  <a:lnTo>
                    <a:pt x="88969" y="148206"/>
                  </a:lnTo>
                  <a:lnTo>
                    <a:pt x="65458" y="152182"/>
                  </a:lnTo>
                  <a:lnTo>
                    <a:pt x="51286" y="152255"/>
                  </a:lnTo>
                  <a:lnTo>
                    <a:pt x="29895" y="144810"/>
                  </a:lnTo>
                  <a:lnTo>
                    <a:pt x="14038" y="131389"/>
                  </a:lnTo>
                  <a:lnTo>
                    <a:pt x="2287" y="113664"/>
                  </a:lnTo>
                  <a:lnTo>
                    <a:pt x="0" y="105410"/>
                  </a:lnTo>
                  <a:lnTo>
                    <a:pt x="1221" y="90594"/>
                  </a:lnTo>
                  <a:lnTo>
                    <a:pt x="4228" y="85796"/>
                  </a:lnTo>
                  <a:lnTo>
                    <a:pt x="8350" y="82598"/>
                  </a:lnTo>
                  <a:lnTo>
                    <a:pt x="13214" y="80465"/>
                  </a:lnTo>
                  <a:lnTo>
                    <a:pt x="40285" y="80835"/>
                  </a:lnTo>
                  <a:lnTo>
                    <a:pt x="57461" y="87433"/>
                  </a:lnTo>
                  <a:lnTo>
                    <a:pt x="104008" y="109610"/>
                  </a:lnTo>
                  <a:lnTo>
                    <a:pt x="134443" y="137792"/>
                  </a:lnTo>
                  <a:lnTo>
                    <a:pt x="168992" y="1778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2989"/>
            <p:cNvSpPr/>
            <p:nvPr>
              <p:custDataLst>
                <p:tags r:id="rId35"/>
              </p:custDataLst>
            </p:nvPr>
          </p:nvSpPr>
          <p:spPr>
            <a:xfrm>
              <a:off x="1870953" y="6249283"/>
              <a:ext cx="84848" cy="329318"/>
            </a:xfrm>
            <a:custGeom>
              <a:avLst/>
              <a:gdLst/>
              <a:ahLst/>
              <a:cxnLst/>
              <a:rect l="0" t="0" r="0" b="0"/>
              <a:pathLst>
                <a:path w="84848" h="329318">
                  <a:moveTo>
                    <a:pt x="84847" y="5467"/>
                  </a:moveTo>
                  <a:lnTo>
                    <a:pt x="84847" y="5467"/>
                  </a:lnTo>
                  <a:lnTo>
                    <a:pt x="84847" y="2096"/>
                  </a:lnTo>
                  <a:lnTo>
                    <a:pt x="84141" y="1103"/>
                  </a:lnTo>
                  <a:lnTo>
                    <a:pt x="82966" y="441"/>
                  </a:lnTo>
                  <a:lnTo>
                    <a:pt x="81476" y="0"/>
                  </a:lnTo>
                  <a:lnTo>
                    <a:pt x="79777" y="411"/>
                  </a:lnTo>
                  <a:lnTo>
                    <a:pt x="66549" y="8033"/>
                  </a:lnTo>
                  <a:lnTo>
                    <a:pt x="51439" y="24179"/>
                  </a:lnTo>
                  <a:lnTo>
                    <a:pt x="31733" y="61400"/>
                  </a:lnTo>
                  <a:lnTo>
                    <a:pt x="15723" y="99337"/>
                  </a:lnTo>
                  <a:lnTo>
                    <a:pt x="3276" y="146357"/>
                  </a:lnTo>
                  <a:lnTo>
                    <a:pt x="0" y="187383"/>
                  </a:lnTo>
                  <a:lnTo>
                    <a:pt x="5380" y="231524"/>
                  </a:lnTo>
                  <a:lnTo>
                    <a:pt x="17792" y="271414"/>
                  </a:lnTo>
                  <a:lnTo>
                    <a:pt x="29645" y="295115"/>
                  </a:lnTo>
                  <a:lnTo>
                    <a:pt x="59447" y="3293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2990"/>
            <p:cNvSpPr/>
            <p:nvPr>
              <p:custDataLst>
                <p:tags r:id="rId36"/>
              </p:custDataLst>
            </p:nvPr>
          </p:nvSpPr>
          <p:spPr>
            <a:xfrm>
              <a:off x="2070100" y="6324862"/>
              <a:ext cx="146026" cy="350392"/>
            </a:xfrm>
            <a:custGeom>
              <a:avLst/>
              <a:gdLst/>
              <a:ahLst/>
              <a:cxnLst/>
              <a:rect l="0" t="0" r="0" b="0"/>
              <a:pathLst>
                <a:path w="146026" h="350392">
                  <a:moveTo>
                    <a:pt x="0" y="6088"/>
                  </a:moveTo>
                  <a:lnTo>
                    <a:pt x="0" y="6088"/>
                  </a:lnTo>
                  <a:lnTo>
                    <a:pt x="0" y="2717"/>
                  </a:lnTo>
                  <a:lnTo>
                    <a:pt x="706" y="1724"/>
                  </a:lnTo>
                  <a:lnTo>
                    <a:pt x="1882" y="1062"/>
                  </a:lnTo>
                  <a:lnTo>
                    <a:pt x="3371" y="621"/>
                  </a:lnTo>
                  <a:lnTo>
                    <a:pt x="3658" y="326"/>
                  </a:lnTo>
                  <a:lnTo>
                    <a:pt x="3144" y="130"/>
                  </a:lnTo>
                  <a:lnTo>
                    <a:pt x="2096" y="0"/>
                  </a:lnTo>
                  <a:lnTo>
                    <a:pt x="931" y="5498"/>
                  </a:lnTo>
                  <a:lnTo>
                    <a:pt x="1963" y="47133"/>
                  </a:lnTo>
                  <a:lnTo>
                    <a:pt x="12225" y="83732"/>
                  </a:lnTo>
                  <a:lnTo>
                    <a:pt x="20399" y="102863"/>
                  </a:lnTo>
                  <a:lnTo>
                    <a:pt x="40773" y="120840"/>
                  </a:lnTo>
                  <a:lnTo>
                    <a:pt x="57397" y="127644"/>
                  </a:lnTo>
                  <a:lnTo>
                    <a:pt x="65781" y="129459"/>
                  </a:lnTo>
                  <a:lnTo>
                    <a:pt x="73488" y="127846"/>
                  </a:lnTo>
                  <a:lnTo>
                    <a:pt x="93741" y="113504"/>
                  </a:lnTo>
                  <a:lnTo>
                    <a:pt x="108287" y="98984"/>
                  </a:lnTo>
                  <a:lnTo>
                    <a:pt x="125624" y="59165"/>
                  </a:lnTo>
                  <a:lnTo>
                    <a:pt x="132672" y="23308"/>
                  </a:lnTo>
                  <a:lnTo>
                    <a:pt x="132192" y="22507"/>
                  </a:lnTo>
                  <a:lnTo>
                    <a:pt x="131167" y="22678"/>
                  </a:lnTo>
                  <a:lnTo>
                    <a:pt x="129778" y="23498"/>
                  </a:lnTo>
                  <a:lnTo>
                    <a:pt x="127823" y="38136"/>
                  </a:lnTo>
                  <a:lnTo>
                    <a:pt x="135910" y="84801"/>
                  </a:lnTo>
                  <a:lnTo>
                    <a:pt x="142738" y="131046"/>
                  </a:lnTo>
                  <a:lnTo>
                    <a:pt x="145759" y="175980"/>
                  </a:lnTo>
                  <a:lnTo>
                    <a:pt x="145964" y="217450"/>
                  </a:lnTo>
                  <a:lnTo>
                    <a:pt x="146025" y="255372"/>
                  </a:lnTo>
                  <a:lnTo>
                    <a:pt x="140270" y="299085"/>
                  </a:lnTo>
                  <a:lnTo>
                    <a:pt x="125655" y="337573"/>
                  </a:lnTo>
                  <a:lnTo>
                    <a:pt x="119112" y="345796"/>
                  </a:lnTo>
                  <a:lnTo>
                    <a:pt x="115391" y="348977"/>
                  </a:lnTo>
                  <a:lnTo>
                    <a:pt x="110794" y="350391"/>
                  </a:lnTo>
                  <a:lnTo>
                    <a:pt x="100042" y="350082"/>
                  </a:lnTo>
                  <a:lnTo>
                    <a:pt x="76200" y="3299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2991"/>
            <p:cNvSpPr/>
            <p:nvPr>
              <p:custDataLst>
                <p:tags r:id="rId37"/>
              </p:custDataLst>
            </p:nvPr>
          </p:nvSpPr>
          <p:spPr>
            <a:xfrm>
              <a:off x="2298700" y="6446394"/>
              <a:ext cx="25401" cy="176657"/>
            </a:xfrm>
            <a:custGeom>
              <a:avLst/>
              <a:gdLst/>
              <a:ahLst/>
              <a:cxnLst/>
              <a:rect l="0" t="0" r="0" b="0"/>
              <a:pathLst>
                <a:path w="25401" h="176657">
                  <a:moveTo>
                    <a:pt x="0" y="11556"/>
                  </a:moveTo>
                  <a:lnTo>
                    <a:pt x="0" y="11556"/>
                  </a:lnTo>
                  <a:lnTo>
                    <a:pt x="3371" y="8185"/>
                  </a:lnTo>
                  <a:lnTo>
                    <a:pt x="5026" y="4649"/>
                  </a:lnTo>
                  <a:lnTo>
                    <a:pt x="6088" y="0"/>
                  </a:lnTo>
                  <a:lnTo>
                    <a:pt x="6881" y="324"/>
                  </a:lnTo>
                  <a:lnTo>
                    <a:pt x="9643" y="2566"/>
                  </a:lnTo>
                  <a:lnTo>
                    <a:pt x="11342" y="7796"/>
                  </a:lnTo>
                  <a:lnTo>
                    <a:pt x="11816" y="33900"/>
                  </a:lnTo>
                  <a:lnTo>
                    <a:pt x="7209" y="78912"/>
                  </a:lnTo>
                  <a:lnTo>
                    <a:pt x="6426" y="122659"/>
                  </a:lnTo>
                  <a:lnTo>
                    <a:pt x="11435" y="149919"/>
                  </a:lnTo>
                  <a:lnTo>
                    <a:pt x="25400" y="1766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2992"/>
            <p:cNvSpPr/>
            <p:nvPr>
              <p:custDataLst>
                <p:tags r:id="rId38"/>
              </p:custDataLst>
            </p:nvPr>
          </p:nvSpPr>
          <p:spPr>
            <a:xfrm>
              <a:off x="2292996" y="6534150"/>
              <a:ext cx="50155" cy="19051"/>
            </a:xfrm>
            <a:custGeom>
              <a:avLst/>
              <a:gdLst/>
              <a:ahLst/>
              <a:cxnLst/>
              <a:rect l="0" t="0" r="0" b="0"/>
              <a:pathLst>
                <a:path w="50155" h="19051">
                  <a:moveTo>
                    <a:pt x="31104" y="19050"/>
                  </a:moveTo>
                  <a:lnTo>
                    <a:pt x="31104" y="19050"/>
                  </a:lnTo>
                  <a:lnTo>
                    <a:pt x="0" y="19050"/>
                  </a:lnTo>
                  <a:lnTo>
                    <a:pt x="6287" y="19050"/>
                  </a:lnTo>
                  <a:lnTo>
                    <a:pt x="5015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2993"/>
            <p:cNvSpPr/>
            <p:nvPr>
              <p:custDataLst>
                <p:tags r:id="rId39"/>
              </p:custDataLst>
            </p:nvPr>
          </p:nvSpPr>
          <p:spPr>
            <a:xfrm>
              <a:off x="2561742" y="6419850"/>
              <a:ext cx="130659" cy="12701"/>
            </a:xfrm>
            <a:custGeom>
              <a:avLst/>
              <a:gdLst/>
              <a:ahLst/>
              <a:cxnLst/>
              <a:rect l="0" t="0" r="0" b="0"/>
              <a:pathLst>
                <a:path w="130659" h="12701">
                  <a:moveTo>
                    <a:pt x="3658" y="0"/>
                  </a:moveTo>
                  <a:lnTo>
                    <a:pt x="3658" y="0"/>
                  </a:lnTo>
                  <a:lnTo>
                    <a:pt x="287" y="3371"/>
                  </a:lnTo>
                  <a:lnTo>
                    <a:pt x="0" y="4364"/>
                  </a:lnTo>
                  <a:lnTo>
                    <a:pt x="514" y="5026"/>
                  </a:lnTo>
                  <a:lnTo>
                    <a:pt x="1562" y="5467"/>
                  </a:lnTo>
                  <a:lnTo>
                    <a:pt x="43215" y="7005"/>
                  </a:lnTo>
                  <a:lnTo>
                    <a:pt x="85084" y="11811"/>
                  </a:lnTo>
                  <a:lnTo>
                    <a:pt x="130658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2994"/>
            <p:cNvSpPr/>
            <p:nvPr>
              <p:custDataLst>
                <p:tags r:id="rId40"/>
              </p:custDataLst>
            </p:nvPr>
          </p:nvSpPr>
          <p:spPr>
            <a:xfrm>
              <a:off x="2648910" y="6356349"/>
              <a:ext cx="11741" cy="146052"/>
            </a:xfrm>
            <a:custGeom>
              <a:avLst/>
              <a:gdLst/>
              <a:ahLst/>
              <a:cxnLst/>
              <a:rect l="0" t="0" r="0" b="0"/>
              <a:pathLst>
                <a:path w="11741" h="146052">
                  <a:moveTo>
                    <a:pt x="11740" y="1"/>
                  </a:moveTo>
                  <a:lnTo>
                    <a:pt x="11740" y="1"/>
                  </a:lnTo>
                  <a:lnTo>
                    <a:pt x="8369" y="0"/>
                  </a:lnTo>
                  <a:lnTo>
                    <a:pt x="7376" y="1412"/>
                  </a:lnTo>
                  <a:lnTo>
                    <a:pt x="5273" y="9435"/>
                  </a:lnTo>
                  <a:lnTo>
                    <a:pt x="2280" y="14306"/>
                  </a:lnTo>
                  <a:lnTo>
                    <a:pt x="0" y="34500"/>
                  </a:lnTo>
                  <a:lnTo>
                    <a:pt x="4592" y="80531"/>
                  </a:lnTo>
                  <a:lnTo>
                    <a:pt x="11740" y="1460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2995"/>
            <p:cNvSpPr/>
            <p:nvPr>
              <p:custDataLst>
                <p:tags r:id="rId41"/>
              </p:custDataLst>
            </p:nvPr>
          </p:nvSpPr>
          <p:spPr>
            <a:xfrm>
              <a:off x="2877386" y="6318250"/>
              <a:ext cx="43615" cy="177801"/>
            </a:xfrm>
            <a:custGeom>
              <a:avLst/>
              <a:gdLst/>
              <a:ahLst/>
              <a:cxnLst/>
              <a:rect l="0" t="0" r="0" b="0"/>
              <a:pathLst>
                <a:path w="43615" h="177801">
                  <a:moveTo>
                    <a:pt x="43614" y="0"/>
                  </a:moveTo>
                  <a:lnTo>
                    <a:pt x="43614" y="0"/>
                  </a:lnTo>
                  <a:lnTo>
                    <a:pt x="33475" y="11550"/>
                  </a:lnTo>
                  <a:lnTo>
                    <a:pt x="22658" y="32507"/>
                  </a:lnTo>
                  <a:lnTo>
                    <a:pt x="6682" y="77720"/>
                  </a:lnTo>
                  <a:lnTo>
                    <a:pt x="154" y="123716"/>
                  </a:lnTo>
                  <a:lnTo>
                    <a:pt x="0" y="161270"/>
                  </a:lnTo>
                  <a:lnTo>
                    <a:pt x="5514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2996"/>
            <p:cNvSpPr/>
            <p:nvPr>
              <p:custDataLst>
                <p:tags r:id="rId42"/>
              </p:custDataLst>
            </p:nvPr>
          </p:nvSpPr>
          <p:spPr>
            <a:xfrm>
              <a:off x="2997200" y="6365392"/>
              <a:ext cx="1" cy="111609"/>
            </a:xfrm>
            <a:custGeom>
              <a:avLst/>
              <a:gdLst/>
              <a:ahLst/>
              <a:cxnLst/>
              <a:rect l="0" t="0" r="0" b="0"/>
              <a:pathLst>
                <a:path w="1" h="111609">
                  <a:moveTo>
                    <a:pt x="0" y="3658"/>
                  </a:moveTo>
                  <a:lnTo>
                    <a:pt x="0" y="3658"/>
                  </a:lnTo>
                  <a:lnTo>
                    <a:pt x="0" y="0"/>
                  </a:lnTo>
                  <a:lnTo>
                    <a:pt x="0" y="43359"/>
                  </a:lnTo>
                  <a:lnTo>
                    <a:pt x="0" y="85791"/>
                  </a:lnTo>
                  <a:lnTo>
                    <a:pt x="0" y="1116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2997"/>
            <p:cNvSpPr/>
            <p:nvPr>
              <p:custDataLst>
                <p:tags r:id="rId43"/>
              </p:custDataLst>
            </p:nvPr>
          </p:nvSpPr>
          <p:spPr>
            <a:xfrm>
              <a:off x="3060700" y="6445250"/>
              <a:ext cx="50801" cy="18789"/>
            </a:xfrm>
            <a:custGeom>
              <a:avLst/>
              <a:gdLst/>
              <a:ahLst/>
              <a:cxnLst/>
              <a:rect l="0" t="0" r="0" b="0"/>
              <a:pathLst>
                <a:path w="50801" h="18789">
                  <a:moveTo>
                    <a:pt x="0" y="12700"/>
                  </a:moveTo>
                  <a:lnTo>
                    <a:pt x="0" y="12700"/>
                  </a:lnTo>
                  <a:lnTo>
                    <a:pt x="3371" y="12700"/>
                  </a:lnTo>
                  <a:lnTo>
                    <a:pt x="6907" y="14581"/>
                  </a:lnTo>
                  <a:lnTo>
                    <a:pt x="11555" y="18167"/>
                  </a:lnTo>
                  <a:lnTo>
                    <a:pt x="15732" y="18788"/>
                  </a:lnTo>
                  <a:lnTo>
                    <a:pt x="508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2998"/>
            <p:cNvSpPr/>
            <p:nvPr>
              <p:custDataLst>
                <p:tags r:id="rId44"/>
              </p:custDataLst>
            </p:nvPr>
          </p:nvSpPr>
          <p:spPr>
            <a:xfrm>
              <a:off x="3165020" y="6369050"/>
              <a:ext cx="86181" cy="117065"/>
            </a:xfrm>
            <a:custGeom>
              <a:avLst/>
              <a:gdLst/>
              <a:ahLst/>
              <a:cxnLst/>
              <a:rect l="0" t="0" r="0" b="0"/>
              <a:pathLst>
                <a:path w="86181" h="117065">
                  <a:moveTo>
                    <a:pt x="86180" y="0"/>
                  </a:moveTo>
                  <a:lnTo>
                    <a:pt x="86180" y="0"/>
                  </a:lnTo>
                  <a:lnTo>
                    <a:pt x="86180" y="14305"/>
                  </a:lnTo>
                  <a:lnTo>
                    <a:pt x="72383" y="61536"/>
                  </a:lnTo>
                  <a:lnTo>
                    <a:pt x="66805" y="73736"/>
                  </a:lnTo>
                  <a:lnTo>
                    <a:pt x="43456" y="108550"/>
                  </a:lnTo>
                  <a:lnTo>
                    <a:pt x="37942" y="112583"/>
                  </a:lnTo>
                  <a:lnTo>
                    <a:pt x="24289" y="117064"/>
                  </a:lnTo>
                  <a:lnTo>
                    <a:pt x="18108" y="115437"/>
                  </a:lnTo>
                  <a:lnTo>
                    <a:pt x="7478" y="106104"/>
                  </a:lnTo>
                  <a:lnTo>
                    <a:pt x="1812" y="94430"/>
                  </a:lnTo>
                  <a:lnTo>
                    <a:pt x="0" y="84301"/>
                  </a:lnTo>
                  <a:lnTo>
                    <a:pt x="504" y="81600"/>
                  </a:lnTo>
                  <a:lnTo>
                    <a:pt x="1546" y="79801"/>
                  </a:lnTo>
                  <a:lnTo>
                    <a:pt x="13126" y="73895"/>
                  </a:lnTo>
                  <a:lnTo>
                    <a:pt x="24078" y="73530"/>
                  </a:lnTo>
                  <a:lnTo>
                    <a:pt x="34590" y="75718"/>
                  </a:lnTo>
                  <a:lnTo>
                    <a:pt x="44475" y="80918"/>
                  </a:lnTo>
                  <a:lnTo>
                    <a:pt x="5443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2999"/>
            <p:cNvSpPr/>
            <p:nvPr>
              <p:custDataLst>
                <p:tags r:id="rId45"/>
              </p:custDataLst>
            </p:nvPr>
          </p:nvSpPr>
          <p:spPr>
            <a:xfrm>
              <a:off x="3308350" y="6338183"/>
              <a:ext cx="31359" cy="157868"/>
            </a:xfrm>
            <a:custGeom>
              <a:avLst/>
              <a:gdLst/>
              <a:ahLst/>
              <a:cxnLst/>
              <a:rect l="0" t="0" r="0" b="0"/>
              <a:pathLst>
                <a:path w="31359" h="157868">
                  <a:moveTo>
                    <a:pt x="0" y="5467"/>
                  </a:moveTo>
                  <a:lnTo>
                    <a:pt x="0" y="5467"/>
                  </a:lnTo>
                  <a:lnTo>
                    <a:pt x="0" y="2096"/>
                  </a:lnTo>
                  <a:lnTo>
                    <a:pt x="705" y="1103"/>
                  </a:lnTo>
                  <a:lnTo>
                    <a:pt x="1882" y="441"/>
                  </a:lnTo>
                  <a:lnTo>
                    <a:pt x="3371" y="0"/>
                  </a:lnTo>
                  <a:lnTo>
                    <a:pt x="8788" y="3272"/>
                  </a:lnTo>
                  <a:lnTo>
                    <a:pt x="12209" y="6120"/>
                  </a:lnTo>
                  <a:lnTo>
                    <a:pt x="20394" y="20242"/>
                  </a:lnTo>
                  <a:lnTo>
                    <a:pt x="28775" y="43977"/>
                  </a:lnTo>
                  <a:lnTo>
                    <a:pt x="31358" y="85484"/>
                  </a:lnTo>
                  <a:lnTo>
                    <a:pt x="19050" y="1578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3000"/>
            <p:cNvSpPr/>
            <p:nvPr>
              <p:custDataLst>
                <p:tags r:id="rId46"/>
              </p:custDataLst>
            </p:nvPr>
          </p:nvSpPr>
          <p:spPr>
            <a:xfrm>
              <a:off x="3225878" y="6458833"/>
              <a:ext cx="31673" cy="75318"/>
            </a:xfrm>
            <a:custGeom>
              <a:avLst/>
              <a:gdLst/>
              <a:ahLst/>
              <a:cxnLst/>
              <a:rect l="0" t="0" r="0" b="0"/>
              <a:pathLst>
                <a:path w="31673" h="75318">
                  <a:moveTo>
                    <a:pt x="6272" y="5467"/>
                  </a:moveTo>
                  <a:lnTo>
                    <a:pt x="6272" y="5467"/>
                  </a:lnTo>
                  <a:lnTo>
                    <a:pt x="2901" y="5467"/>
                  </a:lnTo>
                  <a:lnTo>
                    <a:pt x="1908" y="4762"/>
                  </a:lnTo>
                  <a:lnTo>
                    <a:pt x="1246" y="3585"/>
                  </a:lnTo>
                  <a:lnTo>
                    <a:pt x="183" y="0"/>
                  </a:lnTo>
                  <a:lnTo>
                    <a:pt x="0" y="2749"/>
                  </a:lnTo>
                  <a:lnTo>
                    <a:pt x="31672" y="753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3001"/>
            <p:cNvSpPr/>
            <p:nvPr>
              <p:custDataLst>
                <p:tags r:id="rId47"/>
              </p:custDataLst>
            </p:nvPr>
          </p:nvSpPr>
          <p:spPr>
            <a:xfrm>
              <a:off x="3479916" y="6332094"/>
              <a:ext cx="113525" cy="302851"/>
            </a:xfrm>
            <a:custGeom>
              <a:avLst/>
              <a:gdLst/>
              <a:ahLst/>
              <a:cxnLst/>
              <a:rect l="0" t="0" r="0" b="0"/>
              <a:pathLst>
                <a:path w="113525" h="302851">
                  <a:moveTo>
                    <a:pt x="6234" y="11556"/>
                  </a:moveTo>
                  <a:lnTo>
                    <a:pt x="6234" y="11556"/>
                  </a:lnTo>
                  <a:lnTo>
                    <a:pt x="2863" y="8185"/>
                  </a:lnTo>
                  <a:lnTo>
                    <a:pt x="1208" y="4649"/>
                  </a:lnTo>
                  <a:lnTo>
                    <a:pt x="145" y="0"/>
                  </a:lnTo>
                  <a:lnTo>
                    <a:pt x="0" y="1246"/>
                  </a:lnTo>
                  <a:lnTo>
                    <a:pt x="604" y="19893"/>
                  </a:lnTo>
                  <a:lnTo>
                    <a:pt x="10716" y="64202"/>
                  </a:lnTo>
                  <a:lnTo>
                    <a:pt x="14811" y="76347"/>
                  </a:lnTo>
                  <a:lnTo>
                    <a:pt x="20865" y="84567"/>
                  </a:lnTo>
                  <a:lnTo>
                    <a:pt x="28259" y="89866"/>
                  </a:lnTo>
                  <a:lnTo>
                    <a:pt x="36248" y="92222"/>
                  </a:lnTo>
                  <a:lnTo>
                    <a:pt x="52051" y="90176"/>
                  </a:lnTo>
                  <a:lnTo>
                    <a:pt x="70139" y="78360"/>
                  </a:lnTo>
                  <a:lnTo>
                    <a:pt x="78851" y="63589"/>
                  </a:lnTo>
                  <a:lnTo>
                    <a:pt x="86822" y="35475"/>
                  </a:lnTo>
                  <a:lnTo>
                    <a:pt x="88525" y="17563"/>
                  </a:lnTo>
                  <a:lnTo>
                    <a:pt x="88612" y="17677"/>
                  </a:lnTo>
                  <a:lnTo>
                    <a:pt x="92140" y="33466"/>
                  </a:lnTo>
                  <a:lnTo>
                    <a:pt x="105084" y="75223"/>
                  </a:lnTo>
                  <a:lnTo>
                    <a:pt x="110843" y="120312"/>
                  </a:lnTo>
                  <a:lnTo>
                    <a:pt x="113524" y="162442"/>
                  </a:lnTo>
                  <a:lnTo>
                    <a:pt x="113283" y="199883"/>
                  </a:lnTo>
                  <a:lnTo>
                    <a:pt x="107238" y="244535"/>
                  </a:lnTo>
                  <a:lnTo>
                    <a:pt x="99250" y="280061"/>
                  </a:lnTo>
                  <a:lnTo>
                    <a:pt x="89611" y="294470"/>
                  </a:lnTo>
                  <a:lnTo>
                    <a:pt x="81861" y="299573"/>
                  </a:lnTo>
                  <a:lnTo>
                    <a:pt x="67683" y="302446"/>
                  </a:lnTo>
                  <a:lnTo>
                    <a:pt x="62017" y="302850"/>
                  </a:lnTo>
                  <a:lnTo>
                    <a:pt x="51958" y="299535"/>
                  </a:lnTo>
                  <a:lnTo>
                    <a:pt x="47300" y="296674"/>
                  </a:lnTo>
                  <a:lnTo>
                    <a:pt x="40243" y="287853"/>
                  </a:lnTo>
                  <a:lnTo>
                    <a:pt x="35460" y="277582"/>
                  </a:lnTo>
                  <a:lnTo>
                    <a:pt x="33335" y="268314"/>
                  </a:lnTo>
                  <a:lnTo>
                    <a:pt x="37984" y="240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3002"/>
            <p:cNvSpPr/>
            <p:nvPr>
              <p:custDataLst>
                <p:tags r:id="rId48"/>
              </p:custDataLst>
            </p:nvPr>
          </p:nvSpPr>
          <p:spPr>
            <a:xfrm>
              <a:off x="3670300" y="6420112"/>
              <a:ext cx="12701" cy="202939"/>
            </a:xfrm>
            <a:custGeom>
              <a:avLst/>
              <a:gdLst/>
              <a:ahLst/>
              <a:cxnLst/>
              <a:rect l="0" t="0" r="0" b="0"/>
              <a:pathLst>
                <a:path w="12701" h="202939">
                  <a:moveTo>
                    <a:pt x="0" y="6088"/>
                  </a:moveTo>
                  <a:lnTo>
                    <a:pt x="0" y="6088"/>
                  </a:lnTo>
                  <a:lnTo>
                    <a:pt x="6088" y="0"/>
                  </a:lnTo>
                  <a:lnTo>
                    <a:pt x="6348" y="45510"/>
                  </a:lnTo>
                  <a:lnTo>
                    <a:pt x="6350" y="86782"/>
                  </a:lnTo>
                  <a:lnTo>
                    <a:pt x="2979" y="130604"/>
                  </a:lnTo>
                  <a:lnTo>
                    <a:pt x="1294" y="159434"/>
                  </a:lnTo>
                  <a:lnTo>
                    <a:pt x="6112" y="197710"/>
                  </a:lnTo>
                  <a:lnTo>
                    <a:pt x="6896" y="199452"/>
                  </a:lnTo>
                  <a:lnTo>
                    <a:pt x="12700" y="2029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3003"/>
            <p:cNvSpPr/>
            <p:nvPr>
              <p:custDataLst>
                <p:tags r:id="rId49"/>
              </p:custDataLst>
            </p:nvPr>
          </p:nvSpPr>
          <p:spPr>
            <a:xfrm>
              <a:off x="3670423" y="6553200"/>
              <a:ext cx="18928" cy="1"/>
            </a:xfrm>
            <a:custGeom>
              <a:avLst/>
              <a:gdLst/>
              <a:ahLst/>
              <a:cxnLst/>
              <a:rect l="0" t="0" r="0" b="0"/>
              <a:pathLst>
                <a:path w="18928" h="1">
                  <a:moveTo>
                    <a:pt x="18927" y="0"/>
                  </a:moveTo>
                  <a:lnTo>
                    <a:pt x="18927" y="0"/>
                  </a:lnTo>
                  <a:lnTo>
                    <a:pt x="0" y="0"/>
                  </a:lnTo>
                  <a:lnTo>
                    <a:pt x="622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3004"/>
            <p:cNvSpPr/>
            <p:nvPr>
              <p:custDataLst>
                <p:tags r:id="rId50"/>
              </p:custDataLst>
            </p:nvPr>
          </p:nvSpPr>
          <p:spPr>
            <a:xfrm>
              <a:off x="3768468" y="6546849"/>
              <a:ext cx="22483" cy="25016"/>
            </a:xfrm>
            <a:custGeom>
              <a:avLst/>
              <a:gdLst/>
              <a:ahLst/>
              <a:cxnLst/>
              <a:rect l="0" t="0" r="0" b="0"/>
              <a:pathLst>
                <a:path w="22483" h="25016">
                  <a:moveTo>
                    <a:pt x="16132" y="1"/>
                  </a:moveTo>
                  <a:lnTo>
                    <a:pt x="16132" y="1"/>
                  </a:lnTo>
                  <a:lnTo>
                    <a:pt x="12761" y="0"/>
                  </a:lnTo>
                  <a:lnTo>
                    <a:pt x="9225" y="3764"/>
                  </a:lnTo>
                  <a:lnTo>
                    <a:pt x="6006" y="9435"/>
                  </a:lnTo>
                  <a:lnTo>
                    <a:pt x="3489" y="16593"/>
                  </a:lnTo>
                  <a:lnTo>
                    <a:pt x="400" y="21015"/>
                  </a:lnTo>
                  <a:lnTo>
                    <a:pt x="0" y="22478"/>
                  </a:lnTo>
                  <a:lnTo>
                    <a:pt x="438" y="23452"/>
                  </a:lnTo>
                  <a:lnTo>
                    <a:pt x="1436" y="24101"/>
                  </a:lnTo>
                  <a:lnTo>
                    <a:pt x="9583" y="25015"/>
                  </a:lnTo>
                  <a:lnTo>
                    <a:pt x="22482" y="190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3005"/>
            <p:cNvSpPr/>
            <p:nvPr>
              <p:custDataLst>
                <p:tags r:id="rId51"/>
              </p:custDataLst>
            </p:nvPr>
          </p:nvSpPr>
          <p:spPr>
            <a:xfrm>
              <a:off x="3905250" y="6470650"/>
              <a:ext cx="6351" cy="101601"/>
            </a:xfrm>
            <a:custGeom>
              <a:avLst/>
              <a:gdLst/>
              <a:ahLst/>
              <a:cxnLst/>
              <a:rect l="0" t="0" r="0" b="0"/>
              <a:pathLst>
                <a:path w="6351" h="101601">
                  <a:moveTo>
                    <a:pt x="6350" y="0"/>
                  </a:moveTo>
                  <a:lnTo>
                    <a:pt x="6350" y="0"/>
                  </a:lnTo>
                  <a:lnTo>
                    <a:pt x="5644" y="16606"/>
                  </a:lnTo>
                  <a:lnTo>
                    <a:pt x="392" y="59260"/>
                  </a:lnTo>
                  <a:lnTo>
                    <a:pt x="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3006"/>
            <p:cNvSpPr/>
            <p:nvPr>
              <p:custDataLst>
                <p:tags r:id="rId52"/>
              </p:custDataLst>
            </p:nvPr>
          </p:nvSpPr>
          <p:spPr>
            <a:xfrm>
              <a:off x="3644923" y="6572250"/>
              <a:ext cx="31728" cy="10005"/>
            </a:xfrm>
            <a:custGeom>
              <a:avLst/>
              <a:gdLst/>
              <a:ahLst/>
              <a:cxnLst/>
              <a:rect l="0" t="0" r="0" b="0"/>
              <a:pathLst>
                <a:path w="31728" h="10005">
                  <a:moveTo>
                    <a:pt x="6327" y="0"/>
                  </a:moveTo>
                  <a:lnTo>
                    <a:pt x="6327" y="0"/>
                  </a:lnTo>
                  <a:lnTo>
                    <a:pt x="0" y="6328"/>
                  </a:lnTo>
                  <a:lnTo>
                    <a:pt x="18143" y="10004"/>
                  </a:lnTo>
                  <a:lnTo>
                    <a:pt x="31727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9" name="SMARTInkShape-Group612"/>
          <p:cNvGrpSpPr/>
          <p:nvPr/>
        </p:nvGrpSpPr>
        <p:grpSpPr>
          <a:xfrm>
            <a:off x="4149790" y="6185477"/>
            <a:ext cx="1675219" cy="406935"/>
            <a:chOff x="4149790" y="6185477"/>
            <a:chExt cx="1675219" cy="406935"/>
          </a:xfrm>
        </p:grpSpPr>
        <p:sp>
          <p:nvSpPr>
            <p:cNvPr id="266" name="SMARTInkShape-3007"/>
            <p:cNvSpPr/>
            <p:nvPr>
              <p:custDataLst>
                <p:tags r:id="rId21"/>
              </p:custDataLst>
            </p:nvPr>
          </p:nvSpPr>
          <p:spPr>
            <a:xfrm>
              <a:off x="5784849" y="6350883"/>
              <a:ext cx="40160" cy="170568"/>
            </a:xfrm>
            <a:custGeom>
              <a:avLst/>
              <a:gdLst/>
              <a:ahLst/>
              <a:cxnLst/>
              <a:rect l="0" t="0" r="0" b="0"/>
              <a:pathLst>
                <a:path w="40160" h="170568">
                  <a:moveTo>
                    <a:pt x="1" y="5467"/>
                  </a:moveTo>
                  <a:lnTo>
                    <a:pt x="1" y="5467"/>
                  </a:lnTo>
                  <a:lnTo>
                    <a:pt x="0" y="2096"/>
                  </a:lnTo>
                  <a:lnTo>
                    <a:pt x="1412" y="1103"/>
                  </a:lnTo>
                  <a:lnTo>
                    <a:pt x="6743" y="0"/>
                  </a:lnTo>
                  <a:lnTo>
                    <a:pt x="17677" y="2749"/>
                  </a:lnTo>
                  <a:lnTo>
                    <a:pt x="29855" y="14774"/>
                  </a:lnTo>
                  <a:lnTo>
                    <a:pt x="39028" y="31743"/>
                  </a:lnTo>
                  <a:lnTo>
                    <a:pt x="40159" y="43957"/>
                  </a:lnTo>
                  <a:lnTo>
                    <a:pt x="36961" y="67345"/>
                  </a:lnTo>
                  <a:lnTo>
                    <a:pt x="19294" y="111379"/>
                  </a:lnTo>
                  <a:lnTo>
                    <a:pt x="4248" y="142931"/>
                  </a:lnTo>
                  <a:lnTo>
                    <a:pt x="3770" y="151465"/>
                  </a:lnTo>
                  <a:lnTo>
                    <a:pt x="5909" y="159255"/>
                  </a:lnTo>
                  <a:lnTo>
                    <a:pt x="9212" y="165068"/>
                  </a:lnTo>
                  <a:lnTo>
                    <a:pt x="12492" y="166901"/>
                  </a:lnTo>
                  <a:lnTo>
                    <a:pt x="31751" y="1705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3008"/>
            <p:cNvSpPr/>
            <p:nvPr>
              <p:custDataLst>
                <p:tags r:id="rId22"/>
              </p:custDataLst>
            </p:nvPr>
          </p:nvSpPr>
          <p:spPr>
            <a:xfrm>
              <a:off x="5664462" y="6432550"/>
              <a:ext cx="56889" cy="29724"/>
            </a:xfrm>
            <a:custGeom>
              <a:avLst/>
              <a:gdLst/>
              <a:ahLst/>
              <a:cxnLst/>
              <a:rect l="0" t="0" r="0" b="0"/>
              <a:pathLst>
                <a:path w="56889" h="29724">
                  <a:moveTo>
                    <a:pt x="6088" y="12700"/>
                  </a:moveTo>
                  <a:lnTo>
                    <a:pt x="6088" y="12700"/>
                  </a:lnTo>
                  <a:lnTo>
                    <a:pt x="2717" y="16071"/>
                  </a:lnTo>
                  <a:lnTo>
                    <a:pt x="1062" y="21489"/>
                  </a:lnTo>
                  <a:lnTo>
                    <a:pt x="0" y="29723"/>
                  </a:lnTo>
                  <a:lnTo>
                    <a:pt x="32246" y="9277"/>
                  </a:lnTo>
                  <a:lnTo>
                    <a:pt x="568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3009"/>
            <p:cNvSpPr/>
            <p:nvPr>
              <p:custDataLst>
                <p:tags r:id="rId23"/>
              </p:custDataLst>
            </p:nvPr>
          </p:nvSpPr>
          <p:spPr>
            <a:xfrm>
              <a:off x="5515661" y="6413500"/>
              <a:ext cx="78690" cy="19051"/>
            </a:xfrm>
            <a:custGeom>
              <a:avLst/>
              <a:gdLst/>
              <a:ahLst/>
              <a:cxnLst/>
              <a:rect l="0" t="0" r="0" b="0"/>
              <a:pathLst>
                <a:path w="78690" h="19051">
                  <a:moveTo>
                    <a:pt x="8839" y="19050"/>
                  </a:moveTo>
                  <a:lnTo>
                    <a:pt x="8839" y="19050"/>
                  </a:lnTo>
                  <a:lnTo>
                    <a:pt x="0" y="19049"/>
                  </a:lnTo>
                  <a:lnTo>
                    <a:pt x="40358" y="17639"/>
                  </a:lnTo>
                  <a:lnTo>
                    <a:pt x="7868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3010"/>
            <p:cNvSpPr/>
            <p:nvPr>
              <p:custDataLst>
                <p:tags r:id="rId24"/>
              </p:custDataLst>
            </p:nvPr>
          </p:nvSpPr>
          <p:spPr>
            <a:xfrm>
              <a:off x="5543676" y="6325123"/>
              <a:ext cx="18925" cy="196328"/>
            </a:xfrm>
            <a:custGeom>
              <a:avLst/>
              <a:gdLst/>
              <a:ahLst/>
              <a:cxnLst/>
              <a:rect l="0" t="0" r="0" b="0"/>
              <a:pathLst>
                <a:path w="18925" h="196328">
                  <a:moveTo>
                    <a:pt x="6224" y="12177"/>
                  </a:moveTo>
                  <a:lnTo>
                    <a:pt x="6224" y="12177"/>
                  </a:lnTo>
                  <a:lnTo>
                    <a:pt x="12312" y="0"/>
                  </a:lnTo>
                  <a:lnTo>
                    <a:pt x="11817" y="11836"/>
                  </a:lnTo>
                  <a:lnTo>
                    <a:pt x="7100" y="52489"/>
                  </a:lnTo>
                  <a:lnTo>
                    <a:pt x="2033" y="97254"/>
                  </a:lnTo>
                  <a:lnTo>
                    <a:pt x="0" y="142593"/>
                  </a:lnTo>
                  <a:lnTo>
                    <a:pt x="596" y="166308"/>
                  </a:lnTo>
                  <a:lnTo>
                    <a:pt x="5343" y="181068"/>
                  </a:lnTo>
                  <a:lnTo>
                    <a:pt x="18924" y="1963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3011"/>
            <p:cNvSpPr/>
            <p:nvPr>
              <p:custDataLst>
                <p:tags r:id="rId25"/>
              </p:custDataLst>
            </p:nvPr>
          </p:nvSpPr>
          <p:spPr>
            <a:xfrm>
              <a:off x="5328238" y="6267527"/>
              <a:ext cx="130329" cy="324885"/>
            </a:xfrm>
            <a:custGeom>
              <a:avLst/>
              <a:gdLst/>
              <a:ahLst/>
              <a:cxnLst/>
              <a:rect l="0" t="0" r="0" b="0"/>
              <a:pathLst>
                <a:path w="130329" h="324885">
                  <a:moveTo>
                    <a:pt x="5762" y="6273"/>
                  </a:moveTo>
                  <a:lnTo>
                    <a:pt x="5762" y="6273"/>
                  </a:lnTo>
                  <a:lnTo>
                    <a:pt x="5762" y="185"/>
                  </a:lnTo>
                  <a:lnTo>
                    <a:pt x="2391" y="0"/>
                  </a:lnTo>
                  <a:lnTo>
                    <a:pt x="1398" y="1386"/>
                  </a:lnTo>
                  <a:lnTo>
                    <a:pt x="0" y="10783"/>
                  </a:lnTo>
                  <a:lnTo>
                    <a:pt x="1410" y="34444"/>
                  </a:lnTo>
                  <a:lnTo>
                    <a:pt x="8273" y="66087"/>
                  </a:lnTo>
                  <a:lnTo>
                    <a:pt x="16050" y="78953"/>
                  </a:lnTo>
                  <a:lnTo>
                    <a:pt x="26562" y="88670"/>
                  </a:lnTo>
                  <a:lnTo>
                    <a:pt x="38289" y="95340"/>
                  </a:lnTo>
                  <a:lnTo>
                    <a:pt x="45086" y="95284"/>
                  </a:lnTo>
                  <a:lnTo>
                    <a:pt x="60163" y="89578"/>
                  </a:lnTo>
                  <a:lnTo>
                    <a:pt x="94029" y="63324"/>
                  </a:lnTo>
                  <a:lnTo>
                    <a:pt x="102313" y="48811"/>
                  </a:lnTo>
                  <a:lnTo>
                    <a:pt x="112386" y="8262"/>
                  </a:lnTo>
                  <a:lnTo>
                    <a:pt x="112123" y="5482"/>
                  </a:lnTo>
                  <a:lnTo>
                    <a:pt x="111242" y="3630"/>
                  </a:lnTo>
                  <a:lnTo>
                    <a:pt x="108128" y="655"/>
                  </a:lnTo>
                  <a:lnTo>
                    <a:pt x="107590" y="6882"/>
                  </a:lnTo>
                  <a:lnTo>
                    <a:pt x="114300" y="48285"/>
                  </a:lnTo>
                  <a:lnTo>
                    <a:pt x="122294" y="89204"/>
                  </a:lnTo>
                  <a:lnTo>
                    <a:pt x="129963" y="129533"/>
                  </a:lnTo>
                  <a:lnTo>
                    <a:pt x="130328" y="173352"/>
                  </a:lnTo>
                  <a:lnTo>
                    <a:pt x="123814" y="219192"/>
                  </a:lnTo>
                  <a:lnTo>
                    <a:pt x="115734" y="261513"/>
                  </a:lnTo>
                  <a:lnTo>
                    <a:pt x="103826" y="304904"/>
                  </a:lnTo>
                  <a:lnTo>
                    <a:pt x="102262" y="314446"/>
                  </a:lnTo>
                  <a:lnTo>
                    <a:pt x="99729" y="318261"/>
                  </a:lnTo>
                  <a:lnTo>
                    <a:pt x="91269" y="324380"/>
                  </a:lnTo>
                  <a:lnTo>
                    <a:pt x="86756" y="324884"/>
                  </a:lnTo>
                  <a:lnTo>
                    <a:pt x="77978" y="321679"/>
                  </a:lnTo>
                  <a:lnTo>
                    <a:pt x="71254" y="313670"/>
                  </a:lnTo>
                  <a:lnTo>
                    <a:pt x="66620" y="303055"/>
                  </a:lnTo>
                  <a:lnTo>
                    <a:pt x="64560" y="291281"/>
                  </a:lnTo>
                  <a:lnTo>
                    <a:pt x="66771" y="269381"/>
                  </a:lnTo>
                  <a:lnTo>
                    <a:pt x="94662" y="2348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3012"/>
            <p:cNvSpPr/>
            <p:nvPr>
              <p:custDataLst>
                <p:tags r:id="rId26"/>
              </p:custDataLst>
            </p:nvPr>
          </p:nvSpPr>
          <p:spPr>
            <a:xfrm>
              <a:off x="5076930" y="6185477"/>
              <a:ext cx="161821" cy="94674"/>
            </a:xfrm>
            <a:custGeom>
              <a:avLst/>
              <a:gdLst/>
              <a:ahLst/>
              <a:cxnLst/>
              <a:rect l="0" t="0" r="0" b="0"/>
              <a:pathLst>
                <a:path w="161821" h="94674">
                  <a:moveTo>
                    <a:pt x="9420" y="37523"/>
                  </a:moveTo>
                  <a:lnTo>
                    <a:pt x="9420" y="37523"/>
                  </a:lnTo>
                  <a:lnTo>
                    <a:pt x="581" y="28684"/>
                  </a:lnTo>
                  <a:lnTo>
                    <a:pt x="0" y="25986"/>
                  </a:lnTo>
                  <a:lnTo>
                    <a:pt x="2525" y="14227"/>
                  </a:lnTo>
                  <a:lnTo>
                    <a:pt x="9651" y="6004"/>
                  </a:lnTo>
                  <a:lnTo>
                    <a:pt x="18695" y="2348"/>
                  </a:lnTo>
                  <a:lnTo>
                    <a:pt x="38377" y="0"/>
                  </a:lnTo>
                  <a:lnTo>
                    <a:pt x="49101" y="3442"/>
                  </a:lnTo>
                  <a:lnTo>
                    <a:pt x="54924" y="6336"/>
                  </a:lnTo>
                  <a:lnTo>
                    <a:pt x="58806" y="9676"/>
                  </a:lnTo>
                  <a:lnTo>
                    <a:pt x="63119" y="17150"/>
                  </a:lnTo>
                  <a:lnTo>
                    <a:pt x="65547" y="29292"/>
                  </a:lnTo>
                  <a:lnTo>
                    <a:pt x="62896" y="45197"/>
                  </a:lnTo>
                  <a:lnTo>
                    <a:pt x="54271" y="59944"/>
                  </a:lnTo>
                  <a:lnTo>
                    <a:pt x="34350" y="76863"/>
                  </a:lnTo>
                  <a:lnTo>
                    <a:pt x="21902" y="85320"/>
                  </a:lnTo>
                  <a:lnTo>
                    <a:pt x="16578" y="93302"/>
                  </a:lnTo>
                  <a:lnTo>
                    <a:pt x="17719" y="93759"/>
                  </a:lnTo>
                  <a:lnTo>
                    <a:pt x="56347" y="93887"/>
                  </a:lnTo>
                  <a:lnTo>
                    <a:pt x="89742" y="91512"/>
                  </a:lnTo>
                  <a:lnTo>
                    <a:pt x="132154" y="94256"/>
                  </a:lnTo>
                  <a:lnTo>
                    <a:pt x="161820" y="946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3013"/>
            <p:cNvSpPr/>
            <p:nvPr>
              <p:custDataLst>
                <p:tags r:id="rId27"/>
              </p:custDataLst>
            </p:nvPr>
          </p:nvSpPr>
          <p:spPr>
            <a:xfrm>
              <a:off x="5041900" y="6276492"/>
              <a:ext cx="17567" cy="162409"/>
            </a:xfrm>
            <a:custGeom>
              <a:avLst/>
              <a:gdLst/>
              <a:ahLst/>
              <a:cxnLst/>
              <a:rect l="0" t="0" r="0" b="0"/>
              <a:pathLst>
                <a:path w="17567" h="162409">
                  <a:moveTo>
                    <a:pt x="0" y="3658"/>
                  </a:moveTo>
                  <a:lnTo>
                    <a:pt x="0" y="3658"/>
                  </a:lnTo>
                  <a:lnTo>
                    <a:pt x="3370" y="287"/>
                  </a:lnTo>
                  <a:lnTo>
                    <a:pt x="4364" y="0"/>
                  </a:lnTo>
                  <a:lnTo>
                    <a:pt x="5026" y="513"/>
                  </a:lnTo>
                  <a:lnTo>
                    <a:pt x="15110" y="29989"/>
                  </a:lnTo>
                  <a:lnTo>
                    <a:pt x="17566" y="73509"/>
                  </a:lnTo>
                  <a:lnTo>
                    <a:pt x="11989" y="113777"/>
                  </a:lnTo>
                  <a:lnTo>
                    <a:pt x="0" y="1624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3014"/>
            <p:cNvSpPr/>
            <p:nvPr>
              <p:custDataLst>
                <p:tags r:id="rId28"/>
              </p:custDataLst>
            </p:nvPr>
          </p:nvSpPr>
          <p:spPr>
            <a:xfrm>
              <a:off x="4860395" y="6267450"/>
              <a:ext cx="124356" cy="122810"/>
            </a:xfrm>
            <a:custGeom>
              <a:avLst/>
              <a:gdLst/>
              <a:ahLst/>
              <a:cxnLst/>
              <a:rect l="0" t="0" r="0" b="0"/>
              <a:pathLst>
                <a:path w="124356" h="122810">
                  <a:moveTo>
                    <a:pt x="124355" y="0"/>
                  </a:moveTo>
                  <a:lnTo>
                    <a:pt x="124355" y="0"/>
                  </a:lnTo>
                  <a:lnTo>
                    <a:pt x="120984" y="3371"/>
                  </a:lnTo>
                  <a:lnTo>
                    <a:pt x="119329" y="8789"/>
                  </a:lnTo>
                  <a:lnTo>
                    <a:pt x="116516" y="19774"/>
                  </a:lnTo>
                  <a:lnTo>
                    <a:pt x="99731" y="60935"/>
                  </a:lnTo>
                  <a:lnTo>
                    <a:pt x="77847" y="99939"/>
                  </a:lnTo>
                  <a:lnTo>
                    <a:pt x="64008" y="114513"/>
                  </a:lnTo>
                  <a:lnTo>
                    <a:pt x="55906" y="118628"/>
                  </a:lnTo>
                  <a:lnTo>
                    <a:pt x="42898" y="122809"/>
                  </a:lnTo>
                  <a:lnTo>
                    <a:pt x="29591" y="121374"/>
                  </a:lnTo>
                  <a:lnTo>
                    <a:pt x="17326" y="115327"/>
                  </a:lnTo>
                  <a:lnTo>
                    <a:pt x="7172" y="105583"/>
                  </a:lnTo>
                  <a:lnTo>
                    <a:pt x="1718" y="96080"/>
                  </a:lnTo>
                  <a:lnTo>
                    <a:pt x="264" y="91570"/>
                  </a:lnTo>
                  <a:lnTo>
                    <a:pt x="0" y="87857"/>
                  </a:lnTo>
                  <a:lnTo>
                    <a:pt x="1588" y="81851"/>
                  </a:lnTo>
                  <a:lnTo>
                    <a:pt x="8408" y="76831"/>
                  </a:lnTo>
                  <a:lnTo>
                    <a:pt x="17790" y="72953"/>
                  </a:lnTo>
                  <a:lnTo>
                    <a:pt x="26663" y="71229"/>
                  </a:lnTo>
                  <a:lnTo>
                    <a:pt x="49705" y="73629"/>
                  </a:lnTo>
                  <a:lnTo>
                    <a:pt x="75504" y="85551"/>
                  </a:lnTo>
                  <a:lnTo>
                    <a:pt x="111655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3015"/>
            <p:cNvSpPr/>
            <p:nvPr>
              <p:custDataLst>
                <p:tags r:id="rId29"/>
              </p:custDataLst>
            </p:nvPr>
          </p:nvSpPr>
          <p:spPr>
            <a:xfrm>
              <a:off x="4705350" y="6381750"/>
              <a:ext cx="82551" cy="16354"/>
            </a:xfrm>
            <a:custGeom>
              <a:avLst/>
              <a:gdLst/>
              <a:ahLst/>
              <a:cxnLst/>
              <a:rect l="0" t="0" r="0" b="0"/>
              <a:pathLst>
                <a:path w="82551" h="16354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6742" y="12209"/>
                  </a:lnTo>
                  <a:lnTo>
                    <a:pt x="10139" y="13784"/>
                  </a:lnTo>
                  <a:lnTo>
                    <a:pt x="43337" y="16353"/>
                  </a:lnTo>
                  <a:lnTo>
                    <a:pt x="82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3016"/>
            <p:cNvSpPr/>
            <p:nvPr>
              <p:custDataLst>
                <p:tags r:id="rId30"/>
              </p:custDataLst>
            </p:nvPr>
          </p:nvSpPr>
          <p:spPr>
            <a:xfrm>
              <a:off x="4623562" y="6267450"/>
              <a:ext cx="11939" cy="158751"/>
            </a:xfrm>
            <a:custGeom>
              <a:avLst/>
              <a:gdLst/>
              <a:ahLst/>
              <a:cxnLst/>
              <a:rect l="0" t="0" r="0" b="0"/>
              <a:pathLst>
                <a:path w="11939" h="158751">
                  <a:moveTo>
                    <a:pt x="11938" y="0"/>
                  </a:moveTo>
                  <a:lnTo>
                    <a:pt x="11938" y="0"/>
                  </a:lnTo>
                  <a:lnTo>
                    <a:pt x="3099" y="17676"/>
                  </a:lnTo>
                  <a:lnTo>
                    <a:pt x="0" y="57245"/>
                  </a:lnTo>
                  <a:lnTo>
                    <a:pt x="1270" y="100076"/>
                  </a:lnTo>
                  <a:lnTo>
                    <a:pt x="5724" y="143915"/>
                  </a:lnTo>
                  <a:lnTo>
                    <a:pt x="11938" y="158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3017"/>
            <p:cNvSpPr/>
            <p:nvPr>
              <p:custDataLst>
                <p:tags r:id="rId31"/>
              </p:custDataLst>
            </p:nvPr>
          </p:nvSpPr>
          <p:spPr>
            <a:xfrm>
              <a:off x="4478358" y="6248477"/>
              <a:ext cx="55543" cy="196774"/>
            </a:xfrm>
            <a:custGeom>
              <a:avLst/>
              <a:gdLst/>
              <a:ahLst/>
              <a:cxnLst/>
              <a:rect l="0" t="0" r="0" b="0"/>
              <a:pathLst>
                <a:path w="55543" h="196774">
                  <a:moveTo>
                    <a:pt x="55542" y="6273"/>
                  </a:moveTo>
                  <a:lnTo>
                    <a:pt x="55542" y="6273"/>
                  </a:lnTo>
                  <a:lnTo>
                    <a:pt x="50075" y="806"/>
                  </a:lnTo>
                  <a:lnTo>
                    <a:pt x="46082" y="185"/>
                  </a:lnTo>
                  <a:lnTo>
                    <a:pt x="40432" y="0"/>
                  </a:lnTo>
                  <a:lnTo>
                    <a:pt x="30918" y="6688"/>
                  </a:lnTo>
                  <a:lnTo>
                    <a:pt x="10112" y="40713"/>
                  </a:lnTo>
                  <a:lnTo>
                    <a:pt x="1439" y="84938"/>
                  </a:lnTo>
                  <a:lnTo>
                    <a:pt x="0" y="128202"/>
                  </a:lnTo>
                  <a:lnTo>
                    <a:pt x="7349" y="175243"/>
                  </a:lnTo>
                  <a:lnTo>
                    <a:pt x="36492" y="1967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3018"/>
            <p:cNvSpPr/>
            <p:nvPr>
              <p:custDataLst>
                <p:tags r:id="rId32"/>
              </p:custDataLst>
            </p:nvPr>
          </p:nvSpPr>
          <p:spPr>
            <a:xfrm>
              <a:off x="4213764" y="6286500"/>
              <a:ext cx="21687" cy="133351"/>
            </a:xfrm>
            <a:custGeom>
              <a:avLst/>
              <a:gdLst/>
              <a:ahLst/>
              <a:cxnLst/>
              <a:rect l="0" t="0" r="0" b="0"/>
              <a:pathLst>
                <a:path w="21687" h="133351">
                  <a:moveTo>
                    <a:pt x="15336" y="0"/>
                  </a:moveTo>
                  <a:lnTo>
                    <a:pt x="15336" y="0"/>
                  </a:lnTo>
                  <a:lnTo>
                    <a:pt x="11965" y="0"/>
                  </a:lnTo>
                  <a:lnTo>
                    <a:pt x="8428" y="1881"/>
                  </a:lnTo>
                  <a:lnTo>
                    <a:pt x="4504" y="5775"/>
                  </a:lnTo>
                  <a:lnTo>
                    <a:pt x="409" y="12209"/>
                  </a:lnTo>
                  <a:lnTo>
                    <a:pt x="0" y="23535"/>
                  </a:lnTo>
                  <a:lnTo>
                    <a:pt x="7949" y="69741"/>
                  </a:lnTo>
                  <a:lnTo>
                    <a:pt x="17734" y="115505"/>
                  </a:lnTo>
                  <a:lnTo>
                    <a:pt x="21686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3019"/>
            <p:cNvSpPr/>
            <p:nvPr>
              <p:custDataLst>
                <p:tags r:id="rId33"/>
              </p:custDataLst>
            </p:nvPr>
          </p:nvSpPr>
          <p:spPr>
            <a:xfrm>
              <a:off x="4149790" y="6359592"/>
              <a:ext cx="149161" cy="15809"/>
            </a:xfrm>
            <a:custGeom>
              <a:avLst/>
              <a:gdLst/>
              <a:ahLst/>
              <a:cxnLst/>
              <a:rect l="0" t="0" r="0" b="0"/>
              <a:pathLst>
                <a:path w="149161" h="15809">
                  <a:moveTo>
                    <a:pt x="9460" y="15808"/>
                  </a:moveTo>
                  <a:lnTo>
                    <a:pt x="9460" y="15808"/>
                  </a:lnTo>
                  <a:lnTo>
                    <a:pt x="3993" y="10341"/>
                  </a:lnTo>
                  <a:lnTo>
                    <a:pt x="0" y="9720"/>
                  </a:lnTo>
                  <a:lnTo>
                    <a:pt x="1964" y="9574"/>
                  </a:lnTo>
                  <a:lnTo>
                    <a:pt x="7539" y="8804"/>
                  </a:lnTo>
                  <a:lnTo>
                    <a:pt x="20729" y="5109"/>
                  </a:lnTo>
                  <a:lnTo>
                    <a:pt x="65698" y="0"/>
                  </a:lnTo>
                  <a:lnTo>
                    <a:pt x="103343" y="1090"/>
                  </a:lnTo>
                  <a:lnTo>
                    <a:pt x="149160" y="31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3" name="SMARTInkShape-Group613"/>
          <p:cNvGrpSpPr/>
          <p:nvPr/>
        </p:nvGrpSpPr>
        <p:grpSpPr>
          <a:xfrm>
            <a:off x="6083300" y="6337300"/>
            <a:ext cx="577851" cy="177801"/>
            <a:chOff x="6083300" y="6337300"/>
            <a:chExt cx="577851" cy="177801"/>
          </a:xfrm>
        </p:grpSpPr>
        <p:sp>
          <p:nvSpPr>
            <p:cNvPr id="280" name="SMARTInkShape-3020"/>
            <p:cNvSpPr/>
            <p:nvPr>
              <p:custDataLst>
                <p:tags r:id="rId18"/>
              </p:custDataLst>
            </p:nvPr>
          </p:nvSpPr>
          <p:spPr>
            <a:xfrm>
              <a:off x="6426200" y="6470650"/>
              <a:ext cx="234951" cy="44451"/>
            </a:xfrm>
            <a:custGeom>
              <a:avLst/>
              <a:gdLst/>
              <a:ahLst/>
              <a:cxnLst/>
              <a:rect l="0" t="0" r="0" b="0"/>
              <a:pathLst>
                <a:path w="234951" h="44451">
                  <a:moveTo>
                    <a:pt x="0" y="0"/>
                  </a:moveTo>
                  <a:lnTo>
                    <a:pt x="0" y="0"/>
                  </a:lnTo>
                  <a:lnTo>
                    <a:pt x="45586" y="10126"/>
                  </a:lnTo>
                  <a:lnTo>
                    <a:pt x="91976" y="19103"/>
                  </a:lnTo>
                  <a:lnTo>
                    <a:pt x="134653" y="30276"/>
                  </a:lnTo>
                  <a:lnTo>
                    <a:pt x="172752" y="37966"/>
                  </a:lnTo>
                  <a:lnTo>
                    <a:pt x="234950" y="4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3021"/>
            <p:cNvSpPr/>
            <p:nvPr>
              <p:custDataLst>
                <p:tags r:id="rId19"/>
              </p:custDataLst>
            </p:nvPr>
          </p:nvSpPr>
          <p:spPr>
            <a:xfrm>
              <a:off x="6159901" y="6337300"/>
              <a:ext cx="18650" cy="127001"/>
            </a:xfrm>
            <a:custGeom>
              <a:avLst/>
              <a:gdLst/>
              <a:ahLst/>
              <a:cxnLst/>
              <a:rect l="0" t="0" r="0" b="0"/>
              <a:pathLst>
                <a:path w="18650" h="127001">
                  <a:moveTo>
                    <a:pt x="18649" y="0"/>
                  </a:moveTo>
                  <a:lnTo>
                    <a:pt x="18649" y="0"/>
                  </a:lnTo>
                  <a:lnTo>
                    <a:pt x="4159" y="31096"/>
                  </a:lnTo>
                  <a:lnTo>
                    <a:pt x="0" y="73451"/>
                  </a:lnTo>
                  <a:lnTo>
                    <a:pt x="1559" y="96170"/>
                  </a:lnTo>
                  <a:lnTo>
                    <a:pt x="5949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3022"/>
            <p:cNvSpPr/>
            <p:nvPr>
              <p:custDataLst>
                <p:tags r:id="rId20"/>
              </p:custDataLst>
            </p:nvPr>
          </p:nvSpPr>
          <p:spPr>
            <a:xfrm>
              <a:off x="6083300" y="6394450"/>
              <a:ext cx="171451" cy="25401"/>
            </a:xfrm>
            <a:custGeom>
              <a:avLst/>
              <a:gdLst/>
              <a:ahLst/>
              <a:cxnLst/>
              <a:rect l="0" t="0" r="0" b="0"/>
              <a:pathLst>
                <a:path w="171451" h="25401">
                  <a:moveTo>
                    <a:pt x="0" y="0"/>
                  </a:moveTo>
                  <a:lnTo>
                    <a:pt x="0" y="0"/>
                  </a:lnTo>
                  <a:lnTo>
                    <a:pt x="5775" y="5069"/>
                  </a:lnTo>
                  <a:lnTo>
                    <a:pt x="27136" y="14927"/>
                  </a:lnTo>
                  <a:lnTo>
                    <a:pt x="61819" y="17828"/>
                  </a:lnTo>
                  <a:lnTo>
                    <a:pt x="101102" y="18688"/>
                  </a:lnTo>
                  <a:lnTo>
                    <a:pt x="17145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6" name="SMARTInkShape-Group614"/>
          <p:cNvGrpSpPr/>
          <p:nvPr/>
        </p:nvGrpSpPr>
        <p:grpSpPr>
          <a:xfrm>
            <a:off x="7023100" y="6261099"/>
            <a:ext cx="473827" cy="279402"/>
            <a:chOff x="7023100" y="6261099"/>
            <a:chExt cx="473827" cy="279402"/>
          </a:xfrm>
        </p:grpSpPr>
        <p:sp>
          <p:nvSpPr>
            <p:cNvPr id="284" name="SMARTInkShape-3023"/>
            <p:cNvSpPr/>
            <p:nvPr>
              <p:custDataLst>
                <p:tags r:id="rId16"/>
              </p:custDataLst>
            </p:nvPr>
          </p:nvSpPr>
          <p:spPr>
            <a:xfrm>
              <a:off x="7448550" y="6261099"/>
              <a:ext cx="48377" cy="279402"/>
            </a:xfrm>
            <a:custGeom>
              <a:avLst/>
              <a:gdLst/>
              <a:ahLst/>
              <a:cxnLst/>
              <a:rect l="0" t="0" r="0" b="0"/>
              <a:pathLst>
                <a:path w="48377" h="279402">
                  <a:moveTo>
                    <a:pt x="31750" y="1"/>
                  </a:moveTo>
                  <a:lnTo>
                    <a:pt x="31750" y="1"/>
                  </a:lnTo>
                  <a:lnTo>
                    <a:pt x="35120" y="0"/>
                  </a:lnTo>
                  <a:lnTo>
                    <a:pt x="38657" y="7527"/>
                  </a:lnTo>
                  <a:lnTo>
                    <a:pt x="48051" y="55006"/>
                  </a:lnTo>
                  <a:lnTo>
                    <a:pt x="48376" y="87981"/>
                  </a:lnTo>
                  <a:lnTo>
                    <a:pt x="43731" y="126023"/>
                  </a:lnTo>
                  <a:lnTo>
                    <a:pt x="39191" y="157611"/>
                  </a:lnTo>
                  <a:lnTo>
                    <a:pt x="32470" y="192816"/>
                  </a:lnTo>
                  <a:lnTo>
                    <a:pt x="20752" y="231483"/>
                  </a:lnTo>
                  <a:lnTo>
                    <a:pt x="0" y="2794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3024"/>
            <p:cNvSpPr/>
            <p:nvPr>
              <p:custDataLst>
                <p:tags r:id="rId17"/>
              </p:custDataLst>
            </p:nvPr>
          </p:nvSpPr>
          <p:spPr>
            <a:xfrm>
              <a:off x="7023100" y="6483350"/>
              <a:ext cx="139701" cy="38101"/>
            </a:xfrm>
            <a:custGeom>
              <a:avLst/>
              <a:gdLst/>
              <a:ahLst/>
              <a:cxnLst/>
              <a:rect l="0" t="0" r="0" b="0"/>
              <a:pathLst>
                <a:path w="139701" h="38101">
                  <a:moveTo>
                    <a:pt x="0" y="0"/>
                  </a:moveTo>
                  <a:lnTo>
                    <a:pt x="0" y="0"/>
                  </a:lnTo>
                  <a:lnTo>
                    <a:pt x="41444" y="16959"/>
                  </a:lnTo>
                  <a:lnTo>
                    <a:pt x="79073" y="26662"/>
                  </a:lnTo>
                  <a:lnTo>
                    <a:pt x="13970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7" name="SMARTInkShape-3025"/>
          <p:cNvSpPr/>
          <p:nvPr>
            <p:custDataLst>
              <p:tags r:id="rId15"/>
            </p:custDataLst>
          </p:nvPr>
        </p:nvSpPr>
        <p:spPr>
          <a:xfrm>
            <a:off x="311449" y="2610041"/>
            <a:ext cx="3895279" cy="1174560"/>
          </a:xfrm>
          <a:custGeom>
            <a:avLst/>
            <a:gdLst/>
            <a:ahLst/>
            <a:cxnLst/>
            <a:rect l="0" t="0" r="0" b="0"/>
            <a:pathLst>
              <a:path w="3895279" h="1174560">
                <a:moveTo>
                  <a:pt x="2863551" y="69659"/>
                </a:moveTo>
                <a:lnTo>
                  <a:pt x="2863551" y="69659"/>
                </a:lnTo>
                <a:lnTo>
                  <a:pt x="2816209" y="69659"/>
                </a:lnTo>
                <a:lnTo>
                  <a:pt x="2780399" y="71541"/>
                </a:lnTo>
                <a:lnTo>
                  <a:pt x="2736516" y="75747"/>
                </a:lnTo>
                <a:lnTo>
                  <a:pt x="2694744" y="81001"/>
                </a:lnTo>
                <a:lnTo>
                  <a:pt x="2650560" y="82886"/>
                </a:lnTo>
                <a:lnTo>
                  <a:pt x="2609290" y="87350"/>
                </a:lnTo>
                <a:lnTo>
                  <a:pt x="2567166" y="88440"/>
                </a:lnTo>
                <a:lnTo>
                  <a:pt x="2520510" y="88656"/>
                </a:lnTo>
                <a:lnTo>
                  <a:pt x="2474710" y="88699"/>
                </a:lnTo>
                <a:lnTo>
                  <a:pt x="2437659" y="88706"/>
                </a:lnTo>
                <a:lnTo>
                  <a:pt x="2397989" y="88708"/>
                </a:lnTo>
                <a:lnTo>
                  <a:pt x="2354955" y="88709"/>
                </a:lnTo>
                <a:lnTo>
                  <a:pt x="2310924" y="88709"/>
                </a:lnTo>
                <a:lnTo>
                  <a:pt x="2266598" y="86828"/>
                </a:lnTo>
                <a:lnTo>
                  <a:pt x="2222185" y="83683"/>
                </a:lnTo>
                <a:lnTo>
                  <a:pt x="2175865" y="80870"/>
                </a:lnTo>
                <a:lnTo>
                  <a:pt x="2128274" y="77449"/>
                </a:lnTo>
                <a:lnTo>
                  <a:pt x="2081011" y="74554"/>
                </a:lnTo>
                <a:lnTo>
                  <a:pt x="2047972" y="71835"/>
                </a:lnTo>
                <a:lnTo>
                  <a:pt x="2014474" y="70626"/>
                </a:lnTo>
                <a:lnTo>
                  <a:pt x="1978889" y="68207"/>
                </a:lnTo>
                <a:lnTo>
                  <a:pt x="1943318" y="65486"/>
                </a:lnTo>
                <a:lnTo>
                  <a:pt x="1911046" y="64277"/>
                </a:lnTo>
                <a:lnTo>
                  <a:pt x="1878358" y="61858"/>
                </a:lnTo>
                <a:lnTo>
                  <a:pt x="1845015" y="59136"/>
                </a:lnTo>
                <a:lnTo>
                  <a:pt x="1811382" y="57927"/>
                </a:lnTo>
                <a:lnTo>
                  <a:pt x="1777618" y="55507"/>
                </a:lnTo>
                <a:lnTo>
                  <a:pt x="1743092" y="52080"/>
                </a:lnTo>
                <a:lnTo>
                  <a:pt x="1706580" y="48206"/>
                </a:lnTo>
                <a:lnTo>
                  <a:pt x="1671068" y="44131"/>
                </a:lnTo>
                <a:lnTo>
                  <a:pt x="1637175" y="40675"/>
                </a:lnTo>
                <a:lnTo>
                  <a:pt x="1589622" y="38728"/>
                </a:lnTo>
                <a:lnTo>
                  <a:pt x="1556762" y="38273"/>
                </a:lnTo>
                <a:lnTo>
                  <a:pt x="1523343" y="36189"/>
                </a:lnTo>
                <a:lnTo>
                  <a:pt x="1489675" y="32911"/>
                </a:lnTo>
                <a:lnTo>
                  <a:pt x="1455897" y="29103"/>
                </a:lnTo>
                <a:lnTo>
                  <a:pt x="1408518" y="26363"/>
                </a:lnTo>
                <a:lnTo>
                  <a:pt x="1376318" y="23840"/>
                </a:lnTo>
                <a:lnTo>
                  <a:pt x="1343192" y="21073"/>
                </a:lnTo>
                <a:lnTo>
                  <a:pt x="1309654" y="19843"/>
                </a:lnTo>
                <a:lnTo>
                  <a:pt x="1262410" y="15780"/>
                </a:lnTo>
                <a:lnTo>
                  <a:pt x="1217133" y="13478"/>
                </a:lnTo>
                <a:lnTo>
                  <a:pt x="1185424" y="11058"/>
                </a:lnTo>
                <a:lnTo>
                  <a:pt x="1153223" y="8336"/>
                </a:lnTo>
                <a:lnTo>
                  <a:pt x="1107327" y="6099"/>
                </a:lnTo>
                <a:lnTo>
                  <a:pt x="1062448" y="1986"/>
                </a:lnTo>
                <a:lnTo>
                  <a:pt x="1017871" y="454"/>
                </a:lnTo>
                <a:lnTo>
                  <a:pt x="973383" y="0"/>
                </a:lnTo>
                <a:lnTo>
                  <a:pt x="928922" y="571"/>
                </a:lnTo>
                <a:lnTo>
                  <a:pt x="884469" y="4190"/>
                </a:lnTo>
                <a:lnTo>
                  <a:pt x="840018" y="6281"/>
                </a:lnTo>
                <a:lnTo>
                  <a:pt x="795568" y="11056"/>
                </a:lnTo>
                <a:lnTo>
                  <a:pt x="751823" y="16939"/>
                </a:lnTo>
                <a:lnTo>
                  <a:pt x="711032" y="23151"/>
                </a:lnTo>
                <a:lnTo>
                  <a:pt x="668685" y="29460"/>
                </a:lnTo>
                <a:lnTo>
                  <a:pt x="629013" y="36503"/>
                </a:lnTo>
                <a:lnTo>
                  <a:pt x="590447" y="47213"/>
                </a:lnTo>
                <a:lnTo>
                  <a:pt x="552209" y="59324"/>
                </a:lnTo>
                <a:lnTo>
                  <a:pt x="514068" y="71849"/>
                </a:lnTo>
                <a:lnTo>
                  <a:pt x="475956" y="84497"/>
                </a:lnTo>
                <a:lnTo>
                  <a:pt x="438558" y="97888"/>
                </a:lnTo>
                <a:lnTo>
                  <a:pt x="392077" y="121017"/>
                </a:lnTo>
                <a:lnTo>
                  <a:pt x="345711" y="145969"/>
                </a:lnTo>
                <a:lnTo>
                  <a:pt x="302581" y="171281"/>
                </a:lnTo>
                <a:lnTo>
                  <a:pt x="260090" y="198545"/>
                </a:lnTo>
                <a:lnTo>
                  <a:pt x="221096" y="227527"/>
                </a:lnTo>
                <a:lnTo>
                  <a:pt x="179549" y="261924"/>
                </a:lnTo>
                <a:lnTo>
                  <a:pt x="146021" y="302725"/>
                </a:lnTo>
                <a:lnTo>
                  <a:pt x="107675" y="348949"/>
                </a:lnTo>
                <a:lnTo>
                  <a:pt x="80374" y="386850"/>
                </a:lnTo>
                <a:lnTo>
                  <a:pt x="58127" y="431156"/>
                </a:lnTo>
                <a:lnTo>
                  <a:pt x="42647" y="471848"/>
                </a:lnTo>
                <a:lnTo>
                  <a:pt x="28027" y="516282"/>
                </a:lnTo>
                <a:lnTo>
                  <a:pt x="14808" y="563157"/>
                </a:lnTo>
                <a:lnTo>
                  <a:pt x="4804" y="607072"/>
                </a:lnTo>
                <a:lnTo>
                  <a:pt x="1213" y="648855"/>
                </a:lnTo>
                <a:lnTo>
                  <a:pt x="0" y="690892"/>
                </a:lnTo>
                <a:lnTo>
                  <a:pt x="1671" y="731624"/>
                </a:lnTo>
                <a:lnTo>
                  <a:pt x="6635" y="769328"/>
                </a:lnTo>
                <a:lnTo>
                  <a:pt x="21375" y="814094"/>
                </a:lnTo>
                <a:lnTo>
                  <a:pt x="41949" y="854520"/>
                </a:lnTo>
                <a:lnTo>
                  <a:pt x="66163" y="894265"/>
                </a:lnTo>
                <a:lnTo>
                  <a:pt x="98959" y="935043"/>
                </a:lnTo>
                <a:lnTo>
                  <a:pt x="139722" y="970849"/>
                </a:lnTo>
                <a:lnTo>
                  <a:pt x="184102" y="1006674"/>
                </a:lnTo>
                <a:lnTo>
                  <a:pt x="231251" y="1032584"/>
                </a:lnTo>
                <a:lnTo>
                  <a:pt x="271744" y="1053235"/>
                </a:lnTo>
                <a:lnTo>
                  <a:pt x="305229" y="1066309"/>
                </a:lnTo>
                <a:lnTo>
                  <a:pt x="340808" y="1078470"/>
                </a:lnTo>
                <a:lnTo>
                  <a:pt x="384638" y="1092545"/>
                </a:lnTo>
                <a:lnTo>
                  <a:pt x="424436" y="1101496"/>
                </a:lnTo>
                <a:lnTo>
                  <a:pt x="463039" y="1109323"/>
                </a:lnTo>
                <a:lnTo>
                  <a:pt x="501994" y="1119560"/>
                </a:lnTo>
                <a:lnTo>
                  <a:pt x="543796" y="1127375"/>
                </a:lnTo>
                <a:lnTo>
                  <a:pt x="584718" y="1134160"/>
                </a:lnTo>
                <a:lnTo>
                  <a:pt x="631259" y="1140638"/>
                </a:lnTo>
                <a:lnTo>
                  <a:pt x="677347" y="1147026"/>
                </a:lnTo>
                <a:lnTo>
                  <a:pt x="709864" y="1151269"/>
                </a:lnTo>
                <a:lnTo>
                  <a:pt x="756533" y="1157623"/>
                </a:lnTo>
                <a:lnTo>
                  <a:pt x="790449" y="1159977"/>
                </a:lnTo>
                <a:lnTo>
                  <a:pt x="825983" y="1161728"/>
                </a:lnTo>
                <a:lnTo>
                  <a:pt x="860591" y="1164858"/>
                </a:lnTo>
                <a:lnTo>
                  <a:pt x="896669" y="1168601"/>
                </a:lnTo>
                <a:lnTo>
                  <a:pt x="933870" y="1171911"/>
                </a:lnTo>
                <a:lnTo>
                  <a:pt x="971571" y="1173382"/>
                </a:lnTo>
                <a:lnTo>
                  <a:pt x="1009493" y="1174036"/>
                </a:lnTo>
                <a:lnTo>
                  <a:pt x="1047514" y="1174326"/>
                </a:lnTo>
                <a:lnTo>
                  <a:pt x="1085579" y="1174456"/>
                </a:lnTo>
                <a:lnTo>
                  <a:pt x="1125545" y="1174513"/>
                </a:lnTo>
                <a:lnTo>
                  <a:pt x="1166826" y="1174538"/>
                </a:lnTo>
                <a:lnTo>
                  <a:pt x="1208692" y="1174550"/>
                </a:lnTo>
                <a:lnTo>
                  <a:pt x="1250817" y="1174555"/>
                </a:lnTo>
                <a:lnTo>
                  <a:pt x="1293058" y="1174557"/>
                </a:lnTo>
                <a:lnTo>
                  <a:pt x="1335351" y="1174558"/>
                </a:lnTo>
                <a:lnTo>
                  <a:pt x="1377666" y="1174559"/>
                </a:lnTo>
                <a:lnTo>
                  <a:pt x="1419991" y="1174559"/>
                </a:lnTo>
                <a:lnTo>
                  <a:pt x="1462320" y="1174559"/>
                </a:lnTo>
                <a:lnTo>
                  <a:pt x="1506534" y="1174559"/>
                </a:lnTo>
                <a:lnTo>
                  <a:pt x="1551349" y="1173853"/>
                </a:lnTo>
                <a:lnTo>
                  <a:pt x="1594785" y="1171188"/>
                </a:lnTo>
                <a:lnTo>
                  <a:pt x="1637609" y="1169533"/>
                </a:lnTo>
                <a:lnTo>
                  <a:pt x="1680866" y="1168797"/>
                </a:lnTo>
                <a:lnTo>
                  <a:pt x="1725961" y="1168470"/>
                </a:lnTo>
                <a:lnTo>
                  <a:pt x="1771874" y="1166444"/>
                </a:lnTo>
                <a:lnTo>
                  <a:pt x="1818150" y="1163896"/>
                </a:lnTo>
                <a:lnTo>
                  <a:pt x="1864588" y="1162764"/>
                </a:lnTo>
                <a:lnTo>
                  <a:pt x="1911097" y="1162261"/>
                </a:lnTo>
                <a:lnTo>
                  <a:pt x="1957638" y="1161332"/>
                </a:lnTo>
                <a:lnTo>
                  <a:pt x="2004193" y="1158567"/>
                </a:lnTo>
                <a:lnTo>
                  <a:pt x="2048873" y="1154987"/>
                </a:lnTo>
                <a:lnTo>
                  <a:pt x="2093661" y="1151749"/>
                </a:lnTo>
                <a:lnTo>
                  <a:pt x="2117458" y="1150886"/>
                </a:lnTo>
                <a:lnTo>
                  <a:pt x="2141789" y="1150310"/>
                </a:lnTo>
                <a:lnTo>
                  <a:pt x="2165771" y="1149221"/>
                </a:lnTo>
                <a:lnTo>
                  <a:pt x="2213113" y="1146129"/>
                </a:lnTo>
                <a:lnTo>
                  <a:pt x="2258144" y="1144284"/>
                </a:lnTo>
                <a:lnTo>
                  <a:pt x="2302381" y="1142759"/>
                </a:lnTo>
                <a:lnTo>
                  <a:pt x="2347913" y="1139730"/>
                </a:lnTo>
                <a:lnTo>
                  <a:pt x="2394019" y="1136031"/>
                </a:lnTo>
                <a:lnTo>
                  <a:pt x="2440381" y="1132035"/>
                </a:lnTo>
                <a:lnTo>
                  <a:pt x="2486857" y="1127908"/>
                </a:lnTo>
                <a:lnTo>
                  <a:pt x="2531502" y="1123721"/>
                </a:lnTo>
                <a:lnTo>
                  <a:pt x="2575568" y="1119509"/>
                </a:lnTo>
                <a:lnTo>
                  <a:pt x="2621024" y="1115285"/>
                </a:lnTo>
                <a:lnTo>
                  <a:pt x="2667096" y="1111056"/>
                </a:lnTo>
                <a:lnTo>
                  <a:pt x="2712738" y="1106824"/>
                </a:lnTo>
                <a:lnTo>
                  <a:pt x="2756541" y="1102592"/>
                </a:lnTo>
                <a:lnTo>
                  <a:pt x="2801409" y="1098359"/>
                </a:lnTo>
                <a:lnTo>
                  <a:pt x="2846516" y="1093420"/>
                </a:lnTo>
                <a:lnTo>
                  <a:pt x="2890082" y="1086521"/>
                </a:lnTo>
                <a:lnTo>
                  <a:pt x="2932963" y="1080633"/>
                </a:lnTo>
                <a:lnTo>
                  <a:pt x="2975540" y="1075664"/>
                </a:lnTo>
                <a:lnTo>
                  <a:pt x="3017981" y="1071104"/>
                </a:lnTo>
                <a:lnTo>
                  <a:pt x="3058481" y="1064844"/>
                </a:lnTo>
                <a:lnTo>
                  <a:pt x="3098353" y="1057358"/>
                </a:lnTo>
                <a:lnTo>
                  <a:pt x="3139593" y="1049327"/>
                </a:lnTo>
                <a:lnTo>
                  <a:pt x="3181440" y="1041054"/>
                </a:lnTo>
                <a:lnTo>
                  <a:pt x="3222852" y="1032673"/>
                </a:lnTo>
                <a:lnTo>
                  <a:pt x="3262424" y="1024245"/>
                </a:lnTo>
                <a:lnTo>
                  <a:pt x="3299296" y="1015795"/>
                </a:lnTo>
                <a:lnTo>
                  <a:pt x="3334499" y="1006630"/>
                </a:lnTo>
                <a:lnTo>
                  <a:pt x="3368959" y="995502"/>
                </a:lnTo>
                <a:lnTo>
                  <a:pt x="3403089" y="985382"/>
                </a:lnTo>
                <a:lnTo>
                  <a:pt x="3437074" y="976180"/>
                </a:lnTo>
                <a:lnTo>
                  <a:pt x="3470993" y="967387"/>
                </a:lnTo>
                <a:lnTo>
                  <a:pt x="3518451" y="951132"/>
                </a:lnTo>
                <a:lnTo>
                  <a:pt x="3563792" y="932910"/>
                </a:lnTo>
                <a:lnTo>
                  <a:pt x="3605136" y="914106"/>
                </a:lnTo>
                <a:lnTo>
                  <a:pt x="3652667" y="892447"/>
                </a:lnTo>
                <a:lnTo>
                  <a:pt x="3700209" y="866218"/>
                </a:lnTo>
                <a:lnTo>
                  <a:pt x="3743779" y="840288"/>
                </a:lnTo>
                <a:lnTo>
                  <a:pt x="3790053" y="804677"/>
                </a:lnTo>
                <a:lnTo>
                  <a:pt x="3834491" y="760346"/>
                </a:lnTo>
                <a:lnTo>
                  <a:pt x="3865359" y="719283"/>
                </a:lnTo>
                <a:lnTo>
                  <a:pt x="3882183" y="678045"/>
                </a:lnTo>
                <a:lnTo>
                  <a:pt x="3893737" y="630686"/>
                </a:lnTo>
                <a:lnTo>
                  <a:pt x="3895278" y="583963"/>
                </a:lnTo>
                <a:lnTo>
                  <a:pt x="3889385" y="540251"/>
                </a:lnTo>
                <a:lnTo>
                  <a:pt x="3880583" y="494608"/>
                </a:lnTo>
                <a:lnTo>
                  <a:pt x="3867917" y="447581"/>
                </a:lnTo>
                <a:lnTo>
                  <a:pt x="3851121" y="408684"/>
                </a:lnTo>
                <a:lnTo>
                  <a:pt x="3830034" y="367762"/>
                </a:lnTo>
                <a:lnTo>
                  <a:pt x="3812668" y="338138"/>
                </a:lnTo>
                <a:lnTo>
                  <a:pt x="3777636" y="293554"/>
                </a:lnTo>
                <a:lnTo>
                  <a:pt x="3734043" y="246256"/>
                </a:lnTo>
                <a:lnTo>
                  <a:pt x="3692974" y="212362"/>
                </a:lnTo>
                <a:lnTo>
                  <a:pt x="3649008" y="182671"/>
                </a:lnTo>
                <a:lnTo>
                  <a:pt x="3612275" y="158177"/>
                </a:lnTo>
                <a:lnTo>
                  <a:pt x="3572699" y="133046"/>
                </a:lnTo>
                <a:lnTo>
                  <a:pt x="3529693" y="109607"/>
                </a:lnTo>
                <a:lnTo>
                  <a:pt x="3485671" y="89256"/>
                </a:lnTo>
                <a:lnTo>
                  <a:pt x="3441348" y="71703"/>
                </a:lnTo>
                <a:lnTo>
                  <a:pt x="3395053" y="57565"/>
                </a:lnTo>
                <a:lnTo>
                  <a:pt x="3362241" y="48761"/>
                </a:lnTo>
                <a:lnTo>
                  <a:pt x="3328843" y="40145"/>
                </a:lnTo>
                <a:lnTo>
                  <a:pt x="3295184" y="31612"/>
                </a:lnTo>
                <a:lnTo>
                  <a:pt x="3261410" y="23821"/>
                </a:lnTo>
                <a:lnTo>
                  <a:pt x="3227585" y="18007"/>
                </a:lnTo>
                <a:lnTo>
                  <a:pt x="3191855" y="14953"/>
                </a:lnTo>
                <a:lnTo>
                  <a:pt x="3155514" y="13595"/>
                </a:lnTo>
                <a:lnTo>
                  <a:pt x="3120547" y="12992"/>
                </a:lnTo>
                <a:lnTo>
                  <a:pt x="3084310" y="14605"/>
                </a:lnTo>
                <a:lnTo>
                  <a:pt x="3047038" y="17674"/>
                </a:lnTo>
                <a:lnTo>
                  <a:pt x="3009306" y="21390"/>
                </a:lnTo>
                <a:lnTo>
                  <a:pt x="2973251" y="25393"/>
                </a:lnTo>
                <a:lnTo>
                  <a:pt x="2937707" y="30229"/>
                </a:lnTo>
                <a:lnTo>
                  <a:pt x="2900742" y="37083"/>
                </a:lnTo>
                <a:lnTo>
                  <a:pt x="2863147" y="44833"/>
                </a:lnTo>
                <a:lnTo>
                  <a:pt x="2825272" y="52980"/>
                </a:lnTo>
                <a:lnTo>
                  <a:pt x="2787271" y="61305"/>
                </a:lnTo>
                <a:lnTo>
                  <a:pt x="2751097" y="69709"/>
                </a:lnTo>
                <a:lnTo>
                  <a:pt x="2716205" y="78854"/>
                </a:lnTo>
                <a:lnTo>
                  <a:pt x="2681882" y="89973"/>
                </a:lnTo>
                <a:lnTo>
                  <a:pt x="2649694" y="100090"/>
                </a:lnTo>
                <a:lnTo>
                  <a:pt x="2565101" y="12680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335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ARTInkShape-3026"/>
          <p:cNvSpPr/>
          <p:nvPr>
            <p:custDataLst>
              <p:tags r:id="rId1"/>
            </p:custDataLst>
          </p:nvPr>
        </p:nvSpPr>
        <p:spPr>
          <a:xfrm>
            <a:off x="1250950" y="158750"/>
            <a:ext cx="2413001" cy="1930401"/>
          </a:xfrm>
          <a:custGeom>
            <a:avLst/>
            <a:gdLst/>
            <a:ahLst/>
            <a:cxnLst/>
            <a:rect l="0" t="0" r="0" b="0"/>
            <a:pathLst>
              <a:path w="2413001" h="1930401">
                <a:moveTo>
                  <a:pt x="0" y="1930400"/>
                </a:moveTo>
                <a:lnTo>
                  <a:pt x="0" y="1930400"/>
                </a:lnTo>
                <a:lnTo>
                  <a:pt x="11815" y="1930400"/>
                </a:lnTo>
                <a:lnTo>
                  <a:pt x="18766" y="1924311"/>
                </a:lnTo>
                <a:lnTo>
                  <a:pt x="65886" y="1924050"/>
                </a:lnTo>
                <a:lnTo>
                  <a:pt x="112987" y="1924050"/>
                </a:lnTo>
                <a:lnTo>
                  <a:pt x="135546" y="1923344"/>
                </a:lnTo>
                <a:lnTo>
                  <a:pt x="147529" y="1919024"/>
                </a:lnTo>
                <a:lnTo>
                  <a:pt x="179162" y="1915853"/>
                </a:lnTo>
                <a:lnTo>
                  <a:pt x="190904" y="1912684"/>
                </a:lnTo>
                <a:lnTo>
                  <a:pt x="215935" y="1909586"/>
                </a:lnTo>
                <a:lnTo>
                  <a:pt x="228610" y="1906359"/>
                </a:lnTo>
                <a:lnTo>
                  <a:pt x="271726" y="1900009"/>
                </a:lnTo>
                <a:lnTo>
                  <a:pt x="285358" y="1897171"/>
                </a:lnTo>
                <a:lnTo>
                  <a:pt x="294748" y="1894465"/>
                </a:lnTo>
                <a:lnTo>
                  <a:pt x="339194" y="1885889"/>
                </a:lnTo>
                <a:lnTo>
                  <a:pt x="381986" y="1876515"/>
                </a:lnTo>
                <a:lnTo>
                  <a:pt x="425508" y="1868371"/>
                </a:lnTo>
                <a:lnTo>
                  <a:pt x="463950" y="1858348"/>
                </a:lnTo>
                <a:lnTo>
                  <a:pt x="509333" y="1849244"/>
                </a:lnTo>
                <a:lnTo>
                  <a:pt x="553419" y="1838352"/>
                </a:lnTo>
                <a:lnTo>
                  <a:pt x="593250" y="1829040"/>
                </a:lnTo>
                <a:lnTo>
                  <a:pt x="639767" y="1818682"/>
                </a:lnTo>
                <a:lnTo>
                  <a:pt x="685148" y="1807695"/>
                </a:lnTo>
                <a:lnTo>
                  <a:pt x="722609" y="1797931"/>
                </a:lnTo>
                <a:lnTo>
                  <a:pt x="767126" y="1787889"/>
                </a:lnTo>
                <a:lnTo>
                  <a:pt x="808719" y="1778597"/>
                </a:lnTo>
                <a:lnTo>
                  <a:pt x="852603" y="1769468"/>
                </a:lnTo>
                <a:lnTo>
                  <a:pt x="893268" y="1760185"/>
                </a:lnTo>
                <a:lnTo>
                  <a:pt x="933539" y="1752966"/>
                </a:lnTo>
                <a:lnTo>
                  <a:pt x="975801" y="1740835"/>
                </a:lnTo>
                <a:lnTo>
                  <a:pt x="1022883" y="1721980"/>
                </a:lnTo>
                <a:lnTo>
                  <a:pt x="1067854" y="1703552"/>
                </a:lnTo>
                <a:lnTo>
                  <a:pt x="1113163" y="1684228"/>
                </a:lnTo>
                <a:lnTo>
                  <a:pt x="1160188" y="1661391"/>
                </a:lnTo>
                <a:lnTo>
                  <a:pt x="1200645" y="1641215"/>
                </a:lnTo>
                <a:lnTo>
                  <a:pt x="1244541" y="1619277"/>
                </a:lnTo>
                <a:lnTo>
                  <a:pt x="1283734" y="1598742"/>
                </a:lnTo>
                <a:lnTo>
                  <a:pt x="1329978" y="1569669"/>
                </a:lnTo>
                <a:lnTo>
                  <a:pt x="1374949" y="1542562"/>
                </a:lnTo>
                <a:lnTo>
                  <a:pt x="1415862" y="1509901"/>
                </a:lnTo>
                <a:lnTo>
                  <a:pt x="1458216" y="1475400"/>
                </a:lnTo>
                <a:lnTo>
                  <a:pt x="1500555" y="1441879"/>
                </a:lnTo>
                <a:lnTo>
                  <a:pt x="1547040" y="1399128"/>
                </a:lnTo>
                <a:lnTo>
                  <a:pt x="1591027" y="1359717"/>
                </a:lnTo>
                <a:lnTo>
                  <a:pt x="1633038" y="1318831"/>
                </a:lnTo>
                <a:lnTo>
                  <a:pt x="1674509" y="1273169"/>
                </a:lnTo>
                <a:lnTo>
                  <a:pt x="1718698" y="1232103"/>
                </a:lnTo>
                <a:lnTo>
                  <a:pt x="1747706" y="1193004"/>
                </a:lnTo>
                <a:lnTo>
                  <a:pt x="1780047" y="1153870"/>
                </a:lnTo>
                <a:lnTo>
                  <a:pt x="1818321" y="1108993"/>
                </a:lnTo>
                <a:lnTo>
                  <a:pt x="1856888" y="1061712"/>
                </a:lnTo>
                <a:lnTo>
                  <a:pt x="1890765" y="1015394"/>
                </a:lnTo>
                <a:lnTo>
                  <a:pt x="1921966" y="973630"/>
                </a:lnTo>
                <a:lnTo>
                  <a:pt x="1946353" y="934299"/>
                </a:lnTo>
                <a:lnTo>
                  <a:pt x="1973911" y="891063"/>
                </a:lnTo>
                <a:lnTo>
                  <a:pt x="1999081" y="844325"/>
                </a:lnTo>
                <a:lnTo>
                  <a:pt x="2026333" y="802631"/>
                </a:lnTo>
                <a:lnTo>
                  <a:pt x="2051184" y="759782"/>
                </a:lnTo>
                <a:lnTo>
                  <a:pt x="2078454" y="716369"/>
                </a:lnTo>
                <a:lnTo>
                  <a:pt x="2100364" y="676499"/>
                </a:lnTo>
                <a:lnTo>
                  <a:pt x="2122821" y="629359"/>
                </a:lnTo>
                <a:lnTo>
                  <a:pt x="2141793" y="587972"/>
                </a:lnTo>
                <a:lnTo>
                  <a:pt x="2162343" y="549354"/>
                </a:lnTo>
                <a:lnTo>
                  <a:pt x="2184355" y="508251"/>
                </a:lnTo>
                <a:lnTo>
                  <a:pt x="2210769" y="460656"/>
                </a:lnTo>
                <a:lnTo>
                  <a:pt x="2234686" y="414295"/>
                </a:lnTo>
                <a:lnTo>
                  <a:pt x="2258137" y="368948"/>
                </a:lnTo>
                <a:lnTo>
                  <a:pt x="2272697" y="329240"/>
                </a:lnTo>
                <a:lnTo>
                  <a:pt x="2291761" y="286031"/>
                </a:lnTo>
                <a:lnTo>
                  <a:pt x="2312564" y="240075"/>
                </a:lnTo>
                <a:lnTo>
                  <a:pt x="2331187" y="196497"/>
                </a:lnTo>
                <a:lnTo>
                  <a:pt x="2350900" y="151808"/>
                </a:lnTo>
                <a:lnTo>
                  <a:pt x="2371414" y="107127"/>
                </a:lnTo>
                <a:lnTo>
                  <a:pt x="2389420" y="67179"/>
                </a:lnTo>
                <a:lnTo>
                  <a:pt x="2406878" y="25709"/>
                </a:lnTo>
                <a:lnTo>
                  <a:pt x="241300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SMARTInkShape-Group617"/>
          <p:cNvGrpSpPr/>
          <p:nvPr/>
        </p:nvGrpSpPr>
        <p:grpSpPr>
          <a:xfrm>
            <a:off x="6502400" y="349118"/>
            <a:ext cx="2673351" cy="707036"/>
            <a:chOff x="6502400" y="349118"/>
            <a:chExt cx="2673351" cy="707036"/>
          </a:xfrm>
        </p:grpSpPr>
        <p:sp>
          <p:nvSpPr>
            <p:cNvPr id="3" name="SMARTInkShape-3027"/>
            <p:cNvSpPr/>
            <p:nvPr>
              <p:custDataLst>
                <p:tags r:id="rId230"/>
              </p:custDataLst>
            </p:nvPr>
          </p:nvSpPr>
          <p:spPr>
            <a:xfrm>
              <a:off x="9030046" y="425472"/>
              <a:ext cx="101255" cy="73713"/>
            </a:xfrm>
            <a:custGeom>
              <a:avLst/>
              <a:gdLst/>
              <a:ahLst/>
              <a:cxnLst/>
              <a:rect l="0" t="0" r="0" b="0"/>
              <a:pathLst>
                <a:path w="101255" h="73713">
                  <a:moveTo>
                    <a:pt x="25054" y="38078"/>
                  </a:moveTo>
                  <a:lnTo>
                    <a:pt x="25054" y="38078"/>
                  </a:lnTo>
                  <a:lnTo>
                    <a:pt x="19586" y="32611"/>
                  </a:lnTo>
                  <a:lnTo>
                    <a:pt x="13314" y="31805"/>
                  </a:lnTo>
                  <a:lnTo>
                    <a:pt x="9267" y="35122"/>
                  </a:lnTo>
                  <a:lnTo>
                    <a:pt x="3600" y="43944"/>
                  </a:lnTo>
                  <a:lnTo>
                    <a:pt x="824" y="55495"/>
                  </a:lnTo>
                  <a:lnTo>
                    <a:pt x="0" y="67855"/>
                  </a:lnTo>
                  <a:lnTo>
                    <a:pt x="1297" y="70629"/>
                  </a:lnTo>
                  <a:lnTo>
                    <a:pt x="3571" y="72479"/>
                  </a:lnTo>
                  <a:lnTo>
                    <a:pt x="6499" y="73712"/>
                  </a:lnTo>
                  <a:lnTo>
                    <a:pt x="9156" y="72417"/>
                  </a:lnTo>
                  <a:lnTo>
                    <a:pt x="36925" y="27434"/>
                  </a:lnTo>
                  <a:lnTo>
                    <a:pt x="54524" y="3755"/>
                  </a:lnTo>
                  <a:lnTo>
                    <a:pt x="58106" y="1085"/>
                  </a:lnTo>
                  <a:lnTo>
                    <a:pt x="61200" y="10"/>
                  </a:lnTo>
                  <a:lnTo>
                    <a:pt x="63969" y="0"/>
                  </a:lnTo>
                  <a:lnTo>
                    <a:pt x="70808" y="3751"/>
                  </a:lnTo>
                  <a:lnTo>
                    <a:pt x="74606" y="6726"/>
                  </a:lnTo>
                  <a:lnTo>
                    <a:pt x="90135" y="35439"/>
                  </a:lnTo>
                  <a:lnTo>
                    <a:pt x="101254" y="634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3028"/>
            <p:cNvSpPr/>
            <p:nvPr>
              <p:custDataLst>
                <p:tags r:id="rId231"/>
              </p:custDataLst>
            </p:nvPr>
          </p:nvSpPr>
          <p:spPr>
            <a:xfrm>
              <a:off x="9099550" y="749300"/>
              <a:ext cx="76201" cy="25401"/>
            </a:xfrm>
            <a:custGeom>
              <a:avLst/>
              <a:gdLst/>
              <a:ahLst/>
              <a:cxnLst/>
              <a:rect l="0" t="0" r="0" b="0"/>
              <a:pathLst>
                <a:path w="76201" h="25401">
                  <a:moveTo>
                    <a:pt x="0" y="25400"/>
                  </a:moveTo>
                  <a:lnTo>
                    <a:pt x="0" y="25400"/>
                  </a:lnTo>
                  <a:lnTo>
                    <a:pt x="0" y="22029"/>
                  </a:lnTo>
                  <a:lnTo>
                    <a:pt x="40821" y="7102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3029"/>
            <p:cNvSpPr/>
            <p:nvPr>
              <p:custDataLst>
                <p:tags r:id="rId232"/>
              </p:custDataLst>
            </p:nvPr>
          </p:nvSpPr>
          <p:spPr>
            <a:xfrm>
              <a:off x="9105900" y="711200"/>
              <a:ext cx="19051" cy="101601"/>
            </a:xfrm>
            <a:custGeom>
              <a:avLst/>
              <a:gdLst/>
              <a:ahLst/>
              <a:cxnLst/>
              <a:rect l="0" t="0" r="0" b="0"/>
              <a:pathLst>
                <a:path w="19051" h="101601">
                  <a:moveTo>
                    <a:pt x="0" y="0"/>
                  </a:moveTo>
                  <a:lnTo>
                    <a:pt x="0" y="0"/>
                  </a:lnTo>
                  <a:lnTo>
                    <a:pt x="5467" y="0"/>
                  </a:lnTo>
                  <a:lnTo>
                    <a:pt x="9460" y="3371"/>
                  </a:lnTo>
                  <a:lnTo>
                    <a:pt x="11260" y="6908"/>
                  </a:lnTo>
                  <a:lnTo>
                    <a:pt x="12274" y="20391"/>
                  </a:lnTo>
                  <a:lnTo>
                    <a:pt x="10692" y="41084"/>
                  </a:lnTo>
                  <a:lnTo>
                    <a:pt x="6921" y="73901"/>
                  </a:lnTo>
                  <a:lnTo>
                    <a:pt x="7225" y="89003"/>
                  </a:lnTo>
                  <a:lnTo>
                    <a:pt x="1905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030"/>
            <p:cNvSpPr/>
            <p:nvPr>
              <p:custDataLst>
                <p:tags r:id="rId233"/>
              </p:custDataLst>
            </p:nvPr>
          </p:nvSpPr>
          <p:spPr>
            <a:xfrm>
              <a:off x="9023350" y="572383"/>
              <a:ext cx="83663" cy="243467"/>
            </a:xfrm>
            <a:custGeom>
              <a:avLst/>
              <a:gdLst/>
              <a:ahLst/>
              <a:cxnLst/>
              <a:rect l="0" t="0" r="0" b="0"/>
              <a:pathLst>
                <a:path w="83663" h="243467">
                  <a:moveTo>
                    <a:pt x="38100" y="5467"/>
                  </a:moveTo>
                  <a:lnTo>
                    <a:pt x="38100" y="5467"/>
                  </a:lnTo>
                  <a:lnTo>
                    <a:pt x="32632" y="0"/>
                  </a:lnTo>
                  <a:lnTo>
                    <a:pt x="32011" y="6120"/>
                  </a:lnTo>
                  <a:lnTo>
                    <a:pt x="33641" y="51122"/>
                  </a:lnTo>
                  <a:lnTo>
                    <a:pt x="38660" y="65561"/>
                  </a:lnTo>
                  <a:lnTo>
                    <a:pt x="40591" y="68813"/>
                  </a:lnTo>
                  <a:lnTo>
                    <a:pt x="43288" y="70981"/>
                  </a:lnTo>
                  <a:lnTo>
                    <a:pt x="50048" y="73390"/>
                  </a:lnTo>
                  <a:lnTo>
                    <a:pt x="53827" y="72621"/>
                  </a:lnTo>
                  <a:lnTo>
                    <a:pt x="68149" y="63130"/>
                  </a:lnTo>
                  <a:lnTo>
                    <a:pt x="83162" y="52807"/>
                  </a:lnTo>
                  <a:lnTo>
                    <a:pt x="83662" y="51843"/>
                  </a:lnTo>
                  <a:lnTo>
                    <a:pt x="83292" y="51201"/>
                  </a:lnTo>
                  <a:lnTo>
                    <a:pt x="80997" y="54251"/>
                  </a:lnTo>
                  <a:lnTo>
                    <a:pt x="64270" y="98755"/>
                  </a:lnTo>
                  <a:lnTo>
                    <a:pt x="53487" y="137306"/>
                  </a:lnTo>
                  <a:lnTo>
                    <a:pt x="44562" y="180460"/>
                  </a:lnTo>
                  <a:lnTo>
                    <a:pt x="29517" y="223820"/>
                  </a:lnTo>
                  <a:lnTo>
                    <a:pt x="21761" y="239341"/>
                  </a:lnTo>
                  <a:lnTo>
                    <a:pt x="17197" y="243466"/>
                  </a:lnTo>
                  <a:lnTo>
                    <a:pt x="14288" y="243155"/>
                  </a:lnTo>
                  <a:lnTo>
                    <a:pt x="7290" y="239047"/>
                  </a:lnTo>
                  <a:lnTo>
                    <a:pt x="4859" y="235270"/>
                  </a:lnTo>
                  <a:lnTo>
                    <a:pt x="1441" y="220548"/>
                  </a:lnTo>
                  <a:lnTo>
                    <a:pt x="0" y="2023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031"/>
            <p:cNvSpPr/>
            <p:nvPr>
              <p:custDataLst>
                <p:tags r:id="rId234"/>
              </p:custDataLst>
            </p:nvPr>
          </p:nvSpPr>
          <p:spPr>
            <a:xfrm>
              <a:off x="8953500" y="571762"/>
              <a:ext cx="43929" cy="139439"/>
            </a:xfrm>
            <a:custGeom>
              <a:avLst/>
              <a:gdLst/>
              <a:ahLst/>
              <a:cxnLst/>
              <a:rect l="0" t="0" r="0" b="0"/>
              <a:pathLst>
                <a:path w="43929" h="139439">
                  <a:moveTo>
                    <a:pt x="31750" y="6088"/>
                  </a:moveTo>
                  <a:lnTo>
                    <a:pt x="31750" y="6088"/>
                  </a:lnTo>
                  <a:lnTo>
                    <a:pt x="31750" y="0"/>
                  </a:lnTo>
                  <a:lnTo>
                    <a:pt x="40477" y="19362"/>
                  </a:lnTo>
                  <a:lnTo>
                    <a:pt x="43928" y="60727"/>
                  </a:lnTo>
                  <a:lnTo>
                    <a:pt x="37552" y="89383"/>
                  </a:lnTo>
                  <a:lnTo>
                    <a:pt x="23357" y="115748"/>
                  </a:lnTo>
                  <a:lnTo>
                    <a:pt x="0" y="139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3032"/>
            <p:cNvSpPr/>
            <p:nvPr>
              <p:custDataLst>
                <p:tags r:id="rId235"/>
              </p:custDataLst>
            </p:nvPr>
          </p:nvSpPr>
          <p:spPr>
            <a:xfrm>
              <a:off x="8853530" y="584200"/>
              <a:ext cx="87271" cy="88901"/>
            </a:xfrm>
            <a:custGeom>
              <a:avLst/>
              <a:gdLst/>
              <a:ahLst/>
              <a:cxnLst/>
              <a:rect l="0" t="0" r="0" b="0"/>
              <a:pathLst>
                <a:path w="87271" h="88901">
                  <a:moveTo>
                    <a:pt x="87270" y="0"/>
                  </a:moveTo>
                  <a:lnTo>
                    <a:pt x="87270" y="0"/>
                  </a:lnTo>
                  <a:lnTo>
                    <a:pt x="83899" y="0"/>
                  </a:lnTo>
                  <a:lnTo>
                    <a:pt x="80363" y="3763"/>
                  </a:lnTo>
                  <a:lnTo>
                    <a:pt x="58092" y="47919"/>
                  </a:lnTo>
                  <a:lnTo>
                    <a:pt x="34691" y="76395"/>
                  </a:lnTo>
                  <a:lnTo>
                    <a:pt x="26037" y="82872"/>
                  </a:lnTo>
                  <a:lnTo>
                    <a:pt x="21754" y="83470"/>
                  </a:lnTo>
                  <a:lnTo>
                    <a:pt x="13231" y="80372"/>
                  </a:lnTo>
                  <a:lnTo>
                    <a:pt x="6621" y="74291"/>
                  </a:lnTo>
                  <a:lnTo>
                    <a:pt x="2037" y="66885"/>
                  </a:lnTo>
                  <a:lnTo>
                    <a:pt x="0" y="58890"/>
                  </a:lnTo>
                  <a:lnTo>
                    <a:pt x="976" y="52514"/>
                  </a:lnTo>
                  <a:lnTo>
                    <a:pt x="2225" y="49826"/>
                  </a:lnTo>
                  <a:lnTo>
                    <a:pt x="3762" y="48034"/>
                  </a:lnTo>
                  <a:lnTo>
                    <a:pt x="7351" y="46043"/>
                  </a:lnTo>
                  <a:lnTo>
                    <a:pt x="34447" y="56593"/>
                  </a:lnTo>
                  <a:lnTo>
                    <a:pt x="8727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3033"/>
            <p:cNvSpPr/>
            <p:nvPr>
              <p:custDataLst>
                <p:tags r:id="rId236"/>
              </p:custDataLst>
            </p:nvPr>
          </p:nvSpPr>
          <p:spPr>
            <a:xfrm>
              <a:off x="6502400" y="623183"/>
              <a:ext cx="209101" cy="432971"/>
            </a:xfrm>
            <a:custGeom>
              <a:avLst/>
              <a:gdLst/>
              <a:ahLst/>
              <a:cxnLst/>
              <a:rect l="0" t="0" r="0" b="0"/>
              <a:pathLst>
                <a:path w="209101" h="432971">
                  <a:moveTo>
                    <a:pt x="0" y="5467"/>
                  </a:moveTo>
                  <a:lnTo>
                    <a:pt x="0" y="5467"/>
                  </a:lnTo>
                  <a:lnTo>
                    <a:pt x="5467" y="0"/>
                  </a:lnTo>
                  <a:lnTo>
                    <a:pt x="2717" y="2749"/>
                  </a:lnTo>
                  <a:lnTo>
                    <a:pt x="1208" y="8022"/>
                  </a:lnTo>
                  <a:lnTo>
                    <a:pt x="864" y="34156"/>
                  </a:lnTo>
                  <a:lnTo>
                    <a:pt x="6939" y="73458"/>
                  </a:lnTo>
                  <a:lnTo>
                    <a:pt x="18304" y="112187"/>
                  </a:lnTo>
                  <a:lnTo>
                    <a:pt x="33410" y="136571"/>
                  </a:lnTo>
                  <a:lnTo>
                    <a:pt x="45188" y="146756"/>
                  </a:lnTo>
                  <a:lnTo>
                    <a:pt x="51291" y="150460"/>
                  </a:lnTo>
                  <a:lnTo>
                    <a:pt x="58183" y="151518"/>
                  </a:lnTo>
                  <a:lnTo>
                    <a:pt x="73366" y="148930"/>
                  </a:lnTo>
                  <a:lnTo>
                    <a:pt x="87640" y="139314"/>
                  </a:lnTo>
                  <a:lnTo>
                    <a:pt x="100334" y="124927"/>
                  </a:lnTo>
                  <a:lnTo>
                    <a:pt x="123749" y="79466"/>
                  </a:lnTo>
                  <a:lnTo>
                    <a:pt x="138688" y="35507"/>
                  </a:lnTo>
                  <a:lnTo>
                    <a:pt x="150107" y="2228"/>
                  </a:lnTo>
                  <a:lnTo>
                    <a:pt x="150871" y="1191"/>
                  </a:lnTo>
                  <a:lnTo>
                    <a:pt x="152087" y="1911"/>
                  </a:lnTo>
                  <a:lnTo>
                    <a:pt x="155318" y="6473"/>
                  </a:lnTo>
                  <a:lnTo>
                    <a:pt x="162435" y="44837"/>
                  </a:lnTo>
                  <a:lnTo>
                    <a:pt x="168337" y="91613"/>
                  </a:lnTo>
                  <a:lnTo>
                    <a:pt x="179301" y="137881"/>
                  </a:lnTo>
                  <a:lnTo>
                    <a:pt x="186085" y="178913"/>
                  </a:lnTo>
                  <a:lnTo>
                    <a:pt x="192301" y="210495"/>
                  </a:lnTo>
                  <a:lnTo>
                    <a:pt x="201851" y="252483"/>
                  </a:lnTo>
                  <a:lnTo>
                    <a:pt x="207269" y="290323"/>
                  </a:lnTo>
                  <a:lnTo>
                    <a:pt x="209100" y="336823"/>
                  </a:lnTo>
                  <a:lnTo>
                    <a:pt x="208755" y="380189"/>
                  </a:lnTo>
                  <a:lnTo>
                    <a:pt x="206139" y="399434"/>
                  </a:lnTo>
                  <a:lnTo>
                    <a:pt x="198862" y="415513"/>
                  </a:lnTo>
                  <a:lnTo>
                    <a:pt x="193957" y="422765"/>
                  </a:lnTo>
                  <a:lnTo>
                    <a:pt x="182864" y="430821"/>
                  </a:lnTo>
                  <a:lnTo>
                    <a:pt x="176943" y="432970"/>
                  </a:lnTo>
                  <a:lnTo>
                    <a:pt x="160956" y="431594"/>
                  </a:lnTo>
                  <a:lnTo>
                    <a:pt x="143502" y="425574"/>
                  </a:lnTo>
                  <a:lnTo>
                    <a:pt x="128689" y="415842"/>
                  </a:lnTo>
                  <a:lnTo>
                    <a:pt x="118814" y="396936"/>
                  </a:lnTo>
                  <a:lnTo>
                    <a:pt x="114189" y="372775"/>
                  </a:lnTo>
                  <a:lnTo>
                    <a:pt x="119520" y="338195"/>
                  </a:lnTo>
                  <a:lnTo>
                    <a:pt x="133350" y="3102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3034"/>
            <p:cNvSpPr/>
            <p:nvPr>
              <p:custDataLst>
                <p:tags r:id="rId237"/>
              </p:custDataLst>
            </p:nvPr>
          </p:nvSpPr>
          <p:spPr>
            <a:xfrm>
              <a:off x="6807316" y="733229"/>
              <a:ext cx="50685" cy="178809"/>
            </a:xfrm>
            <a:custGeom>
              <a:avLst/>
              <a:gdLst/>
              <a:ahLst/>
              <a:cxnLst/>
              <a:rect l="0" t="0" r="0" b="0"/>
              <a:pathLst>
                <a:path w="50685" h="178809">
                  <a:moveTo>
                    <a:pt x="6234" y="3371"/>
                  </a:moveTo>
                  <a:lnTo>
                    <a:pt x="6234" y="3371"/>
                  </a:lnTo>
                  <a:lnTo>
                    <a:pt x="6233" y="0"/>
                  </a:lnTo>
                  <a:lnTo>
                    <a:pt x="2863" y="40750"/>
                  </a:lnTo>
                  <a:lnTo>
                    <a:pt x="472" y="79010"/>
                  </a:lnTo>
                  <a:lnTo>
                    <a:pt x="0" y="124407"/>
                  </a:lnTo>
                  <a:lnTo>
                    <a:pt x="3278" y="157964"/>
                  </a:lnTo>
                  <a:lnTo>
                    <a:pt x="8729" y="173197"/>
                  </a:lnTo>
                  <a:lnTo>
                    <a:pt x="11425" y="175855"/>
                  </a:lnTo>
                  <a:lnTo>
                    <a:pt x="18184" y="178808"/>
                  </a:lnTo>
                  <a:lnTo>
                    <a:pt x="33293" y="177100"/>
                  </a:lnTo>
                  <a:lnTo>
                    <a:pt x="50684" y="1621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3035"/>
            <p:cNvSpPr/>
            <p:nvPr>
              <p:custDataLst>
                <p:tags r:id="rId238"/>
              </p:custDataLst>
            </p:nvPr>
          </p:nvSpPr>
          <p:spPr>
            <a:xfrm>
              <a:off x="6789293" y="812800"/>
              <a:ext cx="100458" cy="44451"/>
            </a:xfrm>
            <a:custGeom>
              <a:avLst/>
              <a:gdLst/>
              <a:ahLst/>
              <a:cxnLst/>
              <a:rect l="0" t="0" r="0" b="0"/>
              <a:pathLst>
                <a:path w="100458" h="44451">
                  <a:moveTo>
                    <a:pt x="11557" y="44450"/>
                  </a:moveTo>
                  <a:lnTo>
                    <a:pt x="11557" y="44450"/>
                  </a:lnTo>
                  <a:lnTo>
                    <a:pt x="2718" y="44450"/>
                  </a:lnTo>
                  <a:lnTo>
                    <a:pt x="1431" y="43744"/>
                  </a:lnTo>
                  <a:lnTo>
                    <a:pt x="573" y="42568"/>
                  </a:lnTo>
                  <a:lnTo>
                    <a:pt x="0" y="41079"/>
                  </a:lnTo>
                  <a:lnTo>
                    <a:pt x="325" y="39380"/>
                  </a:lnTo>
                  <a:lnTo>
                    <a:pt x="2567" y="35612"/>
                  </a:lnTo>
                  <a:lnTo>
                    <a:pt x="14537" y="26152"/>
                  </a:lnTo>
                  <a:lnTo>
                    <a:pt x="10045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3036"/>
            <p:cNvSpPr/>
            <p:nvPr>
              <p:custDataLst>
                <p:tags r:id="rId239"/>
              </p:custDataLst>
            </p:nvPr>
          </p:nvSpPr>
          <p:spPr>
            <a:xfrm>
              <a:off x="6922382" y="819150"/>
              <a:ext cx="62619" cy="12701"/>
            </a:xfrm>
            <a:custGeom>
              <a:avLst/>
              <a:gdLst/>
              <a:ahLst/>
              <a:cxnLst/>
              <a:rect l="0" t="0" r="0" b="0"/>
              <a:pathLst>
                <a:path w="62619" h="12701">
                  <a:moveTo>
                    <a:pt x="5468" y="12700"/>
                  </a:moveTo>
                  <a:lnTo>
                    <a:pt x="5468" y="12700"/>
                  </a:lnTo>
                  <a:lnTo>
                    <a:pt x="0" y="12700"/>
                  </a:lnTo>
                  <a:lnTo>
                    <a:pt x="10137" y="11994"/>
                  </a:lnTo>
                  <a:lnTo>
                    <a:pt x="626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3037"/>
            <p:cNvSpPr/>
            <p:nvPr>
              <p:custDataLst>
                <p:tags r:id="rId240"/>
              </p:custDataLst>
            </p:nvPr>
          </p:nvSpPr>
          <p:spPr>
            <a:xfrm>
              <a:off x="6962466" y="768350"/>
              <a:ext cx="22535" cy="127001"/>
            </a:xfrm>
            <a:custGeom>
              <a:avLst/>
              <a:gdLst/>
              <a:ahLst/>
              <a:cxnLst/>
              <a:rect l="0" t="0" r="0" b="0"/>
              <a:pathLst>
                <a:path w="22535" h="127001">
                  <a:moveTo>
                    <a:pt x="9834" y="0"/>
                  </a:moveTo>
                  <a:lnTo>
                    <a:pt x="9834" y="0"/>
                  </a:lnTo>
                  <a:lnTo>
                    <a:pt x="6463" y="0"/>
                  </a:lnTo>
                  <a:lnTo>
                    <a:pt x="5470" y="706"/>
                  </a:lnTo>
                  <a:lnTo>
                    <a:pt x="4808" y="1881"/>
                  </a:lnTo>
                  <a:lnTo>
                    <a:pt x="0" y="16606"/>
                  </a:lnTo>
                  <a:lnTo>
                    <a:pt x="3218" y="56116"/>
                  </a:lnTo>
                  <a:lnTo>
                    <a:pt x="8518" y="101594"/>
                  </a:lnTo>
                  <a:lnTo>
                    <a:pt x="22534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3038"/>
            <p:cNvSpPr/>
            <p:nvPr>
              <p:custDataLst>
                <p:tags r:id="rId241"/>
              </p:custDataLst>
            </p:nvPr>
          </p:nvSpPr>
          <p:spPr>
            <a:xfrm>
              <a:off x="7080250" y="768350"/>
              <a:ext cx="11557" cy="107951"/>
            </a:xfrm>
            <a:custGeom>
              <a:avLst/>
              <a:gdLst/>
              <a:ahLst/>
              <a:cxnLst/>
              <a:rect l="0" t="0" r="0" b="0"/>
              <a:pathLst>
                <a:path w="11557" h="107951">
                  <a:moveTo>
                    <a:pt x="0" y="0"/>
                  </a:moveTo>
                  <a:lnTo>
                    <a:pt x="0" y="0"/>
                  </a:lnTo>
                  <a:lnTo>
                    <a:pt x="3370" y="0"/>
                  </a:lnTo>
                  <a:lnTo>
                    <a:pt x="6907" y="1881"/>
                  </a:lnTo>
                  <a:lnTo>
                    <a:pt x="8838" y="3371"/>
                  </a:lnTo>
                  <a:lnTo>
                    <a:pt x="11556" y="22322"/>
                  </a:lnTo>
                  <a:lnTo>
                    <a:pt x="635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3039"/>
            <p:cNvSpPr/>
            <p:nvPr>
              <p:custDataLst>
                <p:tags r:id="rId242"/>
              </p:custDataLst>
            </p:nvPr>
          </p:nvSpPr>
          <p:spPr>
            <a:xfrm>
              <a:off x="6575877" y="349118"/>
              <a:ext cx="117024" cy="145956"/>
            </a:xfrm>
            <a:custGeom>
              <a:avLst/>
              <a:gdLst/>
              <a:ahLst/>
              <a:cxnLst/>
              <a:rect l="0" t="0" r="0" b="0"/>
              <a:pathLst>
                <a:path w="117024" h="145956">
                  <a:moveTo>
                    <a:pt x="15423" y="38232"/>
                  </a:moveTo>
                  <a:lnTo>
                    <a:pt x="15423" y="38232"/>
                  </a:lnTo>
                  <a:lnTo>
                    <a:pt x="21511" y="32144"/>
                  </a:lnTo>
                  <a:lnTo>
                    <a:pt x="21695" y="38701"/>
                  </a:lnTo>
                  <a:lnTo>
                    <a:pt x="7461" y="82790"/>
                  </a:lnTo>
                  <a:lnTo>
                    <a:pt x="0" y="129244"/>
                  </a:lnTo>
                  <a:lnTo>
                    <a:pt x="1042" y="141711"/>
                  </a:lnTo>
                  <a:lnTo>
                    <a:pt x="2308" y="144613"/>
                  </a:lnTo>
                  <a:lnTo>
                    <a:pt x="3857" y="145841"/>
                  </a:lnTo>
                  <a:lnTo>
                    <a:pt x="5596" y="145955"/>
                  </a:lnTo>
                  <a:lnTo>
                    <a:pt x="6755" y="143914"/>
                  </a:lnTo>
                  <a:lnTo>
                    <a:pt x="20871" y="96907"/>
                  </a:lnTo>
                  <a:lnTo>
                    <a:pt x="30062" y="56721"/>
                  </a:lnTo>
                  <a:lnTo>
                    <a:pt x="37457" y="18808"/>
                  </a:lnTo>
                  <a:lnTo>
                    <a:pt x="46568" y="3392"/>
                  </a:lnTo>
                  <a:lnTo>
                    <a:pt x="51707" y="894"/>
                  </a:lnTo>
                  <a:lnTo>
                    <a:pt x="64946" y="0"/>
                  </a:lnTo>
                  <a:lnTo>
                    <a:pt x="71015" y="4278"/>
                  </a:lnTo>
                  <a:lnTo>
                    <a:pt x="85595" y="28407"/>
                  </a:lnTo>
                  <a:lnTo>
                    <a:pt x="99081" y="64121"/>
                  </a:lnTo>
                  <a:lnTo>
                    <a:pt x="117023" y="1334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3040"/>
            <p:cNvSpPr/>
            <p:nvPr>
              <p:custDataLst>
                <p:tags r:id="rId243"/>
              </p:custDataLst>
            </p:nvPr>
          </p:nvSpPr>
          <p:spPr>
            <a:xfrm>
              <a:off x="7267680" y="698500"/>
              <a:ext cx="174521" cy="16359"/>
            </a:xfrm>
            <a:custGeom>
              <a:avLst/>
              <a:gdLst/>
              <a:ahLst/>
              <a:cxnLst/>
              <a:rect l="0" t="0" r="0" b="0"/>
              <a:pathLst>
                <a:path w="174521" h="16359">
                  <a:moveTo>
                    <a:pt x="9420" y="12700"/>
                  </a:moveTo>
                  <a:lnTo>
                    <a:pt x="9420" y="12700"/>
                  </a:lnTo>
                  <a:lnTo>
                    <a:pt x="6049" y="16071"/>
                  </a:lnTo>
                  <a:lnTo>
                    <a:pt x="4351" y="16358"/>
                  </a:lnTo>
                  <a:lnTo>
                    <a:pt x="2513" y="15844"/>
                  </a:lnTo>
                  <a:lnTo>
                    <a:pt x="582" y="14796"/>
                  </a:lnTo>
                  <a:lnTo>
                    <a:pt x="0" y="13392"/>
                  </a:lnTo>
                  <a:lnTo>
                    <a:pt x="317" y="11750"/>
                  </a:lnTo>
                  <a:lnTo>
                    <a:pt x="1234" y="9950"/>
                  </a:lnTo>
                  <a:lnTo>
                    <a:pt x="3258" y="8750"/>
                  </a:lnTo>
                  <a:lnTo>
                    <a:pt x="9268" y="7417"/>
                  </a:lnTo>
                  <a:lnTo>
                    <a:pt x="48562" y="5855"/>
                  </a:lnTo>
                  <a:lnTo>
                    <a:pt x="93639" y="1366"/>
                  </a:lnTo>
                  <a:lnTo>
                    <a:pt x="141186" y="180"/>
                  </a:lnTo>
                  <a:lnTo>
                    <a:pt x="1745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3041"/>
            <p:cNvSpPr/>
            <p:nvPr>
              <p:custDataLst>
                <p:tags r:id="rId244"/>
              </p:custDataLst>
            </p:nvPr>
          </p:nvSpPr>
          <p:spPr>
            <a:xfrm>
              <a:off x="7304265" y="755650"/>
              <a:ext cx="156986" cy="39877"/>
            </a:xfrm>
            <a:custGeom>
              <a:avLst/>
              <a:gdLst/>
              <a:ahLst/>
              <a:cxnLst/>
              <a:rect l="0" t="0" r="0" b="0"/>
              <a:pathLst>
                <a:path w="156986" h="39877">
                  <a:moveTo>
                    <a:pt x="10935" y="25400"/>
                  </a:moveTo>
                  <a:lnTo>
                    <a:pt x="10935" y="25400"/>
                  </a:lnTo>
                  <a:lnTo>
                    <a:pt x="2208" y="34833"/>
                  </a:lnTo>
                  <a:lnTo>
                    <a:pt x="0" y="39706"/>
                  </a:lnTo>
                  <a:lnTo>
                    <a:pt x="2939" y="39876"/>
                  </a:lnTo>
                  <a:lnTo>
                    <a:pt x="42580" y="26357"/>
                  </a:lnTo>
                  <a:lnTo>
                    <a:pt x="83027" y="17844"/>
                  </a:lnTo>
                  <a:lnTo>
                    <a:pt x="126278" y="8647"/>
                  </a:lnTo>
                  <a:lnTo>
                    <a:pt x="1569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3042"/>
            <p:cNvSpPr/>
            <p:nvPr>
              <p:custDataLst>
                <p:tags r:id="rId245"/>
              </p:custDataLst>
            </p:nvPr>
          </p:nvSpPr>
          <p:spPr>
            <a:xfrm>
              <a:off x="7625544" y="591510"/>
              <a:ext cx="184957" cy="138741"/>
            </a:xfrm>
            <a:custGeom>
              <a:avLst/>
              <a:gdLst/>
              <a:ahLst/>
              <a:cxnLst/>
              <a:rect l="0" t="0" r="0" b="0"/>
              <a:pathLst>
                <a:path w="184957" h="138741">
                  <a:moveTo>
                    <a:pt x="146856" y="11740"/>
                  </a:moveTo>
                  <a:lnTo>
                    <a:pt x="146856" y="11740"/>
                  </a:lnTo>
                  <a:lnTo>
                    <a:pt x="156315" y="2280"/>
                  </a:lnTo>
                  <a:lnTo>
                    <a:pt x="159997" y="480"/>
                  </a:lnTo>
                  <a:lnTo>
                    <a:pt x="161967" y="0"/>
                  </a:lnTo>
                  <a:lnTo>
                    <a:pt x="163281" y="1091"/>
                  </a:lnTo>
                  <a:lnTo>
                    <a:pt x="164739" y="6066"/>
                  </a:lnTo>
                  <a:lnTo>
                    <a:pt x="151937" y="48675"/>
                  </a:lnTo>
                  <a:lnTo>
                    <a:pt x="132651" y="86847"/>
                  </a:lnTo>
                  <a:lnTo>
                    <a:pt x="107918" y="111135"/>
                  </a:lnTo>
                  <a:lnTo>
                    <a:pt x="81753" y="128165"/>
                  </a:lnTo>
                  <a:lnTo>
                    <a:pt x="66886" y="133570"/>
                  </a:lnTo>
                  <a:lnTo>
                    <a:pt x="39278" y="133837"/>
                  </a:lnTo>
                  <a:lnTo>
                    <a:pt x="15497" y="126077"/>
                  </a:lnTo>
                  <a:lnTo>
                    <a:pt x="5455" y="115003"/>
                  </a:lnTo>
                  <a:lnTo>
                    <a:pt x="49" y="102084"/>
                  </a:lnTo>
                  <a:lnTo>
                    <a:pt x="0" y="91639"/>
                  </a:lnTo>
                  <a:lnTo>
                    <a:pt x="2385" y="87584"/>
                  </a:lnTo>
                  <a:lnTo>
                    <a:pt x="10681" y="81197"/>
                  </a:lnTo>
                  <a:lnTo>
                    <a:pt x="28949" y="81650"/>
                  </a:lnTo>
                  <a:lnTo>
                    <a:pt x="65118" y="87958"/>
                  </a:lnTo>
                  <a:lnTo>
                    <a:pt x="102647" y="98058"/>
                  </a:lnTo>
                  <a:lnTo>
                    <a:pt x="147776" y="121467"/>
                  </a:lnTo>
                  <a:lnTo>
                    <a:pt x="184956" y="1387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3043"/>
            <p:cNvSpPr/>
            <p:nvPr>
              <p:custDataLst>
                <p:tags r:id="rId246"/>
              </p:custDataLst>
            </p:nvPr>
          </p:nvSpPr>
          <p:spPr>
            <a:xfrm>
              <a:off x="7971941" y="572644"/>
              <a:ext cx="152501" cy="339361"/>
            </a:xfrm>
            <a:custGeom>
              <a:avLst/>
              <a:gdLst/>
              <a:ahLst/>
              <a:cxnLst/>
              <a:rect l="0" t="0" r="0" b="0"/>
              <a:pathLst>
                <a:path w="152501" h="339361">
                  <a:moveTo>
                    <a:pt x="3659" y="11556"/>
                  </a:moveTo>
                  <a:lnTo>
                    <a:pt x="3659" y="11556"/>
                  </a:lnTo>
                  <a:lnTo>
                    <a:pt x="3658" y="8185"/>
                  </a:lnTo>
                  <a:lnTo>
                    <a:pt x="1778" y="4648"/>
                  </a:lnTo>
                  <a:lnTo>
                    <a:pt x="288" y="2718"/>
                  </a:lnTo>
                  <a:lnTo>
                    <a:pt x="0" y="1430"/>
                  </a:lnTo>
                  <a:lnTo>
                    <a:pt x="514" y="572"/>
                  </a:lnTo>
                  <a:lnTo>
                    <a:pt x="1563" y="0"/>
                  </a:lnTo>
                  <a:lnTo>
                    <a:pt x="2261" y="1030"/>
                  </a:lnTo>
                  <a:lnTo>
                    <a:pt x="3605" y="40949"/>
                  </a:lnTo>
                  <a:lnTo>
                    <a:pt x="5764" y="86402"/>
                  </a:lnTo>
                  <a:lnTo>
                    <a:pt x="18158" y="113617"/>
                  </a:lnTo>
                  <a:lnTo>
                    <a:pt x="26801" y="123474"/>
                  </a:lnTo>
                  <a:lnTo>
                    <a:pt x="33198" y="124973"/>
                  </a:lnTo>
                  <a:lnTo>
                    <a:pt x="49714" y="122877"/>
                  </a:lnTo>
                  <a:lnTo>
                    <a:pt x="65050" y="115360"/>
                  </a:lnTo>
                  <a:lnTo>
                    <a:pt x="85584" y="97346"/>
                  </a:lnTo>
                  <a:lnTo>
                    <a:pt x="101310" y="76016"/>
                  </a:lnTo>
                  <a:lnTo>
                    <a:pt x="117613" y="32014"/>
                  </a:lnTo>
                  <a:lnTo>
                    <a:pt x="121332" y="22060"/>
                  </a:lnTo>
                  <a:lnTo>
                    <a:pt x="122325" y="21381"/>
                  </a:lnTo>
                  <a:lnTo>
                    <a:pt x="122986" y="22339"/>
                  </a:lnTo>
                  <a:lnTo>
                    <a:pt x="125643" y="64529"/>
                  </a:lnTo>
                  <a:lnTo>
                    <a:pt x="133720" y="104941"/>
                  </a:lnTo>
                  <a:lnTo>
                    <a:pt x="140895" y="144353"/>
                  </a:lnTo>
                  <a:lnTo>
                    <a:pt x="149640" y="189952"/>
                  </a:lnTo>
                  <a:lnTo>
                    <a:pt x="152500" y="207965"/>
                  </a:lnTo>
                  <a:lnTo>
                    <a:pt x="150469" y="254023"/>
                  </a:lnTo>
                  <a:lnTo>
                    <a:pt x="146488" y="290403"/>
                  </a:lnTo>
                  <a:lnTo>
                    <a:pt x="133837" y="323564"/>
                  </a:lnTo>
                  <a:lnTo>
                    <a:pt x="125957" y="333200"/>
                  </a:lnTo>
                  <a:lnTo>
                    <a:pt x="113988" y="337953"/>
                  </a:lnTo>
                  <a:lnTo>
                    <a:pt x="100672" y="339360"/>
                  </a:lnTo>
                  <a:lnTo>
                    <a:pt x="90050" y="337634"/>
                  </a:lnTo>
                  <a:lnTo>
                    <a:pt x="85948" y="334775"/>
                  </a:lnTo>
                  <a:lnTo>
                    <a:pt x="79507" y="325953"/>
                  </a:lnTo>
                  <a:lnTo>
                    <a:pt x="78056" y="311214"/>
                  </a:lnTo>
                  <a:lnTo>
                    <a:pt x="86209" y="27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3044"/>
            <p:cNvSpPr/>
            <p:nvPr>
              <p:custDataLst>
                <p:tags r:id="rId247"/>
              </p:custDataLst>
            </p:nvPr>
          </p:nvSpPr>
          <p:spPr>
            <a:xfrm>
              <a:off x="8230203" y="689668"/>
              <a:ext cx="37498" cy="135833"/>
            </a:xfrm>
            <a:custGeom>
              <a:avLst/>
              <a:gdLst/>
              <a:ahLst/>
              <a:cxnLst/>
              <a:rect l="0" t="0" r="0" b="0"/>
              <a:pathLst>
                <a:path w="37498" h="135833">
                  <a:moveTo>
                    <a:pt x="12097" y="15182"/>
                  </a:moveTo>
                  <a:lnTo>
                    <a:pt x="12097" y="15182"/>
                  </a:lnTo>
                  <a:lnTo>
                    <a:pt x="7071" y="3248"/>
                  </a:lnTo>
                  <a:lnTo>
                    <a:pt x="6335" y="0"/>
                  </a:lnTo>
                  <a:lnTo>
                    <a:pt x="6138" y="122"/>
                  </a:lnTo>
                  <a:lnTo>
                    <a:pt x="0" y="46420"/>
                  </a:lnTo>
                  <a:lnTo>
                    <a:pt x="1397" y="85767"/>
                  </a:lnTo>
                  <a:lnTo>
                    <a:pt x="4887" y="117398"/>
                  </a:lnTo>
                  <a:lnTo>
                    <a:pt x="11010" y="127874"/>
                  </a:lnTo>
                  <a:lnTo>
                    <a:pt x="15605" y="132643"/>
                  </a:lnTo>
                  <a:lnTo>
                    <a:pt x="20080" y="135117"/>
                  </a:lnTo>
                  <a:lnTo>
                    <a:pt x="37497" y="1358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3045"/>
            <p:cNvSpPr/>
            <p:nvPr>
              <p:custDataLst>
                <p:tags r:id="rId248"/>
              </p:custDataLst>
            </p:nvPr>
          </p:nvSpPr>
          <p:spPr>
            <a:xfrm>
              <a:off x="8213829" y="749300"/>
              <a:ext cx="60222" cy="19051"/>
            </a:xfrm>
            <a:custGeom>
              <a:avLst/>
              <a:gdLst/>
              <a:ahLst/>
              <a:cxnLst/>
              <a:rect l="0" t="0" r="0" b="0"/>
              <a:pathLst>
                <a:path w="60222" h="19051">
                  <a:moveTo>
                    <a:pt x="9421" y="19050"/>
                  </a:moveTo>
                  <a:lnTo>
                    <a:pt x="9421" y="19050"/>
                  </a:lnTo>
                  <a:lnTo>
                    <a:pt x="0" y="19050"/>
                  </a:lnTo>
                  <a:lnTo>
                    <a:pt x="1236" y="19050"/>
                  </a:lnTo>
                  <a:lnTo>
                    <a:pt x="602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3046"/>
            <p:cNvSpPr/>
            <p:nvPr>
              <p:custDataLst>
                <p:tags r:id="rId249"/>
              </p:custDataLst>
            </p:nvPr>
          </p:nvSpPr>
          <p:spPr>
            <a:xfrm>
              <a:off x="8433683" y="647700"/>
              <a:ext cx="119768" cy="5468"/>
            </a:xfrm>
            <a:custGeom>
              <a:avLst/>
              <a:gdLst/>
              <a:ahLst/>
              <a:cxnLst/>
              <a:rect l="0" t="0" r="0" b="0"/>
              <a:pathLst>
                <a:path w="119768" h="5468">
                  <a:moveTo>
                    <a:pt x="5467" y="0"/>
                  </a:moveTo>
                  <a:lnTo>
                    <a:pt x="5467" y="0"/>
                  </a:lnTo>
                  <a:lnTo>
                    <a:pt x="0" y="0"/>
                  </a:lnTo>
                  <a:lnTo>
                    <a:pt x="6120" y="3371"/>
                  </a:lnTo>
                  <a:lnTo>
                    <a:pt x="26983" y="5467"/>
                  </a:lnTo>
                  <a:lnTo>
                    <a:pt x="38077" y="4076"/>
                  </a:lnTo>
                  <a:lnTo>
                    <a:pt x="42024" y="2717"/>
                  </a:lnTo>
                  <a:lnTo>
                    <a:pt x="1197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3047"/>
            <p:cNvSpPr/>
            <p:nvPr>
              <p:custDataLst>
                <p:tags r:id="rId250"/>
              </p:custDataLst>
            </p:nvPr>
          </p:nvSpPr>
          <p:spPr>
            <a:xfrm>
              <a:off x="8478132" y="590550"/>
              <a:ext cx="43569" cy="133351"/>
            </a:xfrm>
            <a:custGeom>
              <a:avLst/>
              <a:gdLst/>
              <a:ahLst/>
              <a:cxnLst/>
              <a:rect l="0" t="0" r="0" b="0"/>
              <a:pathLst>
                <a:path w="43569" h="133351">
                  <a:moveTo>
                    <a:pt x="5468" y="0"/>
                  </a:moveTo>
                  <a:lnTo>
                    <a:pt x="5468" y="0"/>
                  </a:lnTo>
                  <a:lnTo>
                    <a:pt x="2097" y="0"/>
                  </a:lnTo>
                  <a:lnTo>
                    <a:pt x="1104" y="706"/>
                  </a:lnTo>
                  <a:lnTo>
                    <a:pt x="442" y="1881"/>
                  </a:lnTo>
                  <a:lnTo>
                    <a:pt x="0" y="3371"/>
                  </a:lnTo>
                  <a:lnTo>
                    <a:pt x="1116" y="5070"/>
                  </a:lnTo>
                  <a:lnTo>
                    <a:pt x="6121" y="8838"/>
                  </a:lnTo>
                  <a:lnTo>
                    <a:pt x="8020" y="11537"/>
                  </a:lnTo>
                  <a:lnTo>
                    <a:pt x="14689" y="40151"/>
                  </a:lnTo>
                  <a:lnTo>
                    <a:pt x="21473" y="79397"/>
                  </a:lnTo>
                  <a:lnTo>
                    <a:pt x="43568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3048"/>
            <p:cNvSpPr/>
            <p:nvPr>
              <p:custDataLst>
                <p:tags r:id="rId251"/>
              </p:custDataLst>
            </p:nvPr>
          </p:nvSpPr>
          <p:spPr>
            <a:xfrm>
              <a:off x="8630444" y="543873"/>
              <a:ext cx="56357" cy="167328"/>
            </a:xfrm>
            <a:custGeom>
              <a:avLst/>
              <a:gdLst/>
              <a:ahLst/>
              <a:cxnLst/>
              <a:rect l="0" t="0" r="0" b="0"/>
              <a:pathLst>
                <a:path w="56357" h="167328">
                  <a:moveTo>
                    <a:pt x="56356" y="14927"/>
                  </a:moveTo>
                  <a:lnTo>
                    <a:pt x="56356" y="14927"/>
                  </a:lnTo>
                  <a:lnTo>
                    <a:pt x="56356" y="11556"/>
                  </a:lnTo>
                  <a:lnTo>
                    <a:pt x="54475" y="8019"/>
                  </a:lnTo>
                  <a:lnTo>
                    <a:pt x="50580" y="4096"/>
                  </a:lnTo>
                  <a:lnTo>
                    <a:pt x="44146" y="0"/>
                  </a:lnTo>
                  <a:lnTo>
                    <a:pt x="41160" y="37"/>
                  </a:lnTo>
                  <a:lnTo>
                    <a:pt x="38464" y="1472"/>
                  </a:lnTo>
                  <a:lnTo>
                    <a:pt x="27535" y="15879"/>
                  </a:lnTo>
                  <a:lnTo>
                    <a:pt x="12773" y="46254"/>
                  </a:lnTo>
                  <a:lnTo>
                    <a:pt x="3227" y="82770"/>
                  </a:lnTo>
                  <a:lnTo>
                    <a:pt x="0" y="123343"/>
                  </a:lnTo>
                  <a:lnTo>
                    <a:pt x="5203" y="141193"/>
                  </a:lnTo>
                  <a:lnTo>
                    <a:pt x="24606" y="1673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3049"/>
            <p:cNvSpPr/>
            <p:nvPr>
              <p:custDataLst>
                <p:tags r:id="rId252"/>
              </p:custDataLst>
            </p:nvPr>
          </p:nvSpPr>
          <p:spPr>
            <a:xfrm>
              <a:off x="8722929" y="565150"/>
              <a:ext cx="40072" cy="139701"/>
            </a:xfrm>
            <a:custGeom>
              <a:avLst/>
              <a:gdLst/>
              <a:ahLst/>
              <a:cxnLst/>
              <a:rect l="0" t="0" r="0" b="0"/>
              <a:pathLst>
                <a:path w="40072" h="139701">
                  <a:moveTo>
                    <a:pt x="40071" y="0"/>
                  </a:moveTo>
                  <a:lnTo>
                    <a:pt x="40071" y="0"/>
                  </a:lnTo>
                  <a:lnTo>
                    <a:pt x="24491" y="18951"/>
                  </a:lnTo>
                  <a:lnTo>
                    <a:pt x="11541" y="45136"/>
                  </a:lnTo>
                  <a:lnTo>
                    <a:pt x="0" y="91778"/>
                  </a:lnTo>
                  <a:lnTo>
                    <a:pt x="1971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3050"/>
            <p:cNvSpPr/>
            <p:nvPr>
              <p:custDataLst>
                <p:tags r:id="rId253"/>
              </p:custDataLst>
            </p:nvPr>
          </p:nvSpPr>
          <p:spPr>
            <a:xfrm>
              <a:off x="8776583" y="647700"/>
              <a:ext cx="30868" cy="6351"/>
            </a:xfrm>
            <a:custGeom>
              <a:avLst/>
              <a:gdLst/>
              <a:ahLst/>
              <a:cxnLst/>
              <a:rect l="0" t="0" r="0" b="0"/>
              <a:pathLst>
                <a:path w="30868" h="6351">
                  <a:moveTo>
                    <a:pt x="5467" y="6350"/>
                  </a:moveTo>
                  <a:lnTo>
                    <a:pt x="5467" y="6350"/>
                  </a:lnTo>
                  <a:lnTo>
                    <a:pt x="0" y="6350"/>
                  </a:lnTo>
                  <a:lnTo>
                    <a:pt x="15069" y="5644"/>
                  </a:lnTo>
                  <a:lnTo>
                    <a:pt x="308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SMARTInkShape-Group618"/>
          <p:cNvGrpSpPr/>
          <p:nvPr/>
        </p:nvGrpSpPr>
        <p:grpSpPr>
          <a:xfrm>
            <a:off x="7057629" y="1064395"/>
            <a:ext cx="1741919" cy="611298"/>
            <a:chOff x="7057629" y="1064395"/>
            <a:chExt cx="1741919" cy="611298"/>
          </a:xfrm>
        </p:grpSpPr>
        <p:sp>
          <p:nvSpPr>
            <p:cNvPr id="28" name="SMARTInkShape-3051"/>
            <p:cNvSpPr/>
            <p:nvPr>
              <p:custDataLst>
                <p:tags r:id="rId214"/>
              </p:custDataLst>
            </p:nvPr>
          </p:nvSpPr>
          <p:spPr>
            <a:xfrm>
              <a:off x="8693150" y="1212850"/>
              <a:ext cx="106398" cy="279401"/>
            </a:xfrm>
            <a:custGeom>
              <a:avLst/>
              <a:gdLst/>
              <a:ahLst/>
              <a:cxnLst/>
              <a:rect l="0" t="0" r="0" b="0"/>
              <a:pathLst>
                <a:path w="106398" h="279401">
                  <a:moveTo>
                    <a:pt x="82550" y="0"/>
                  </a:moveTo>
                  <a:lnTo>
                    <a:pt x="82550" y="0"/>
                  </a:lnTo>
                  <a:lnTo>
                    <a:pt x="79180" y="0"/>
                  </a:lnTo>
                  <a:lnTo>
                    <a:pt x="78187" y="706"/>
                  </a:lnTo>
                  <a:lnTo>
                    <a:pt x="77524" y="1881"/>
                  </a:lnTo>
                  <a:lnTo>
                    <a:pt x="77082" y="3371"/>
                  </a:lnTo>
                  <a:lnTo>
                    <a:pt x="80355" y="8789"/>
                  </a:lnTo>
                  <a:lnTo>
                    <a:pt x="86513" y="18017"/>
                  </a:lnTo>
                  <a:lnTo>
                    <a:pt x="100084" y="54568"/>
                  </a:lnTo>
                  <a:lnTo>
                    <a:pt x="106397" y="95602"/>
                  </a:lnTo>
                  <a:lnTo>
                    <a:pt x="100748" y="139099"/>
                  </a:lnTo>
                  <a:lnTo>
                    <a:pt x="85492" y="186043"/>
                  </a:lnTo>
                  <a:lnTo>
                    <a:pt x="67428" y="217245"/>
                  </a:lnTo>
                  <a:lnTo>
                    <a:pt x="0" y="279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3052"/>
            <p:cNvSpPr/>
            <p:nvPr>
              <p:custDataLst>
                <p:tags r:id="rId215"/>
              </p:custDataLst>
            </p:nvPr>
          </p:nvSpPr>
          <p:spPr>
            <a:xfrm>
              <a:off x="8427624" y="1064395"/>
              <a:ext cx="157577" cy="84956"/>
            </a:xfrm>
            <a:custGeom>
              <a:avLst/>
              <a:gdLst/>
              <a:ahLst/>
              <a:cxnLst/>
              <a:rect l="0" t="0" r="0" b="0"/>
              <a:pathLst>
                <a:path w="157577" h="84956">
                  <a:moveTo>
                    <a:pt x="24226" y="8755"/>
                  </a:moveTo>
                  <a:lnTo>
                    <a:pt x="24226" y="8755"/>
                  </a:lnTo>
                  <a:lnTo>
                    <a:pt x="20856" y="8755"/>
                  </a:lnTo>
                  <a:lnTo>
                    <a:pt x="17319" y="12518"/>
                  </a:lnTo>
                  <a:lnTo>
                    <a:pt x="14100" y="18894"/>
                  </a:lnTo>
                  <a:lnTo>
                    <a:pt x="4769" y="55123"/>
                  </a:lnTo>
                  <a:lnTo>
                    <a:pt x="0" y="63775"/>
                  </a:lnTo>
                  <a:lnTo>
                    <a:pt x="1020" y="63780"/>
                  </a:lnTo>
                  <a:lnTo>
                    <a:pt x="5915" y="61903"/>
                  </a:lnTo>
                  <a:lnTo>
                    <a:pt x="43945" y="16025"/>
                  </a:lnTo>
                  <a:lnTo>
                    <a:pt x="55568" y="4931"/>
                  </a:lnTo>
                  <a:lnTo>
                    <a:pt x="65437" y="0"/>
                  </a:lnTo>
                  <a:lnTo>
                    <a:pt x="70044" y="96"/>
                  </a:lnTo>
                  <a:lnTo>
                    <a:pt x="78927" y="3966"/>
                  </a:lnTo>
                  <a:lnTo>
                    <a:pt x="91861" y="14078"/>
                  </a:lnTo>
                  <a:lnTo>
                    <a:pt x="126189" y="58257"/>
                  </a:lnTo>
                  <a:lnTo>
                    <a:pt x="157576" y="849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3053"/>
            <p:cNvSpPr/>
            <p:nvPr>
              <p:custDataLst>
                <p:tags r:id="rId216"/>
              </p:custDataLst>
            </p:nvPr>
          </p:nvSpPr>
          <p:spPr>
            <a:xfrm>
              <a:off x="8555215" y="1384300"/>
              <a:ext cx="80786" cy="25401"/>
            </a:xfrm>
            <a:custGeom>
              <a:avLst/>
              <a:gdLst/>
              <a:ahLst/>
              <a:cxnLst/>
              <a:rect l="0" t="0" r="0" b="0"/>
              <a:pathLst>
                <a:path w="80786" h="25401">
                  <a:moveTo>
                    <a:pt x="10935" y="25400"/>
                  </a:moveTo>
                  <a:lnTo>
                    <a:pt x="10935" y="25400"/>
                  </a:lnTo>
                  <a:lnTo>
                    <a:pt x="4193" y="25400"/>
                  </a:lnTo>
                  <a:lnTo>
                    <a:pt x="2207" y="24694"/>
                  </a:lnTo>
                  <a:lnTo>
                    <a:pt x="882" y="23518"/>
                  </a:lnTo>
                  <a:lnTo>
                    <a:pt x="0" y="22029"/>
                  </a:lnTo>
                  <a:lnTo>
                    <a:pt x="823" y="20330"/>
                  </a:lnTo>
                  <a:lnTo>
                    <a:pt x="5500" y="16562"/>
                  </a:lnTo>
                  <a:lnTo>
                    <a:pt x="48179" y="7856"/>
                  </a:lnTo>
                  <a:lnTo>
                    <a:pt x="807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3054"/>
            <p:cNvSpPr/>
            <p:nvPr>
              <p:custDataLst>
                <p:tags r:id="rId217"/>
              </p:custDataLst>
            </p:nvPr>
          </p:nvSpPr>
          <p:spPr>
            <a:xfrm>
              <a:off x="8566552" y="1323492"/>
              <a:ext cx="37699" cy="151620"/>
            </a:xfrm>
            <a:custGeom>
              <a:avLst/>
              <a:gdLst/>
              <a:ahLst/>
              <a:cxnLst/>
              <a:rect l="0" t="0" r="0" b="0"/>
              <a:pathLst>
                <a:path w="37699" h="151620">
                  <a:moveTo>
                    <a:pt x="12298" y="3658"/>
                  </a:moveTo>
                  <a:lnTo>
                    <a:pt x="12298" y="3658"/>
                  </a:lnTo>
                  <a:lnTo>
                    <a:pt x="12297" y="287"/>
                  </a:lnTo>
                  <a:lnTo>
                    <a:pt x="11593" y="0"/>
                  </a:lnTo>
                  <a:lnTo>
                    <a:pt x="8927" y="1562"/>
                  </a:lnTo>
                  <a:lnTo>
                    <a:pt x="7934" y="2966"/>
                  </a:lnTo>
                  <a:lnTo>
                    <a:pt x="6830" y="6408"/>
                  </a:lnTo>
                  <a:lnTo>
                    <a:pt x="2654" y="50513"/>
                  </a:lnTo>
                  <a:lnTo>
                    <a:pt x="0" y="96359"/>
                  </a:lnTo>
                  <a:lnTo>
                    <a:pt x="1598" y="122377"/>
                  </a:lnTo>
                  <a:lnTo>
                    <a:pt x="6786" y="144515"/>
                  </a:lnTo>
                  <a:lnTo>
                    <a:pt x="12434" y="150457"/>
                  </a:lnTo>
                  <a:lnTo>
                    <a:pt x="15917" y="151619"/>
                  </a:lnTo>
                  <a:lnTo>
                    <a:pt x="23549" y="151027"/>
                  </a:lnTo>
                  <a:lnTo>
                    <a:pt x="37698" y="1433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3055"/>
            <p:cNvSpPr/>
            <p:nvPr>
              <p:custDataLst>
                <p:tags r:id="rId218"/>
              </p:custDataLst>
            </p:nvPr>
          </p:nvSpPr>
          <p:spPr>
            <a:xfrm>
              <a:off x="8370443" y="1239133"/>
              <a:ext cx="87615" cy="307583"/>
            </a:xfrm>
            <a:custGeom>
              <a:avLst/>
              <a:gdLst/>
              <a:ahLst/>
              <a:cxnLst/>
              <a:rect l="0" t="0" r="0" b="0"/>
              <a:pathLst>
                <a:path w="87615" h="307583">
                  <a:moveTo>
                    <a:pt x="11557" y="5467"/>
                  </a:moveTo>
                  <a:lnTo>
                    <a:pt x="11557" y="5467"/>
                  </a:lnTo>
                  <a:lnTo>
                    <a:pt x="11557" y="2096"/>
                  </a:lnTo>
                  <a:lnTo>
                    <a:pt x="10851" y="1103"/>
                  </a:lnTo>
                  <a:lnTo>
                    <a:pt x="9676" y="441"/>
                  </a:lnTo>
                  <a:lnTo>
                    <a:pt x="8186" y="0"/>
                  </a:lnTo>
                  <a:lnTo>
                    <a:pt x="6488" y="1117"/>
                  </a:lnTo>
                  <a:lnTo>
                    <a:pt x="2719" y="6120"/>
                  </a:lnTo>
                  <a:lnTo>
                    <a:pt x="0" y="20242"/>
                  </a:lnTo>
                  <a:lnTo>
                    <a:pt x="493" y="53410"/>
                  </a:lnTo>
                  <a:lnTo>
                    <a:pt x="9064" y="77920"/>
                  </a:lnTo>
                  <a:lnTo>
                    <a:pt x="16564" y="89644"/>
                  </a:lnTo>
                  <a:lnTo>
                    <a:pt x="21245" y="92629"/>
                  </a:lnTo>
                  <a:lnTo>
                    <a:pt x="32091" y="94065"/>
                  </a:lnTo>
                  <a:lnTo>
                    <a:pt x="42084" y="90470"/>
                  </a:lnTo>
                  <a:lnTo>
                    <a:pt x="46725" y="87536"/>
                  </a:lnTo>
                  <a:lnTo>
                    <a:pt x="59998" y="69922"/>
                  </a:lnTo>
                  <a:lnTo>
                    <a:pt x="82248" y="25484"/>
                  </a:lnTo>
                  <a:lnTo>
                    <a:pt x="85308" y="19772"/>
                  </a:lnTo>
                  <a:lnTo>
                    <a:pt x="86125" y="19237"/>
                  </a:lnTo>
                  <a:lnTo>
                    <a:pt x="86669" y="20292"/>
                  </a:lnTo>
                  <a:lnTo>
                    <a:pt x="87614" y="42680"/>
                  </a:lnTo>
                  <a:lnTo>
                    <a:pt x="84343" y="79209"/>
                  </a:lnTo>
                  <a:lnTo>
                    <a:pt x="82277" y="115668"/>
                  </a:lnTo>
                  <a:lnTo>
                    <a:pt x="81665" y="158926"/>
                  </a:lnTo>
                  <a:lnTo>
                    <a:pt x="81483" y="200749"/>
                  </a:lnTo>
                  <a:lnTo>
                    <a:pt x="84562" y="243625"/>
                  </a:lnTo>
                  <a:lnTo>
                    <a:pt x="81116" y="290934"/>
                  </a:lnTo>
                  <a:lnTo>
                    <a:pt x="78220" y="301204"/>
                  </a:lnTo>
                  <a:lnTo>
                    <a:pt x="75049" y="304225"/>
                  </a:lnTo>
                  <a:lnTo>
                    <a:pt x="65882" y="307582"/>
                  </a:lnTo>
                  <a:lnTo>
                    <a:pt x="60473" y="306360"/>
                  </a:lnTo>
                  <a:lnTo>
                    <a:pt x="48820" y="299358"/>
                  </a:lnTo>
                  <a:lnTo>
                    <a:pt x="17907" y="2658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3056"/>
            <p:cNvSpPr/>
            <p:nvPr>
              <p:custDataLst>
                <p:tags r:id="rId219"/>
              </p:custDataLst>
            </p:nvPr>
          </p:nvSpPr>
          <p:spPr>
            <a:xfrm>
              <a:off x="8231708" y="1257300"/>
              <a:ext cx="16943" cy="133351"/>
            </a:xfrm>
            <a:custGeom>
              <a:avLst/>
              <a:gdLst/>
              <a:ahLst/>
              <a:cxnLst/>
              <a:rect l="0" t="0" r="0" b="0"/>
              <a:pathLst>
                <a:path w="16943" h="133351">
                  <a:moveTo>
                    <a:pt x="16942" y="0"/>
                  </a:moveTo>
                  <a:lnTo>
                    <a:pt x="16942" y="0"/>
                  </a:lnTo>
                  <a:lnTo>
                    <a:pt x="2637" y="8838"/>
                  </a:lnTo>
                  <a:lnTo>
                    <a:pt x="0" y="20391"/>
                  </a:lnTo>
                  <a:lnTo>
                    <a:pt x="2534" y="65924"/>
                  </a:lnTo>
                  <a:lnTo>
                    <a:pt x="9161" y="112599"/>
                  </a:lnTo>
                  <a:lnTo>
                    <a:pt x="16942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3057"/>
            <p:cNvSpPr/>
            <p:nvPr>
              <p:custDataLst>
                <p:tags r:id="rId220"/>
              </p:custDataLst>
            </p:nvPr>
          </p:nvSpPr>
          <p:spPr>
            <a:xfrm>
              <a:off x="8159750" y="1314450"/>
              <a:ext cx="127001" cy="6351"/>
            </a:xfrm>
            <a:custGeom>
              <a:avLst/>
              <a:gdLst/>
              <a:ahLst/>
              <a:cxnLst/>
              <a:rect l="0" t="0" r="0" b="0"/>
              <a:pathLst>
                <a:path w="127001" h="6351">
                  <a:moveTo>
                    <a:pt x="0" y="6350"/>
                  </a:moveTo>
                  <a:lnTo>
                    <a:pt x="0" y="6350"/>
                  </a:lnTo>
                  <a:lnTo>
                    <a:pt x="41077" y="6350"/>
                  </a:lnTo>
                  <a:lnTo>
                    <a:pt x="85515" y="6350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3058"/>
            <p:cNvSpPr/>
            <p:nvPr>
              <p:custDataLst>
                <p:tags r:id="rId221"/>
              </p:custDataLst>
            </p:nvPr>
          </p:nvSpPr>
          <p:spPr>
            <a:xfrm>
              <a:off x="7966953" y="1384300"/>
              <a:ext cx="72148" cy="19051"/>
            </a:xfrm>
            <a:custGeom>
              <a:avLst/>
              <a:gdLst/>
              <a:ahLst/>
              <a:cxnLst/>
              <a:rect l="0" t="0" r="0" b="0"/>
              <a:pathLst>
                <a:path w="72148" h="19051">
                  <a:moveTo>
                    <a:pt x="34047" y="19050"/>
                  </a:moveTo>
                  <a:lnTo>
                    <a:pt x="34047" y="19050"/>
                  </a:lnTo>
                  <a:lnTo>
                    <a:pt x="34047" y="15679"/>
                  </a:lnTo>
                  <a:lnTo>
                    <a:pt x="32635" y="14686"/>
                  </a:lnTo>
                  <a:lnTo>
                    <a:pt x="22497" y="13288"/>
                  </a:lnTo>
                  <a:lnTo>
                    <a:pt x="0" y="12778"/>
                  </a:lnTo>
                  <a:lnTo>
                    <a:pt x="61" y="12752"/>
                  </a:lnTo>
                  <a:lnTo>
                    <a:pt x="20721" y="9336"/>
                  </a:lnTo>
                  <a:lnTo>
                    <a:pt x="7214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3059"/>
            <p:cNvSpPr/>
            <p:nvPr>
              <p:custDataLst>
                <p:tags r:id="rId222"/>
              </p:custDataLst>
            </p:nvPr>
          </p:nvSpPr>
          <p:spPr>
            <a:xfrm>
              <a:off x="7972301" y="1328033"/>
              <a:ext cx="28700" cy="120433"/>
            </a:xfrm>
            <a:custGeom>
              <a:avLst/>
              <a:gdLst/>
              <a:ahLst/>
              <a:cxnLst/>
              <a:rect l="0" t="0" r="0" b="0"/>
              <a:pathLst>
                <a:path w="28700" h="120433">
                  <a:moveTo>
                    <a:pt x="15999" y="5467"/>
                  </a:moveTo>
                  <a:lnTo>
                    <a:pt x="15999" y="5467"/>
                  </a:lnTo>
                  <a:lnTo>
                    <a:pt x="19369" y="2096"/>
                  </a:lnTo>
                  <a:lnTo>
                    <a:pt x="19657" y="1103"/>
                  </a:lnTo>
                  <a:lnTo>
                    <a:pt x="19143" y="441"/>
                  </a:lnTo>
                  <a:lnTo>
                    <a:pt x="18095" y="0"/>
                  </a:lnTo>
                  <a:lnTo>
                    <a:pt x="17396" y="1116"/>
                  </a:lnTo>
                  <a:lnTo>
                    <a:pt x="6028" y="45604"/>
                  </a:lnTo>
                  <a:lnTo>
                    <a:pt x="0" y="87318"/>
                  </a:lnTo>
                  <a:lnTo>
                    <a:pt x="2712" y="109604"/>
                  </a:lnTo>
                  <a:lnTo>
                    <a:pt x="6096" y="118307"/>
                  </a:lnTo>
                  <a:lnTo>
                    <a:pt x="9397" y="120205"/>
                  </a:lnTo>
                  <a:lnTo>
                    <a:pt x="18709" y="120432"/>
                  </a:lnTo>
                  <a:lnTo>
                    <a:pt x="22039" y="119505"/>
                  </a:lnTo>
                  <a:lnTo>
                    <a:pt x="28699" y="113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060"/>
            <p:cNvSpPr/>
            <p:nvPr>
              <p:custDataLst>
                <p:tags r:id="rId223"/>
              </p:custDataLst>
            </p:nvPr>
          </p:nvSpPr>
          <p:spPr>
            <a:xfrm>
              <a:off x="7810522" y="1260580"/>
              <a:ext cx="94912" cy="250359"/>
            </a:xfrm>
            <a:custGeom>
              <a:avLst/>
              <a:gdLst/>
              <a:ahLst/>
              <a:cxnLst/>
              <a:rect l="0" t="0" r="0" b="0"/>
              <a:pathLst>
                <a:path w="94912" h="250359">
                  <a:moveTo>
                    <a:pt x="6328" y="9420"/>
                  </a:moveTo>
                  <a:lnTo>
                    <a:pt x="6328" y="9420"/>
                  </a:lnTo>
                  <a:lnTo>
                    <a:pt x="2957" y="6049"/>
                  </a:lnTo>
                  <a:lnTo>
                    <a:pt x="1301" y="2512"/>
                  </a:lnTo>
                  <a:lnTo>
                    <a:pt x="860" y="582"/>
                  </a:lnTo>
                  <a:lnTo>
                    <a:pt x="566" y="0"/>
                  </a:lnTo>
                  <a:lnTo>
                    <a:pt x="369" y="318"/>
                  </a:lnTo>
                  <a:lnTo>
                    <a:pt x="0" y="23957"/>
                  </a:lnTo>
                  <a:lnTo>
                    <a:pt x="3355" y="48456"/>
                  </a:lnTo>
                  <a:lnTo>
                    <a:pt x="6463" y="55200"/>
                  </a:lnTo>
                  <a:lnTo>
                    <a:pt x="15560" y="64574"/>
                  </a:lnTo>
                  <a:lnTo>
                    <a:pt x="26659" y="69211"/>
                  </a:lnTo>
                  <a:lnTo>
                    <a:pt x="32582" y="70447"/>
                  </a:lnTo>
                  <a:lnTo>
                    <a:pt x="38648" y="69155"/>
                  </a:lnTo>
                  <a:lnTo>
                    <a:pt x="56591" y="57928"/>
                  </a:lnTo>
                  <a:lnTo>
                    <a:pt x="66532" y="49559"/>
                  </a:lnTo>
                  <a:lnTo>
                    <a:pt x="80061" y="26801"/>
                  </a:lnTo>
                  <a:lnTo>
                    <a:pt x="88103" y="11"/>
                  </a:lnTo>
                  <a:lnTo>
                    <a:pt x="88361" y="325"/>
                  </a:lnTo>
                  <a:lnTo>
                    <a:pt x="88649" y="4437"/>
                  </a:lnTo>
                  <a:lnTo>
                    <a:pt x="85703" y="38275"/>
                  </a:lnTo>
                  <a:lnTo>
                    <a:pt x="91621" y="84578"/>
                  </a:lnTo>
                  <a:lnTo>
                    <a:pt x="94159" y="123411"/>
                  </a:lnTo>
                  <a:lnTo>
                    <a:pt x="94911" y="165100"/>
                  </a:lnTo>
                  <a:lnTo>
                    <a:pt x="94460" y="208225"/>
                  </a:lnTo>
                  <a:lnTo>
                    <a:pt x="91828" y="226424"/>
                  </a:lnTo>
                  <a:lnTo>
                    <a:pt x="84545" y="240157"/>
                  </a:lnTo>
                  <a:lnTo>
                    <a:pt x="79639" y="245794"/>
                  </a:lnTo>
                  <a:lnTo>
                    <a:pt x="74957" y="248847"/>
                  </a:lnTo>
                  <a:lnTo>
                    <a:pt x="70425" y="250177"/>
                  </a:lnTo>
                  <a:lnTo>
                    <a:pt x="65993" y="250358"/>
                  </a:lnTo>
                  <a:lnTo>
                    <a:pt x="62332" y="249068"/>
                  </a:lnTo>
                  <a:lnTo>
                    <a:pt x="56384" y="243871"/>
                  </a:lnTo>
                  <a:lnTo>
                    <a:pt x="49068" y="226270"/>
                  </a:lnTo>
                  <a:lnTo>
                    <a:pt x="45802" y="203180"/>
                  </a:lnTo>
                  <a:lnTo>
                    <a:pt x="57128" y="1681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061"/>
            <p:cNvSpPr/>
            <p:nvPr>
              <p:custDataLst>
                <p:tags r:id="rId224"/>
              </p:custDataLst>
            </p:nvPr>
          </p:nvSpPr>
          <p:spPr>
            <a:xfrm>
              <a:off x="7659284" y="1207023"/>
              <a:ext cx="75017" cy="259828"/>
            </a:xfrm>
            <a:custGeom>
              <a:avLst/>
              <a:gdLst/>
              <a:ahLst/>
              <a:cxnLst/>
              <a:rect l="0" t="0" r="0" b="0"/>
              <a:pathLst>
                <a:path w="75017" h="259828">
                  <a:moveTo>
                    <a:pt x="75016" y="12177"/>
                  </a:moveTo>
                  <a:lnTo>
                    <a:pt x="75016" y="12177"/>
                  </a:lnTo>
                  <a:lnTo>
                    <a:pt x="71645" y="5435"/>
                  </a:lnTo>
                  <a:lnTo>
                    <a:pt x="69947" y="3449"/>
                  </a:lnTo>
                  <a:lnTo>
                    <a:pt x="66178" y="1242"/>
                  </a:lnTo>
                  <a:lnTo>
                    <a:pt x="60089" y="0"/>
                  </a:lnTo>
                  <a:lnTo>
                    <a:pt x="47074" y="16487"/>
                  </a:lnTo>
                  <a:lnTo>
                    <a:pt x="22556" y="62560"/>
                  </a:lnTo>
                  <a:lnTo>
                    <a:pt x="8601" y="103582"/>
                  </a:lnTo>
                  <a:lnTo>
                    <a:pt x="1480" y="147276"/>
                  </a:lnTo>
                  <a:lnTo>
                    <a:pt x="0" y="171704"/>
                  </a:lnTo>
                  <a:lnTo>
                    <a:pt x="4987" y="192910"/>
                  </a:lnTo>
                  <a:lnTo>
                    <a:pt x="22063" y="222777"/>
                  </a:lnTo>
                  <a:lnTo>
                    <a:pt x="75016" y="2598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062"/>
            <p:cNvSpPr/>
            <p:nvPr>
              <p:custDataLst>
                <p:tags r:id="rId225"/>
              </p:custDataLst>
            </p:nvPr>
          </p:nvSpPr>
          <p:spPr>
            <a:xfrm>
              <a:off x="7368979" y="1551067"/>
              <a:ext cx="174822" cy="124626"/>
            </a:xfrm>
            <a:custGeom>
              <a:avLst/>
              <a:gdLst/>
              <a:ahLst/>
              <a:cxnLst/>
              <a:rect l="0" t="0" r="0" b="0"/>
              <a:pathLst>
                <a:path w="174822" h="124626">
                  <a:moveTo>
                    <a:pt x="3371" y="23733"/>
                  </a:moveTo>
                  <a:lnTo>
                    <a:pt x="3371" y="23733"/>
                  </a:lnTo>
                  <a:lnTo>
                    <a:pt x="0" y="23733"/>
                  </a:lnTo>
                  <a:lnTo>
                    <a:pt x="3990" y="18089"/>
                  </a:lnTo>
                  <a:lnTo>
                    <a:pt x="12818" y="9935"/>
                  </a:lnTo>
                  <a:lnTo>
                    <a:pt x="23798" y="3960"/>
                  </a:lnTo>
                  <a:lnTo>
                    <a:pt x="48621" y="0"/>
                  </a:lnTo>
                  <a:lnTo>
                    <a:pt x="64404" y="4718"/>
                  </a:lnTo>
                  <a:lnTo>
                    <a:pt x="71576" y="8940"/>
                  </a:lnTo>
                  <a:lnTo>
                    <a:pt x="75652" y="13166"/>
                  </a:lnTo>
                  <a:lnTo>
                    <a:pt x="77664" y="17394"/>
                  </a:lnTo>
                  <a:lnTo>
                    <a:pt x="78299" y="21623"/>
                  </a:lnTo>
                  <a:lnTo>
                    <a:pt x="69081" y="44431"/>
                  </a:lnTo>
                  <a:lnTo>
                    <a:pt x="40926" y="85290"/>
                  </a:lnTo>
                  <a:lnTo>
                    <a:pt x="14666" y="117264"/>
                  </a:lnTo>
                  <a:lnTo>
                    <a:pt x="14428" y="119953"/>
                  </a:lnTo>
                  <a:lnTo>
                    <a:pt x="15681" y="121747"/>
                  </a:lnTo>
                  <a:lnTo>
                    <a:pt x="17927" y="122942"/>
                  </a:lnTo>
                  <a:lnTo>
                    <a:pt x="31202" y="124625"/>
                  </a:lnTo>
                  <a:lnTo>
                    <a:pt x="78587" y="110690"/>
                  </a:lnTo>
                  <a:lnTo>
                    <a:pt x="118085" y="97868"/>
                  </a:lnTo>
                  <a:lnTo>
                    <a:pt x="174821" y="808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063"/>
            <p:cNvSpPr/>
            <p:nvPr>
              <p:custDataLst>
                <p:tags r:id="rId226"/>
              </p:custDataLst>
            </p:nvPr>
          </p:nvSpPr>
          <p:spPr>
            <a:xfrm>
              <a:off x="7375629" y="1430270"/>
              <a:ext cx="149122" cy="17531"/>
            </a:xfrm>
            <a:custGeom>
              <a:avLst/>
              <a:gdLst/>
              <a:ahLst/>
              <a:cxnLst/>
              <a:rect l="0" t="0" r="0" b="0"/>
              <a:pathLst>
                <a:path w="149122" h="17531">
                  <a:moveTo>
                    <a:pt x="9421" y="17530"/>
                  </a:moveTo>
                  <a:lnTo>
                    <a:pt x="9421" y="17530"/>
                  </a:lnTo>
                  <a:lnTo>
                    <a:pt x="0" y="17530"/>
                  </a:lnTo>
                  <a:lnTo>
                    <a:pt x="19382" y="14159"/>
                  </a:lnTo>
                  <a:lnTo>
                    <a:pt x="59154" y="4665"/>
                  </a:lnTo>
                  <a:lnTo>
                    <a:pt x="104974" y="0"/>
                  </a:lnTo>
                  <a:lnTo>
                    <a:pt x="149121" y="48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064"/>
            <p:cNvSpPr/>
            <p:nvPr>
              <p:custDataLst>
                <p:tags r:id="rId227"/>
              </p:custDataLst>
            </p:nvPr>
          </p:nvSpPr>
          <p:spPr>
            <a:xfrm>
              <a:off x="7429500" y="1224729"/>
              <a:ext cx="25401" cy="153222"/>
            </a:xfrm>
            <a:custGeom>
              <a:avLst/>
              <a:gdLst/>
              <a:ahLst/>
              <a:cxnLst/>
              <a:rect l="0" t="0" r="0" b="0"/>
              <a:pathLst>
                <a:path w="25401" h="153222">
                  <a:moveTo>
                    <a:pt x="0" y="32571"/>
                  </a:moveTo>
                  <a:lnTo>
                    <a:pt x="0" y="32571"/>
                  </a:lnTo>
                  <a:lnTo>
                    <a:pt x="11556" y="0"/>
                  </a:lnTo>
                  <a:lnTo>
                    <a:pt x="12643" y="274"/>
                  </a:lnTo>
                  <a:lnTo>
                    <a:pt x="15732" y="6222"/>
                  </a:lnTo>
                  <a:lnTo>
                    <a:pt x="18613" y="43953"/>
                  </a:lnTo>
                  <a:lnTo>
                    <a:pt x="18992" y="89992"/>
                  </a:lnTo>
                  <a:lnTo>
                    <a:pt x="25400" y="1532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065"/>
            <p:cNvSpPr/>
            <p:nvPr>
              <p:custDataLst>
                <p:tags r:id="rId228"/>
              </p:custDataLst>
            </p:nvPr>
          </p:nvSpPr>
          <p:spPr>
            <a:xfrm>
              <a:off x="7057629" y="1454150"/>
              <a:ext cx="130572" cy="24412"/>
            </a:xfrm>
            <a:custGeom>
              <a:avLst/>
              <a:gdLst/>
              <a:ahLst/>
              <a:cxnLst/>
              <a:rect l="0" t="0" r="0" b="0"/>
              <a:pathLst>
                <a:path w="130572" h="24412">
                  <a:moveTo>
                    <a:pt x="35321" y="0"/>
                  </a:moveTo>
                  <a:lnTo>
                    <a:pt x="35321" y="0"/>
                  </a:lnTo>
                  <a:lnTo>
                    <a:pt x="0" y="20394"/>
                  </a:lnTo>
                  <a:lnTo>
                    <a:pt x="484" y="22063"/>
                  </a:lnTo>
                  <a:lnTo>
                    <a:pt x="18022" y="24411"/>
                  </a:lnTo>
                  <a:lnTo>
                    <a:pt x="57434" y="23323"/>
                  </a:lnTo>
                  <a:lnTo>
                    <a:pt x="99034" y="16523"/>
                  </a:lnTo>
                  <a:lnTo>
                    <a:pt x="130571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066"/>
            <p:cNvSpPr/>
            <p:nvPr>
              <p:custDataLst>
                <p:tags r:id="rId229"/>
              </p:custDataLst>
            </p:nvPr>
          </p:nvSpPr>
          <p:spPr>
            <a:xfrm>
              <a:off x="7070241" y="1365250"/>
              <a:ext cx="117960" cy="25401"/>
            </a:xfrm>
            <a:custGeom>
              <a:avLst/>
              <a:gdLst/>
              <a:ahLst/>
              <a:cxnLst/>
              <a:rect l="0" t="0" r="0" b="0"/>
              <a:pathLst>
                <a:path w="117960" h="25401">
                  <a:moveTo>
                    <a:pt x="3659" y="25400"/>
                  </a:moveTo>
                  <a:lnTo>
                    <a:pt x="3659" y="25400"/>
                  </a:lnTo>
                  <a:lnTo>
                    <a:pt x="288" y="25400"/>
                  </a:lnTo>
                  <a:lnTo>
                    <a:pt x="0" y="23989"/>
                  </a:lnTo>
                  <a:lnTo>
                    <a:pt x="1562" y="18658"/>
                  </a:lnTo>
                  <a:lnTo>
                    <a:pt x="10253" y="13466"/>
                  </a:lnTo>
                  <a:lnTo>
                    <a:pt x="42199" y="4385"/>
                  </a:lnTo>
                  <a:lnTo>
                    <a:pt x="1179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SMARTInkShape-Group619"/>
          <p:cNvGrpSpPr/>
          <p:nvPr/>
        </p:nvGrpSpPr>
        <p:grpSpPr>
          <a:xfrm>
            <a:off x="2547343" y="1482914"/>
            <a:ext cx="338219" cy="301063"/>
            <a:chOff x="2547343" y="1482914"/>
            <a:chExt cx="338219" cy="301063"/>
          </a:xfrm>
        </p:grpSpPr>
        <p:sp>
          <p:nvSpPr>
            <p:cNvPr id="45" name="SMARTInkShape-3067"/>
            <p:cNvSpPr/>
            <p:nvPr>
              <p:custDataLst>
                <p:tags r:id="rId212"/>
              </p:custDataLst>
            </p:nvPr>
          </p:nvSpPr>
          <p:spPr>
            <a:xfrm>
              <a:off x="2808490" y="1482914"/>
              <a:ext cx="77072" cy="87378"/>
            </a:xfrm>
            <a:custGeom>
              <a:avLst/>
              <a:gdLst/>
              <a:ahLst/>
              <a:cxnLst/>
              <a:rect l="0" t="0" r="0" b="0"/>
              <a:pathLst>
                <a:path w="77072" h="87378">
                  <a:moveTo>
                    <a:pt x="42660" y="41086"/>
                  </a:moveTo>
                  <a:lnTo>
                    <a:pt x="42660" y="41086"/>
                  </a:lnTo>
                  <a:lnTo>
                    <a:pt x="42660" y="37715"/>
                  </a:lnTo>
                  <a:lnTo>
                    <a:pt x="41954" y="36722"/>
                  </a:lnTo>
                  <a:lnTo>
                    <a:pt x="40779" y="36060"/>
                  </a:lnTo>
                  <a:lnTo>
                    <a:pt x="39289" y="35619"/>
                  </a:lnTo>
                  <a:lnTo>
                    <a:pt x="37591" y="36030"/>
                  </a:lnTo>
                  <a:lnTo>
                    <a:pt x="33822" y="38369"/>
                  </a:lnTo>
                  <a:lnTo>
                    <a:pt x="27733" y="47023"/>
                  </a:lnTo>
                  <a:lnTo>
                    <a:pt x="20060" y="66953"/>
                  </a:lnTo>
                  <a:lnTo>
                    <a:pt x="18504" y="76336"/>
                  </a:lnTo>
                  <a:lnTo>
                    <a:pt x="19694" y="83329"/>
                  </a:lnTo>
                  <a:lnTo>
                    <a:pt x="21000" y="86181"/>
                  </a:lnTo>
                  <a:lnTo>
                    <a:pt x="23281" y="87377"/>
                  </a:lnTo>
                  <a:lnTo>
                    <a:pt x="29579" y="86825"/>
                  </a:lnTo>
                  <a:lnTo>
                    <a:pt x="35199" y="84227"/>
                  </a:lnTo>
                  <a:lnTo>
                    <a:pt x="47928" y="73440"/>
                  </a:lnTo>
                  <a:lnTo>
                    <a:pt x="56529" y="58433"/>
                  </a:lnTo>
                  <a:lnTo>
                    <a:pt x="60175" y="43952"/>
                  </a:lnTo>
                  <a:lnTo>
                    <a:pt x="59275" y="40175"/>
                  </a:lnTo>
                  <a:lnTo>
                    <a:pt x="54513" y="34096"/>
                  </a:lnTo>
                  <a:lnTo>
                    <a:pt x="49574" y="30924"/>
                  </a:lnTo>
                  <a:lnTo>
                    <a:pt x="47269" y="30078"/>
                  </a:lnTo>
                  <a:lnTo>
                    <a:pt x="39064" y="32901"/>
                  </a:lnTo>
                  <a:lnTo>
                    <a:pt x="19921" y="42840"/>
                  </a:lnTo>
                  <a:lnTo>
                    <a:pt x="17623" y="45783"/>
                  </a:lnTo>
                  <a:lnTo>
                    <a:pt x="16796" y="49156"/>
                  </a:lnTo>
                  <a:lnTo>
                    <a:pt x="16951" y="52816"/>
                  </a:lnTo>
                  <a:lnTo>
                    <a:pt x="17760" y="55256"/>
                  </a:lnTo>
                  <a:lnTo>
                    <a:pt x="19004" y="56883"/>
                  </a:lnTo>
                  <a:lnTo>
                    <a:pt x="20539" y="57967"/>
                  </a:lnTo>
                  <a:lnTo>
                    <a:pt x="49855" y="59946"/>
                  </a:lnTo>
                  <a:lnTo>
                    <a:pt x="68311" y="56708"/>
                  </a:lnTo>
                  <a:lnTo>
                    <a:pt x="75227" y="53203"/>
                  </a:lnTo>
                  <a:lnTo>
                    <a:pt x="77071" y="51281"/>
                  </a:lnTo>
                  <a:lnTo>
                    <a:pt x="76890" y="48588"/>
                  </a:lnTo>
                  <a:lnTo>
                    <a:pt x="72925" y="41833"/>
                  </a:lnTo>
                  <a:lnTo>
                    <a:pt x="69892" y="39467"/>
                  </a:lnTo>
                  <a:lnTo>
                    <a:pt x="44068" y="31988"/>
                  </a:lnTo>
                  <a:lnTo>
                    <a:pt x="16893" y="28702"/>
                  </a:lnTo>
                  <a:lnTo>
                    <a:pt x="15604" y="30008"/>
                  </a:lnTo>
                  <a:lnTo>
                    <a:pt x="15451" y="32289"/>
                  </a:lnTo>
                  <a:lnTo>
                    <a:pt x="16054" y="35222"/>
                  </a:lnTo>
                  <a:lnTo>
                    <a:pt x="20487" y="40361"/>
                  </a:lnTo>
                  <a:lnTo>
                    <a:pt x="27161" y="44292"/>
                  </a:lnTo>
                  <a:lnTo>
                    <a:pt x="50453" y="50393"/>
                  </a:lnTo>
                  <a:lnTo>
                    <a:pt x="54911" y="50113"/>
                  </a:lnTo>
                  <a:lnTo>
                    <a:pt x="58588" y="48515"/>
                  </a:lnTo>
                  <a:lnTo>
                    <a:pt x="61745" y="46039"/>
                  </a:lnTo>
                  <a:lnTo>
                    <a:pt x="65253" y="39524"/>
                  </a:lnTo>
                  <a:lnTo>
                    <a:pt x="66189" y="35812"/>
                  </a:lnTo>
                  <a:lnTo>
                    <a:pt x="65347" y="27923"/>
                  </a:lnTo>
                  <a:lnTo>
                    <a:pt x="64135" y="23844"/>
                  </a:lnTo>
                  <a:lnTo>
                    <a:pt x="52316" y="7990"/>
                  </a:lnTo>
                  <a:lnTo>
                    <a:pt x="39426" y="1682"/>
                  </a:lnTo>
                  <a:lnTo>
                    <a:pt x="32037" y="0"/>
                  </a:lnTo>
                  <a:lnTo>
                    <a:pt x="25700" y="290"/>
                  </a:lnTo>
                  <a:lnTo>
                    <a:pt x="14896" y="4375"/>
                  </a:lnTo>
                  <a:lnTo>
                    <a:pt x="7272" y="10894"/>
                  </a:lnTo>
                  <a:lnTo>
                    <a:pt x="2237" y="18495"/>
                  </a:lnTo>
                  <a:lnTo>
                    <a:pt x="0" y="26577"/>
                  </a:lnTo>
                  <a:lnTo>
                    <a:pt x="887" y="34873"/>
                  </a:lnTo>
                  <a:lnTo>
                    <a:pt x="2111" y="39060"/>
                  </a:lnTo>
                  <a:lnTo>
                    <a:pt x="4339" y="41852"/>
                  </a:lnTo>
                  <a:lnTo>
                    <a:pt x="17260" y="474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068"/>
            <p:cNvSpPr/>
            <p:nvPr>
              <p:custDataLst>
                <p:tags r:id="rId213"/>
              </p:custDataLst>
            </p:nvPr>
          </p:nvSpPr>
          <p:spPr>
            <a:xfrm>
              <a:off x="2547343" y="1698390"/>
              <a:ext cx="87908" cy="85587"/>
            </a:xfrm>
            <a:custGeom>
              <a:avLst/>
              <a:gdLst/>
              <a:ahLst/>
              <a:cxnLst/>
              <a:rect l="0" t="0" r="0" b="0"/>
              <a:pathLst>
                <a:path w="87908" h="85587">
                  <a:moveTo>
                    <a:pt x="49807" y="35160"/>
                  </a:moveTo>
                  <a:lnTo>
                    <a:pt x="49807" y="35160"/>
                  </a:lnTo>
                  <a:lnTo>
                    <a:pt x="38067" y="23420"/>
                  </a:lnTo>
                  <a:lnTo>
                    <a:pt x="34021" y="22744"/>
                  </a:lnTo>
                  <a:lnTo>
                    <a:pt x="21067" y="22461"/>
                  </a:lnTo>
                  <a:lnTo>
                    <a:pt x="20063" y="23166"/>
                  </a:lnTo>
                  <a:lnTo>
                    <a:pt x="19395" y="24342"/>
                  </a:lnTo>
                  <a:lnTo>
                    <a:pt x="18949" y="25831"/>
                  </a:lnTo>
                  <a:lnTo>
                    <a:pt x="17946" y="26824"/>
                  </a:lnTo>
                  <a:lnTo>
                    <a:pt x="14950" y="27927"/>
                  </a:lnTo>
                  <a:lnTo>
                    <a:pt x="13869" y="28927"/>
                  </a:lnTo>
                  <a:lnTo>
                    <a:pt x="12668" y="31920"/>
                  </a:lnTo>
                  <a:lnTo>
                    <a:pt x="11791" y="43714"/>
                  </a:lnTo>
                  <a:lnTo>
                    <a:pt x="11057" y="45096"/>
                  </a:lnTo>
                  <a:lnTo>
                    <a:pt x="9863" y="46017"/>
                  </a:lnTo>
                  <a:lnTo>
                    <a:pt x="8361" y="46631"/>
                  </a:lnTo>
                  <a:lnTo>
                    <a:pt x="7360" y="47746"/>
                  </a:lnTo>
                  <a:lnTo>
                    <a:pt x="6247" y="50867"/>
                  </a:lnTo>
                  <a:lnTo>
                    <a:pt x="6656" y="52687"/>
                  </a:lnTo>
                  <a:lnTo>
                    <a:pt x="10500" y="60677"/>
                  </a:lnTo>
                  <a:lnTo>
                    <a:pt x="10902" y="62755"/>
                  </a:lnTo>
                  <a:lnTo>
                    <a:pt x="11876" y="64140"/>
                  </a:lnTo>
                  <a:lnTo>
                    <a:pt x="13231" y="65063"/>
                  </a:lnTo>
                  <a:lnTo>
                    <a:pt x="17103" y="66545"/>
                  </a:lnTo>
                  <a:lnTo>
                    <a:pt x="21145" y="66802"/>
                  </a:lnTo>
                  <a:lnTo>
                    <a:pt x="22232" y="66132"/>
                  </a:lnTo>
                  <a:lnTo>
                    <a:pt x="22957" y="64980"/>
                  </a:lnTo>
                  <a:lnTo>
                    <a:pt x="23440" y="63507"/>
                  </a:lnTo>
                  <a:lnTo>
                    <a:pt x="24468" y="62525"/>
                  </a:lnTo>
                  <a:lnTo>
                    <a:pt x="42261" y="53768"/>
                  </a:lnTo>
                  <a:lnTo>
                    <a:pt x="47159" y="49074"/>
                  </a:lnTo>
                  <a:lnTo>
                    <a:pt x="53177" y="39204"/>
                  </a:lnTo>
                  <a:lnTo>
                    <a:pt x="57450" y="29191"/>
                  </a:lnTo>
                  <a:lnTo>
                    <a:pt x="60259" y="24746"/>
                  </a:lnTo>
                  <a:lnTo>
                    <a:pt x="62547" y="18277"/>
                  </a:lnTo>
                  <a:lnTo>
                    <a:pt x="65582" y="14015"/>
                  </a:lnTo>
                  <a:lnTo>
                    <a:pt x="65968" y="11891"/>
                  </a:lnTo>
                  <a:lnTo>
                    <a:pt x="65520" y="9770"/>
                  </a:lnTo>
                  <a:lnTo>
                    <a:pt x="63102" y="4666"/>
                  </a:lnTo>
                  <a:lnTo>
                    <a:pt x="59312" y="411"/>
                  </a:lnTo>
                  <a:lnTo>
                    <a:pt x="57555" y="0"/>
                  </a:lnTo>
                  <a:lnTo>
                    <a:pt x="55678" y="431"/>
                  </a:lnTo>
                  <a:lnTo>
                    <a:pt x="51711" y="2086"/>
                  </a:lnTo>
                  <a:lnTo>
                    <a:pt x="45510" y="3723"/>
                  </a:lnTo>
                  <a:lnTo>
                    <a:pt x="24406" y="22502"/>
                  </a:lnTo>
                  <a:lnTo>
                    <a:pt x="18057" y="30704"/>
                  </a:lnTo>
                  <a:lnTo>
                    <a:pt x="8179" y="45862"/>
                  </a:lnTo>
                  <a:lnTo>
                    <a:pt x="4033" y="59120"/>
                  </a:lnTo>
                  <a:lnTo>
                    <a:pt x="1241" y="64153"/>
                  </a:lnTo>
                  <a:lnTo>
                    <a:pt x="0" y="68742"/>
                  </a:lnTo>
                  <a:lnTo>
                    <a:pt x="374" y="70954"/>
                  </a:lnTo>
                  <a:lnTo>
                    <a:pt x="4164" y="79572"/>
                  </a:lnTo>
                  <a:lnTo>
                    <a:pt x="4562" y="81702"/>
                  </a:lnTo>
                  <a:lnTo>
                    <a:pt x="5533" y="83121"/>
                  </a:lnTo>
                  <a:lnTo>
                    <a:pt x="6885" y="84067"/>
                  </a:lnTo>
                  <a:lnTo>
                    <a:pt x="10269" y="85119"/>
                  </a:lnTo>
                  <a:lnTo>
                    <a:pt x="14125" y="85586"/>
                  </a:lnTo>
                  <a:lnTo>
                    <a:pt x="18191" y="83912"/>
                  </a:lnTo>
                  <a:lnTo>
                    <a:pt x="22350" y="81522"/>
                  </a:lnTo>
                  <a:lnTo>
                    <a:pt x="36252" y="76491"/>
                  </a:lnTo>
                  <a:lnTo>
                    <a:pt x="68430" y="54198"/>
                  </a:lnTo>
                  <a:lnTo>
                    <a:pt x="70689" y="52086"/>
                  </a:lnTo>
                  <a:lnTo>
                    <a:pt x="73199" y="45975"/>
                  </a:lnTo>
                  <a:lnTo>
                    <a:pt x="74810" y="27183"/>
                  </a:lnTo>
                  <a:lnTo>
                    <a:pt x="73149" y="19150"/>
                  </a:lnTo>
                  <a:lnTo>
                    <a:pt x="71718" y="16020"/>
                  </a:lnTo>
                  <a:lnTo>
                    <a:pt x="69354" y="13933"/>
                  </a:lnTo>
                  <a:lnTo>
                    <a:pt x="62963" y="11615"/>
                  </a:lnTo>
                  <a:lnTo>
                    <a:pt x="44690" y="17051"/>
                  </a:lnTo>
                  <a:lnTo>
                    <a:pt x="28143" y="27599"/>
                  </a:lnTo>
                  <a:lnTo>
                    <a:pt x="14303" y="46404"/>
                  </a:lnTo>
                  <a:lnTo>
                    <a:pt x="8008" y="63108"/>
                  </a:lnTo>
                  <a:lnTo>
                    <a:pt x="8535" y="67197"/>
                  </a:lnTo>
                  <a:lnTo>
                    <a:pt x="10298" y="70629"/>
                  </a:lnTo>
                  <a:lnTo>
                    <a:pt x="12884" y="73623"/>
                  </a:lnTo>
                  <a:lnTo>
                    <a:pt x="17431" y="74207"/>
                  </a:lnTo>
                  <a:lnTo>
                    <a:pt x="52956" y="64779"/>
                  </a:lnTo>
                  <a:lnTo>
                    <a:pt x="67435" y="54909"/>
                  </a:lnTo>
                  <a:lnTo>
                    <a:pt x="81841" y="39130"/>
                  </a:lnTo>
                  <a:lnTo>
                    <a:pt x="86110" y="29986"/>
                  </a:lnTo>
                  <a:lnTo>
                    <a:pt x="86709" y="27478"/>
                  </a:lnTo>
                  <a:lnTo>
                    <a:pt x="84992" y="25805"/>
                  </a:lnTo>
                  <a:lnTo>
                    <a:pt x="77439" y="23947"/>
                  </a:lnTo>
                  <a:lnTo>
                    <a:pt x="68908" y="25002"/>
                  </a:lnTo>
                  <a:lnTo>
                    <a:pt x="59002" y="29234"/>
                  </a:lnTo>
                  <a:lnTo>
                    <a:pt x="31663" y="48360"/>
                  </a:lnTo>
                  <a:lnTo>
                    <a:pt x="29950" y="51016"/>
                  </a:lnTo>
                  <a:lnTo>
                    <a:pt x="29513" y="53491"/>
                  </a:lnTo>
                  <a:lnTo>
                    <a:pt x="29928" y="55848"/>
                  </a:lnTo>
                  <a:lnTo>
                    <a:pt x="33026" y="56713"/>
                  </a:lnTo>
                  <a:lnTo>
                    <a:pt x="43995" y="55792"/>
                  </a:lnTo>
                  <a:lnTo>
                    <a:pt x="54515" y="51150"/>
                  </a:lnTo>
                  <a:lnTo>
                    <a:pt x="82323" y="27769"/>
                  </a:lnTo>
                  <a:lnTo>
                    <a:pt x="87907" y="161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SMARTInkShape-3069"/>
          <p:cNvSpPr/>
          <p:nvPr>
            <p:custDataLst>
              <p:tags r:id="rId2"/>
            </p:custDataLst>
          </p:nvPr>
        </p:nvSpPr>
        <p:spPr>
          <a:xfrm>
            <a:off x="2211055" y="1880638"/>
            <a:ext cx="90231" cy="55740"/>
          </a:xfrm>
          <a:custGeom>
            <a:avLst/>
            <a:gdLst/>
            <a:ahLst/>
            <a:cxnLst/>
            <a:rect l="0" t="0" r="0" b="0"/>
            <a:pathLst>
              <a:path w="90231" h="55740">
                <a:moveTo>
                  <a:pt x="43195" y="18012"/>
                </a:moveTo>
                <a:lnTo>
                  <a:pt x="43195" y="18012"/>
                </a:lnTo>
                <a:lnTo>
                  <a:pt x="33761" y="9284"/>
                </a:lnTo>
                <a:lnTo>
                  <a:pt x="17862" y="518"/>
                </a:lnTo>
                <a:lnTo>
                  <a:pt x="15723" y="0"/>
                </a:lnTo>
                <a:lnTo>
                  <a:pt x="13591" y="359"/>
                </a:lnTo>
                <a:lnTo>
                  <a:pt x="9341" y="2640"/>
                </a:lnTo>
                <a:lnTo>
                  <a:pt x="2983" y="7891"/>
                </a:lnTo>
                <a:lnTo>
                  <a:pt x="628" y="13749"/>
                </a:lnTo>
                <a:lnTo>
                  <a:pt x="0" y="17287"/>
                </a:lnTo>
                <a:lnTo>
                  <a:pt x="993" y="20351"/>
                </a:lnTo>
                <a:lnTo>
                  <a:pt x="5859" y="25637"/>
                </a:lnTo>
                <a:lnTo>
                  <a:pt x="19775" y="34073"/>
                </a:lnTo>
                <a:lnTo>
                  <a:pt x="25260" y="35734"/>
                </a:lnTo>
                <a:lnTo>
                  <a:pt x="33813" y="32709"/>
                </a:lnTo>
                <a:lnTo>
                  <a:pt x="49808" y="22640"/>
                </a:lnTo>
                <a:lnTo>
                  <a:pt x="53190" y="16306"/>
                </a:lnTo>
                <a:lnTo>
                  <a:pt x="54092" y="12641"/>
                </a:lnTo>
                <a:lnTo>
                  <a:pt x="52576" y="10198"/>
                </a:lnTo>
                <a:lnTo>
                  <a:pt x="49449" y="8569"/>
                </a:lnTo>
                <a:lnTo>
                  <a:pt x="32593" y="5956"/>
                </a:lnTo>
                <a:lnTo>
                  <a:pt x="24136" y="9361"/>
                </a:lnTo>
                <a:lnTo>
                  <a:pt x="16380" y="15578"/>
                </a:lnTo>
                <a:lnTo>
                  <a:pt x="10581" y="23045"/>
                </a:lnTo>
                <a:lnTo>
                  <a:pt x="9458" y="27012"/>
                </a:lnTo>
                <a:lnTo>
                  <a:pt x="10091" y="35182"/>
                </a:lnTo>
                <a:lnTo>
                  <a:pt x="11954" y="38631"/>
                </a:lnTo>
                <a:lnTo>
                  <a:pt x="17786" y="44345"/>
                </a:lnTo>
                <a:lnTo>
                  <a:pt x="23200" y="47354"/>
                </a:lnTo>
                <a:lnTo>
                  <a:pt x="25632" y="48157"/>
                </a:lnTo>
                <a:lnTo>
                  <a:pt x="39167" y="45915"/>
                </a:lnTo>
                <a:lnTo>
                  <a:pt x="53212" y="40783"/>
                </a:lnTo>
                <a:lnTo>
                  <a:pt x="58230" y="36834"/>
                </a:lnTo>
                <a:lnTo>
                  <a:pt x="59569" y="34793"/>
                </a:lnTo>
                <a:lnTo>
                  <a:pt x="59755" y="32022"/>
                </a:lnTo>
                <a:lnTo>
                  <a:pt x="58081" y="25179"/>
                </a:lnTo>
                <a:lnTo>
                  <a:pt x="55942" y="22790"/>
                </a:lnTo>
                <a:lnTo>
                  <a:pt x="49801" y="20136"/>
                </a:lnTo>
                <a:lnTo>
                  <a:pt x="38410" y="18641"/>
                </a:lnTo>
                <a:lnTo>
                  <a:pt x="35066" y="19843"/>
                </a:lnTo>
                <a:lnTo>
                  <a:pt x="29469" y="24940"/>
                </a:lnTo>
                <a:lnTo>
                  <a:pt x="26512" y="30028"/>
                </a:lnTo>
                <a:lnTo>
                  <a:pt x="25723" y="32373"/>
                </a:lnTo>
                <a:lnTo>
                  <a:pt x="25902" y="34641"/>
                </a:lnTo>
                <a:lnTo>
                  <a:pt x="27984" y="39044"/>
                </a:lnTo>
                <a:lnTo>
                  <a:pt x="39864" y="45489"/>
                </a:lnTo>
                <a:lnTo>
                  <a:pt x="67111" y="54225"/>
                </a:lnTo>
                <a:lnTo>
                  <a:pt x="81864" y="55739"/>
                </a:lnTo>
                <a:lnTo>
                  <a:pt x="83791" y="55158"/>
                </a:lnTo>
                <a:lnTo>
                  <a:pt x="85076" y="54065"/>
                </a:lnTo>
                <a:lnTo>
                  <a:pt x="85932" y="52631"/>
                </a:lnTo>
                <a:lnTo>
                  <a:pt x="83121" y="45392"/>
                </a:lnTo>
                <a:lnTo>
                  <a:pt x="77168" y="36531"/>
                </a:lnTo>
                <a:lnTo>
                  <a:pt x="69818" y="30241"/>
                </a:lnTo>
                <a:lnTo>
                  <a:pt x="46508" y="19411"/>
                </a:lnTo>
                <a:lnTo>
                  <a:pt x="44698" y="20355"/>
                </a:lnTo>
                <a:lnTo>
                  <a:pt x="40805" y="25168"/>
                </a:lnTo>
                <a:lnTo>
                  <a:pt x="40191" y="27016"/>
                </a:lnTo>
                <a:lnTo>
                  <a:pt x="40487" y="28248"/>
                </a:lnTo>
                <a:lnTo>
                  <a:pt x="43402" y="30322"/>
                </a:lnTo>
                <a:lnTo>
                  <a:pt x="60713" y="39406"/>
                </a:lnTo>
                <a:lnTo>
                  <a:pt x="64751" y="40036"/>
                </a:lnTo>
                <a:lnTo>
                  <a:pt x="82209" y="37593"/>
                </a:lnTo>
                <a:lnTo>
                  <a:pt x="84726" y="36005"/>
                </a:lnTo>
                <a:lnTo>
                  <a:pt x="89405" y="30477"/>
                </a:lnTo>
                <a:lnTo>
                  <a:pt x="90230" y="27733"/>
                </a:lnTo>
                <a:lnTo>
                  <a:pt x="90074" y="25199"/>
                </a:lnTo>
                <a:lnTo>
                  <a:pt x="88019" y="20500"/>
                </a:lnTo>
                <a:lnTo>
                  <a:pt x="78949" y="9594"/>
                </a:lnTo>
                <a:lnTo>
                  <a:pt x="72962" y="7215"/>
                </a:lnTo>
                <a:lnTo>
                  <a:pt x="69390" y="6581"/>
                </a:lnTo>
                <a:lnTo>
                  <a:pt x="65597" y="7569"/>
                </a:lnTo>
                <a:lnTo>
                  <a:pt x="57620" y="12430"/>
                </a:lnTo>
                <a:lnTo>
                  <a:pt x="48567" y="23100"/>
                </a:lnTo>
                <a:lnTo>
                  <a:pt x="47482" y="26343"/>
                </a:lnTo>
                <a:lnTo>
                  <a:pt x="47464" y="29210"/>
                </a:lnTo>
                <a:lnTo>
                  <a:pt x="52505" y="42253"/>
                </a:lnTo>
                <a:lnTo>
                  <a:pt x="54340" y="44756"/>
                </a:lnTo>
                <a:lnTo>
                  <a:pt x="64436" y="52474"/>
                </a:lnTo>
                <a:lnTo>
                  <a:pt x="65822" y="52981"/>
                </a:lnTo>
                <a:lnTo>
                  <a:pt x="62245" y="4976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SMARTInkShape-Group621"/>
          <p:cNvGrpSpPr/>
          <p:nvPr/>
        </p:nvGrpSpPr>
        <p:grpSpPr>
          <a:xfrm>
            <a:off x="3048984" y="533894"/>
            <a:ext cx="479911" cy="759416"/>
            <a:chOff x="3048984" y="533894"/>
            <a:chExt cx="479911" cy="759416"/>
          </a:xfrm>
        </p:grpSpPr>
        <p:sp>
          <p:nvSpPr>
            <p:cNvPr id="49" name="SMARTInkShape-3070"/>
            <p:cNvSpPr/>
            <p:nvPr>
              <p:custDataLst>
                <p:tags r:id="rId209"/>
              </p:custDataLst>
            </p:nvPr>
          </p:nvSpPr>
          <p:spPr>
            <a:xfrm>
              <a:off x="3458115" y="533894"/>
              <a:ext cx="70780" cy="61000"/>
            </a:xfrm>
            <a:custGeom>
              <a:avLst/>
              <a:gdLst/>
              <a:ahLst/>
              <a:cxnLst/>
              <a:rect l="0" t="0" r="0" b="0"/>
              <a:pathLst>
                <a:path w="70780" h="61000">
                  <a:moveTo>
                    <a:pt x="21685" y="24906"/>
                  </a:moveTo>
                  <a:lnTo>
                    <a:pt x="21685" y="24906"/>
                  </a:lnTo>
                  <a:lnTo>
                    <a:pt x="15413" y="0"/>
                  </a:lnTo>
                  <a:lnTo>
                    <a:pt x="11986" y="3023"/>
                  </a:lnTo>
                  <a:lnTo>
                    <a:pt x="4508" y="16141"/>
                  </a:lnTo>
                  <a:lnTo>
                    <a:pt x="410" y="26655"/>
                  </a:lnTo>
                  <a:lnTo>
                    <a:pt x="0" y="38383"/>
                  </a:lnTo>
                  <a:lnTo>
                    <a:pt x="879" y="44474"/>
                  </a:lnTo>
                  <a:lnTo>
                    <a:pt x="5617" y="53123"/>
                  </a:lnTo>
                  <a:lnTo>
                    <a:pt x="8856" y="56418"/>
                  </a:lnTo>
                  <a:lnTo>
                    <a:pt x="19982" y="60078"/>
                  </a:lnTo>
                  <a:lnTo>
                    <a:pt x="32922" y="60999"/>
                  </a:lnTo>
                  <a:lnTo>
                    <a:pt x="43377" y="59057"/>
                  </a:lnTo>
                  <a:lnTo>
                    <a:pt x="52728" y="50197"/>
                  </a:lnTo>
                  <a:lnTo>
                    <a:pt x="60176" y="38263"/>
                  </a:lnTo>
                  <a:lnTo>
                    <a:pt x="63487" y="28255"/>
                  </a:lnTo>
                  <a:lnTo>
                    <a:pt x="61195" y="17222"/>
                  </a:lnTo>
                  <a:lnTo>
                    <a:pt x="58608" y="11317"/>
                  </a:lnTo>
                  <a:lnTo>
                    <a:pt x="54061" y="7380"/>
                  </a:lnTo>
                  <a:lnTo>
                    <a:pt x="41484" y="3005"/>
                  </a:lnTo>
                  <a:lnTo>
                    <a:pt x="25277" y="543"/>
                  </a:lnTo>
                  <a:lnTo>
                    <a:pt x="11539" y="3184"/>
                  </a:lnTo>
                  <a:lnTo>
                    <a:pt x="7865" y="6191"/>
                  </a:lnTo>
                  <a:lnTo>
                    <a:pt x="1902" y="15177"/>
                  </a:lnTo>
                  <a:lnTo>
                    <a:pt x="735" y="19831"/>
                  </a:lnTo>
                  <a:lnTo>
                    <a:pt x="1320" y="28765"/>
                  </a:lnTo>
                  <a:lnTo>
                    <a:pt x="7695" y="37440"/>
                  </a:lnTo>
                  <a:lnTo>
                    <a:pt x="17584" y="45293"/>
                  </a:lnTo>
                  <a:lnTo>
                    <a:pt x="29034" y="51136"/>
                  </a:lnTo>
                  <a:lnTo>
                    <a:pt x="39297" y="52321"/>
                  </a:lnTo>
                  <a:lnTo>
                    <a:pt x="44010" y="51649"/>
                  </a:lnTo>
                  <a:lnTo>
                    <a:pt x="47857" y="49790"/>
                  </a:lnTo>
                  <a:lnTo>
                    <a:pt x="54014" y="43962"/>
                  </a:lnTo>
                  <a:lnTo>
                    <a:pt x="55232" y="41138"/>
                  </a:lnTo>
                  <a:lnTo>
                    <a:pt x="55338" y="38549"/>
                  </a:lnTo>
                  <a:lnTo>
                    <a:pt x="54704" y="36118"/>
                  </a:lnTo>
                  <a:lnTo>
                    <a:pt x="47069" y="25955"/>
                  </a:lnTo>
                  <a:lnTo>
                    <a:pt x="39787" y="21844"/>
                  </a:lnTo>
                  <a:lnTo>
                    <a:pt x="35870" y="20748"/>
                  </a:lnTo>
                  <a:lnTo>
                    <a:pt x="31847" y="21429"/>
                  </a:lnTo>
                  <a:lnTo>
                    <a:pt x="23614" y="25947"/>
                  </a:lnTo>
                  <a:lnTo>
                    <a:pt x="19015" y="30778"/>
                  </a:lnTo>
                  <a:lnTo>
                    <a:pt x="16971" y="35983"/>
                  </a:lnTo>
                  <a:lnTo>
                    <a:pt x="16062" y="42999"/>
                  </a:lnTo>
                  <a:lnTo>
                    <a:pt x="17936" y="46140"/>
                  </a:lnTo>
                  <a:lnTo>
                    <a:pt x="25663" y="51512"/>
                  </a:lnTo>
                  <a:lnTo>
                    <a:pt x="41914" y="55132"/>
                  </a:lnTo>
                  <a:lnTo>
                    <a:pt x="52078" y="52216"/>
                  </a:lnTo>
                  <a:lnTo>
                    <a:pt x="60592" y="46216"/>
                  </a:lnTo>
                  <a:lnTo>
                    <a:pt x="68648" y="35610"/>
                  </a:lnTo>
                  <a:lnTo>
                    <a:pt x="70779" y="30134"/>
                  </a:lnTo>
                  <a:lnTo>
                    <a:pt x="69936" y="28391"/>
                  </a:lnTo>
                  <a:lnTo>
                    <a:pt x="67964" y="27229"/>
                  </a:lnTo>
                  <a:lnTo>
                    <a:pt x="65237" y="26455"/>
                  </a:lnTo>
                  <a:lnTo>
                    <a:pt x="40735" y="376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3071"/>
            <p:cNvSpPr/>
            <p:nvPr>
              <p:custDataLst>
                <p:tags r:id="rId210"/>
              </p:custDataLst>
            </p:nvPr>
          </p:nvSpPr>
          <p:spPr>
            <a:xfrm>
              <a:off x="3260327" y="905987"/>
              <a:ext cx="68640" cy="48687"/>
            </a:xfrm>
            <a:custGeom>
              <a:avLst/>
              <a:gdLst/>
              <a:ahLst/>
              <a:cxnLst/>
              <a:rect l="0" t="0" r="0" b="0"/>
              <a:pathLst>
                <a:path w="68640" h="48687">
                  <a:moveTo>
                    <a:pt x="48023" y="2063"/>
                  </a:moveTo>
                  <a:lnTo>
                    <a:pt x="48023" y="2063"/>
                  </a:lnTo>
                  <a:lnTo>
                    <a:pt x="33096" y="2063"/>
                  </a:lnTo>
                  <a:lnTo>
                    <a:pt x="31016" y="3474"/>
                  </a:lnTo>
                  <a:lnTo>
                    <a:pt x="26824" y="8805"/>
                  </a:lnTo>
                  <a:lnTo>
                    <a:pt x="24490" y="15878"/>
                  </a:lnTo>
                  <a:lnTo>
                    <a:pt x="22991" y="28546"/>
                  </a:lnTo>
                  <a:lnTo>
                    <a:pt x="26103" y="38994"/>
                  </a:lnTo>
                  <a:lnTo>
                    <a:pt x="31494" y="47656"/>
                  </a:lnTo>
                  <a:lnTo>
                    <a:pt x="34887" y="48686"/>
                  </a:lnTo>
                  <a:lnTo>
                    <a:pt x="44301" y="47949"/>
                  </a:lnTo>
                  <a:lnTo>
                    <a:pt x="48364" y="46059"/>
                  </a:lnTo>
                  <a:lnTo>
                    <a:pt x="62327" y="32333"/>
                  </a:lnTo>
                  <a:lnTo>
                    <a:pt x="63203" y="28593"/>
                  </a:lnTo>
                  <a:lnTo>
                    <a:pt x="62296" y="18793"/>
                  </a:lnTo>
                  <a:lnTo>
                    <a:pt x="59654" y="14627"/>
                  </a:lnTo>
                  <a:lnTo>
                    <a:pt x="51076" y="8118"/>
                  </a:lnTo>
                  <a:lnTo>
                    <a:pt x="37717" y="3857"/>
                  </a:lnTo>
                  <a:lnTo>
                    <a:pt x="27214" y="6623"/>
                  </a:lnTo>
                  <a:lnTo>
                    <a:pt x="6596" y="16526"/>
                  </a:lnTo>
                  <a:lnTo>
                    <a:pt x="3472" y="19466"/>
                  </a:lnTo>
                  <a:lnTo>
                    <a:pt x="0" y="26496"/>
                  </a:lnTo>
                  <a:lnTo>
                    <a:pt x="339" y="34324"/>
                  </a:lnTo>
                  <a:lnTo>
                    <a:pt x="1417" y="38387"/>
                  </a:lnTo>
                  <a:lnTo>
                    <a:pt x="4958" y="41096"/>
                  </a:lnTo>
                  <a:lnTo>
                    <a:pt x="23425" y="44908"/>
                  </a:lnTo>
                  <a:lnTo>
                    <a:pt x="38737" y="45799"/>
                  </a:lnTo>
                  <a:lnTo>
                    <a:pt x="51186" y="42433"/>
                  </a:lnTo>
                  <a:lnTo>
                    <a:pt x="67306" y="32145"/>
                  </a:lnTo>
                  <a:lnTo>
                    <a:pt x="68639" y="29173"/>
                  </a:lnTo>
                  <a:lnTo>
                    <a:pt x="68240" y="22108"/>
                  </a:lnTo>
                  <a:lnTo>
                    <a:pt x="65710" y="16146"/>
                  </a:lnTo>
                  <a:lnTo>
                    <a:pt x="64047" y="13568"/>
                  </a:lnTo>
                  <a:lnTo>
                    <a:pt x="41241" y="27"/>
                  </a:lnTo>
                  <a:lnTo>
                    <a:pt x="38563" y="0"/>
                  </a:lnTo>
                  <a:lnTo>
                    <a:pt x="36072" y="1393"/>
                  </a:lnTo>
                  <a:lnTo>
                    <a:pt x="33706" y="3733"/>
                  </a:lnTo>
                  <a:lnTo>
                    <a:pt x="31076" y="10096"/>
                  </a:lnTo>
                  <a:lnTo>
                    <a:pt x="29388" y="22308"/>
                  </a:lnTo>
                  <a:lnTo>
                    <a:pt x="31366" y="24026"/>
                  </a:lnTo>
                  <a:lnTo>
                    <a:pt x="48023" y="274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3072"/>
            <p:cNvSpPr/>
            <p:nvPr>
              <p:custDataLst>
                <p:tags r:id="rId211"/>
              </p:custDataLst>
            </p:nvPr>
          </p:nvSpPr>
          <p:spPr>
            <a:xfrm>
              <a:off x="3048984" y="1210918"/>
              <a:ext cx="90487" cy="82392"/>
            </a:xfrm>
            <a:custGeom>
              <a:avLst/>
              <a:gdLst/>
              <a:ahLst/>
              <a:cxnLst/>
              <a:rect l="0" t="0" r="0" b="0"/>
              <a:pathLst>
                <a:path w="90487" h="82392">
                  <a:moveTo>
                    <a:pt x="43466" y="46382"/>
                  </a:moveTo>
                  <a:lnTo>
                    <a:pt x="43466" y="46382"/>
                  </a:lnTo>
                  <a:lnTo>
                    <a:pt x="40095" y="43011"/>
                  </a:lnTo>
                  <a:lnTo>
                    <a:pt x="38440" y="39475"/>
                  </a:lnTo>
                  <a:lnTo>
                    <a:pt x="37999" y="37544"/>
                  </a:lnTo>
                  <a:lnTo>
                    <a:pt x="36999" y="36256"/>
                  </a:lnTo>
                  <a:lnTo>
                    <a:pt x="30850" y="33712"/>
                  </a:lnTo>
                  <a:lnTo>
                    <a:pt x="27420" y="33691"/>
                  </a:lnTo>
                  <a:lnTo>
                    <a:pt x="26419" y="34393"/>
                  </a:lnTo>
                  <a:lnTo>
                    <a:pt x="25751" y="35567"/>
                  </a:lnTo>
                  <a:lnTo>
                    <a:pt x="24680" y="42521"/>
                  </a:lnTo>
                  <a:lnTo>
                    <a:pt x="24494" y="48609"/>
                  </a:lnTo>
                  <a:lnTo>
                    <a:pt x="25174" y="49983"/>
                  </a:lnTo>
                  <a:lnTo>
                    <a:pt x="26332" y="50900"/>
                  </a:lnTo>
                  <a:lnTo>
                    <a:pt x="30207" y="51918"/>
                  </a:lnTo>
                  <a:lnTo>
                    <a:pt x="36632" y="52370"/>
                  </a:lnTo>
                  <a:lnTo>
                    <a:pt x="48183" y="49254"/>
                  </a:lnTo>
                  <a:lnTo>
                    <a:pt x="60543" y="40491"/>
                  </a:lnTo>
                  <a:lnTo>
                    <a:pt x="65167" y="31064"/>
                  </a:lnTo>
                  <a:lnTo>
                    <a:pt x="66516" y="20524"/>
                  </a:lnTo>
                  <a:lnTo>
                    <a:pt x="64764" y="11136"/>
                  </a:lnTo>
                  <a:lnTo>
                    <a:pt x="61898" y="7362"/>
                  </a:lnTo>
                  <a:lnTo>
                    <a:pt x="53069" y="1288"/>
                  </a:lnTo>
                  <a:lnTo>
                    <a:pt x="38327" y="0"/>
                  </a:lnTo>
                  <a:lnTo>
                    <a:pt x="22132" y="2484"/>
                  </a:lnTo>
                  <a:lnTo>
                    <a:pt x="10230" y="8292"/>
                  </a:lnTo>
                  <a:lnTo>
                    <a:pt x="6492" y="12522"/>
                  </a:lnTo>
                  <a:lnTo>
                    <a:pt x="2339" y="22867"/>
                  </a:lnTo>
                  <a:lnTo>
                    <a:pt x="0" y="40590"/>
                  </a:lnTo>
                  <a:lnTo>
                    <a:pt x="5098" y="52980"/>
                  </a:lnTo>
                  <a:lnTo>
                    <a:pt x="13008" y="63426"/>
                  </a:lnTo>
                  <a:lnTo>
                    <a:pt x="23544" y="70717"/>
                  </a:lnTo>
                  <a:lnTo>
                    <a:pt x="42894" y="79776"/>
                  </a:lnTo>
                  <a:lnTo>
                    <a:pt x="55911" y="82391"/>
                  </a:lnTo>
                  <a:lnTo>
                    <a:pt x="66871" y="81671"/>
                  </a:lnTo>
                  <a:lnTo>
                    <a:pt x="71769" y="80491"/>
                  </a:lnTo>
                  <a:lnTo>
                    <a:pt x="75741" y="77588"/>
                  </a:lnTo>
                  <a:lnTo>
                    <a:pt x="82034" y="68718"/>
                  </a:lnTo>
                  <a:lnTo>
                    <a:pt x="82584" y="64800"/>
                  </a:lnTo>
                  <a:lnTo>
                    <a:pt x="81539" y="61483"/>
                  </a:lnTo>
                  <a:lnTo>
                    <a:pt x="79431" y="58566"/>
                  </a:lnTo>
                  <a:lnTo>
                    <a:pt x="66352" y="51090"/>
                  </a:lnTo>
                  <a:lnTo>
                    <a:pt x="49071" y="44406"/>
                  </a:lnTo>
                  <a:lnTo>
                    <a:pt x="36785" y="43857"/>
                  </a:lnTo>
                  <a:lnTo>
                    <a:pt x="25680" y="45966"/>
                  </a:lnTo>
                  <a:lnTo>
                    <a:pt x="18393" y="49254"/>
                  </a:lnTo>
                  <a:lnTo>
                    <a:pt x="16167" y="51825"/>
                  </a:lnTo>
                  <a:lnTo>
                    <a:pt x="13694" y="58443"/>
                  </a:lnTo>
                  <a:lnTo>
                    <a:pt x="15151" y="61479"/>
                  </a:lnTo>
                  <a:lnTo>
                    <a:pt x="22415" y="66732"/>
                  </a:lnTo>
                  <a:lnTo>
                    <a:pt x="38404" y="70286"/>
                  </a:lnTo>
                  <a:lnTo>
                    <a:pt x="78700" y="62812"/>
                  </a:lnTo>
                  <a:lnTo>
                    <a:pt x="83888" y="60158"/>
                  </a:lnTo>
                  <a:lnTo>
                    <a:pt x="87348" y="56977"/>
                  </a:lnTo>
                  <a:lnTo>
                    <a:pt x="89654" y="53445"/>
                  </a:lnTo>
                  <a:lnTo>
                    <a:pt x="90486" y="49680"/>
                  </a:lnTo>
                  <a:lnTo>
                    <a:pt x="89528" y="41733"/>
                  </a:lnTo>
                  <a:lnTo>
                    <a:pt x="86168" y="39049"/>
                  </a:lnTo>
                  <a:lnTo>
                    <a:pt x="74910" y="36068"/>
                  </a:lnTo>
                  <a:lnTo>
                    <a:pt x="56075" y="37760"/>
                  </a:lnTo>
                  <a:lnTo>
                    <a:pt x="22555" y="52128"/>
                  </a:lnTo>
                  <a:lnTo>
                    <a:pt x="18066" y="590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SMARTInkShape-Group622"/>
          <p:cNvGrpSpPr/>
          <p:nvPr/>
        </p:nvGrpSpPr>
        <p:grpSpPr>
          <a:xfrm>
            <a:off x="2514600" y="1898675"/>
            <a:ext cx="133273" cy="146026"/>
            <a:chOff x="2514600" y="1898675"/>
            <a:chExt cx="133273" cy="146026"/>
          </a:xfrm>
        </p:grpSpPr>
        <p:sp>
          <p:nvSpPr>
            <p:cNvPr id="53" name="SMARTInkShape-3073"/>
            <p:cNvSpPr/>
            <p:nvPr>
              <p:custDataLst>
                <p:tags r:id="rId207"/>
              </p:custDataLst>
            </p:nvPr>
          </p:nvSpPr>
          <p:spPr>
            <a:xfrm>
              <a:off x="2514600" y="1898675"/>
              <a:ext cx="133273" cy="146026"/>
            </a:xfrm>
            <a:custGeom>
              <a:avLst/>
              <a:gdLst/>
              <a:ahLst/>
              <a:cxnLst/>
              <a:rect l="0" t="0" r="0" b="0"/>
              <a:pathLst>
                <a:path w="133273" h="146026">
                  <a:moveTo>
                    <a:pt x="127000" y="12675"/>
                  </a:moveTo>
                  <a:lnTo>
                    <a:pt x="127000" y="12675"/>
                  </a:lnTo>
                  <a:lnTo>
                    <a:pt x="132467" y="7208"/>
                  </a:lnTo>
                  <a:lnTo>
                    <a:pt x="133272" y="935"/>
                  </a:lnTo>
                  <a:lnTo>
                    <a:pt x="132593" y="615"/>
                  </a:lnTo>
                  <a:lnTo>
                    <a:pt x="127259" y="0"/>
                  </a:lnTo>
                  <a:lnTo>
                    <a:pt x="127077" y="3353"/>
                  </a:lnTo>
                  <a:lnTo>
                    <a:pt x="125153" y="6886"/>
                  </a:lnTo>
                  <a:lnTo>
                    <a:pt x="99474" y="48771"/>
                  </a:lnTo>
                  <a:lnTo>
                    <a:pt x="56075" y="90470"/>
                  </a:lnTo>
                  <a:lnTo>
                    <a:pt x="0" y="146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3074"/>
            <p:cNvSpPr/>
            <p:nvPr>
              <p:custDataLst>
                <p:tags r:id="rId208"/>
              </p:custDataLst>
            </p:nvPr>
          </p:nvSpPr>
          <p:spPr>
            <a:xfrm>
              <a:off x="2565400" y="1911350"/>
              <a:ext cx="69851" cy="69851"/>
            </a:xfrm>
            <a:custGeom>
              <a:avLst/>
              <a:gdLst/>
              <a:ahLst/>
              <a:cxnLst/>
              <a:rect l="0" t="0" r="0" b="0"/>
              <a:pathLst>
                <a:path w="69851" h="69851">
                  <a:moveTo>
                    <a:pt x="0" y="6350"/>
                  </a:moveTo>
                  <a:lnTo>
                    <a:pt x="0" y="6350"/>
                  </a:lnTo>
                  <a:lnTo>
                    <a:pt x="0" y="0"/>
                  </a:lnTo>
                  <a:lnTo>
                    <a:pt x="17166" y="16460"/>
                  </a:lnTo>
                  <a:lnTo>
                    <a:pt x="25446" y="20420"/>
                  </a:lnTo>
                  <a:lnTo>
                    <a:pt x="35989" y="29108"/>
                  </a:lnTo>
                  <a:lnTo>
                    <a:pt x="44451" y="33110"/>
                  </a:lnTo>
                  <a:lnTo>
                    <a:pt x="46567" y="34773"/>
                  </a:lnTo>
                  <a:lnTo>
                    <a:pt x="48919" y="38503"/>
                  </a:lnTo>
                  <a:lnTo>
                    <a:pt x="50670" y="42512"/>
                  </a:lnTo>
                  <a:lnTo>
                    <a:pt x="61318" y="55626"/>
                  </a:lnTo>
                  <a:lnTo>
                    <a:pt x="63213" y="62324"/>
                  </a:lnTo>
                  <a:lnTo>
                    <a:pt x="69850" y="698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SMARTInkShape-Group623"/>
          <p:cNvGrpSpPr/>
          <p:nvPr/>
        </p:nvGrpSpPr>
        <p:grpSpPr>
          <a:xfrm>
            <a:off x="2508715" y="2308330"/>
            <a:ext cx="1129836" cy="780201"/>
            <a:chOff x="2508715" y="2308330"/>
            <a:chExt cx="1129836" cy="780201"/>
          </a:xfrm>
        </p:grpSpPr>
        <p:sp>
          <p:nvSpPr>
            <p:cNvPr id="56" name="SMARTInkShape-3075"/>
            <p:cNvSpPr/>
            <p:nvPr>
              <p:custDataLst>
                <p:tags r:id="rId188"/>
              </p:custDataLst>
            </p:nvPr>
          </p:nvSpPr>
          <p:spPr>
            <a:xfrm>
              <a:off x="3317392" y="2731383"/>
              <a:ext cx="48109" cy="232350"/>
            </a:xfrm>
            <a:custGeom>
              <a:avLst/>
              <a:gdLst/>
              <a:ahLst/>
              <a:cxnLst/>
              <a:rect l="0" t="0" r="0" b="0"/>
              <a:pathLst>
                <a:path w="48109" h="232350">
                  <a:moveTo>
                    <a:pt x="3658" y="5467"/>
                  </a:moveTo>
                  <a:lnTo>
                    <a:pt x="3658" y="5467"/>
                  </a:lnTo>
                  <a:lnTo>
                    <a:pt x="3658" y="2096"/>
                  </a:lnTo>
                  <a:lnTo>
                    <a:pt x="2952" y="1103"/>
                  </a:lnTo>
                  <a:lnTo>
                    <a:pt x="1776" y="441"/>
                  </a:lnTo>
                  <a:lnTo>
                    <a:pt x="287" y="0"/>
                  </a:lnTo>
                  <a:lnTo>
                    <a:pt x="0" y="411"/>
                  </a:lnTo>
                  <a:lnTo>
                    <a:pt x="1561" y="2750"/>
                  </a:lnTo>
                  <a:lnTo>
                    <a:pt x="3381" y="42791"/>
                  </a:lnTo>
                  <a:lnTo>
                    <a:pt x="3603" y="84022"/>
                  </a:lnTo>
                  <a:lnTo>
                    <a:pt x="3651" y="130399"/>
                  </a:lnTo>
                  <a:lnTo>
                    <a:pt x="5537" y="167368"/>
                  </a:lnTo>
                  <a:lnTo>
                    <a:pt x="12495" y="213993"/>
                  </a:lnTo>
                  <a:lnTo>
                    <a:pt x="18404" y="227027"/>
                  </a:lnTo>
                  <a:lnTo>
                    <a:pt x="21955" y="231490"/>
                  </a:lnTo>
                  <a:lnTo>
                    <a:pt x="26440" y="232349"/>
                  </a:lnTo>
                  <a:lnTo>
                    <a:pt x="31545" y="230805"/>
                  </a:lnTo>
                  <a:lnTo>
                    <a:pt x="37066" y="227659"/>
                  </a:lnTo>
                  <a:lnTo>
                    <a:pt x="40747" y="222740"/>
                  </a:lnTo>
                  <a:lnTo>
                    <a:pt x="48108" y="1959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3076"/>
            <p:cNvSpPr/>
            <p:nvPr>
              <p:custDataLst>
                <p:tags r:id="rId189"/>
              </p:custDataLst>
            </p:nvPr>
          </p:nvSpPr>
          <p:spPr>
            <a:xfrm>
              <a:off x="3206750" y="2350645"/>
              <a:ext cx="133351" cy="81144"/>
            </a:xfrm>
            <a:custGeom>
              <a:avLst/>
              <a:gdLst/>
              <a:ahLst/>
              <a:cxnLst/>
              <a:rect l="0" t="0" r="0" b="0"/>
              <a:pathLst>
                <a:path w="133351" h="81144">
                  <a:moveTo>
                    <a:pt x="0" y="75055"/>
                  </a:moveTo>
                  <a:lnTo>
                    <a:pt x="0" y="75055"/>
                  </a:lnTo>
                  <a:lnTo>
                    <a:pt x="0" y="80522"/>
                  </a:lnTo>
                  <a:lnTo>
                    <a:pt x="706" y="80816"/>
                  </a:lnTo>
                  <a:lnTo>
                    <a:pt x="3371" y="81143"/>
                  </a:lnTo>
                  <a:lnTo>
                    <a:pt x="5069" y="79819"/>
                  </a:lnTo>
                  <a:lnTo>
                    <a:pt x="25735" y="45930"/>
                  </a:lnTo>
                  <a:lnTo>
                    <a:pt x="41093" y="18424"/>
                  </a:lnTo>
                  <a:lnTo>
                    <a:pt x="54273" y="4653"/>
                  </a:lnTo>
                  <a:lnTo>
                    <a:pt x="57349" y="2720"/>
                  </a:lnTo>
                  <a:lnTo>
                    <a:pt x="71791" y="0"/>
                  </a:lnTo>
                  <a:lnTo>
                    <a:pt x="92846" y="5936"/>
                  </a:lnTo>
                  <a:lnTo>
                    <a:pt x="113587" y="16632"/>
                  </a:lnTo>
                  <a:lnTo>
                    <a:pt x="133350" y="496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3077"/>
            <p:cNvSpPr/>
            <p:nvPr>
              <p:custDataLst>
                <p:tags r:id="rId190"/>
              </p:custDataLst>
            </p:nvPr>
          </p:nvSpPr>
          <p:spPr>
            <a:xfrm>
              <a:off x="3238500" y="2317750"/>
              <a:ext cx="44451" cy="317501"/>
            </a:xfrm>
            <a:custGeom>
              <a:avLst/>
              <a:gdLst/>
              <a:ahLst/>
              <a:cxnLst/>
              <a:rect l="0" t="0" r="0" b="0"/>
              <a:pathLst>
                <a:path w="44451" h="317501">
                  <a:moveTo>
                    <a:pt x="0" y="0"/>
                  </a:moveTo>
                  <a:lnTo>
                    <a:pt x="0" y="0"/>
                  </a:lnTo>
                  <a:lnTo>
                    <a:pt x="5069" y="38974"/>
                  </a:lnTo>
                  <a:lnTo>
                    <a:pt x="14927" y="86088"/>
                  </a:lnTo>
                  <a:lnTo>
                    <a:pt x="23305" y="131906"/>
                  </a:lnTo>
                  <a:lnTo>
                    <a:pt x="31754" y="175973"/>
                  </a:lnTo>
                  <a:lnTo>
                    <a:pt x="38101" y="217240"/>
                  </a:lnTo>
                  <a:lnTo>
                    <a:pt x="42569" y="260747"/>
                  </a:lnTo>
                  <a:lnTo>
                    <a:pt x="44450" y="317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3078"/>
            <p:cNvSpPr/>
            <p:nvPr>
              <p:custDataLst>
                <p:tags r:id="rId191"/>
              </p:custDataLst>
            </p:nvPr>
          </p:nvSpPr>
          <p:spPr>
            <a:xfrm>
              <a:off x="2903568" y="2324100"/>
              <a:ext cx="119033" cy="77700"/>
            </a:xfrm>
            <a:custGeom>
              <a:avLst/>
              <a:gdLst/>
              <a:ahLst/>
              <a:cxnLst/>
              <a:rect l="0" t="0" r="0" b="0"/>
              <a:pathLst>
                <a:path w="119033" h="77700">
                  <a:moveTo>
                    <a:pt x="61882" y="0"/>
                  </a:moveTo>
                  <a:lnTo>
                    <a:pt x="61882" y="0"/>
                  </a:lnTo>
                  <a:lnTo>
                    <a:pt x="25572" y="45148"/>
                  </a:lnTo>
                  <a:lnTo>
                    <a:pt x="3841" y="75869"/>
                  </a:lnTo>
                  <a:lnTo>
                    <a:pt x="2021" y="77391"/>
                  </a:lnTo>
                  <a:lnTo>
                    <a:pt x="808" y="77699"/>
                  </a:lnTo>
                  <a:lnTo>
                    <a:pt x="0" y="77200"/>
                  </a:lnTo>
                  <a:lnTo>
                    <a:pt x="8840" y="61189"/>
                  </a:lnTo>
                  <a:lnTo>
                    <a:pt x="28277" y="34816"/>
                  </a:lnTo>
                  <a:lnTo>
                    <a:pt x="42243" y="27704"/>
                  </a:lnTo>
                  <a:lnTo>
                    <a:pt x="58798" y="23601"/>
                  </a:lnTo>
                  <a:lnTo>
                    <a:pt x="73211" y="24130"/>
                  </a:lnTo>
                  <a:lnTo>
                    <a:pt x="119032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3079"/>
            <p:cNvSpPr/>
            <p:nvPr>
              <p:custDataLst>
                <p:tags r:id="rId192"/>
              </p:custDataLst>
            </p:nvPr>
          </p:nvSpPr>
          <p:spPr>
            <a:xfrm>
              <a:off x="2940050" y="2308330"/>
              <a:ext cx="44155" cy="314221"/>
            </a:xfrm>
            <a:custGeom>
              <a:avLst/>
              <a:gdLst/>
              <a:ahLst/>
              <a:cxnLst/>
              <a:rect l="0" t="0" r="0" b="0"/>
              <a:pathLst>
                <a:path w="44155" h="314221">
                  <a:moveTo>
                    <a:pt x="0" y="9420"/>
                  </a:moveTo>
                  <a:lnTo>
                    <a:pt x="0" y="9420"/>
                  </a:lnTo>
                  <a:lnTo>
                    <a:pt x="0" y="0"/>
                  </a:lnTo>
                  <a:lnTo>
                    <a:pt x="706" y="9188"/>
                  </a:lnTo>
                  <a:lnTo>
                    <a:pt x="8838" y="49109"/>
                  </a:lnTo>
                  <a:lnTo>
                    <a:pt x="18298" y="86091"/>
                  </a:lnTo>
                  <a:lnTo>
                    <a:pt x="26666" y="123859"/>
                  </a:lnTo>
                  <a:lnTo>
                    <a:pt x="35110" y="165820"/>
                  </a:lnTo>
                  <a:lnTo>
                    <a:pt x="39391" y="213410"/>
                  </a:lnTo>
                  <a:lnTo>
                    <a:pt x="42951" y="252836"/>
                  </a:lnTo>
                  <a:lnTo>
                    <a:pt x="44154" y="296920"/>
                  </a:lnTo>
                  <a:lnTo>
                    <a:pt x="38100" y="3142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3080"/>
            <p:cNvSpPr/>
            <p:nvPr>
              <p:custDataLst>
                <p:tags r:id="rId193"/>
              </p:custDataLst>
            </p:nvPr>
          </p:nvSpPr>
          <p:spPr>
            <a:xfrm>
              <a:off x="3130550" y="2876550"/>
              <a:ext cx="6351" cy="120651"/>
            </a:xfrm>
            <a:custGeom>
              <a:avLst/>
              <a:gdLst/>
              <a:ahLst/>
              <a:cxnLst/>
              <a:rect l="0" t="0" r="0" b="0"/>
              <a:pathLst>
                <a:path w="6351" h="120651">
                  <a:moveTo>
                    <a:pt x="6350" y="0"/>
                  </a:moveTo>
                  <a:lnTo>
                    <a:pt x="6350" y="0"/>
                  </a:lnTo>
                  <a:lnTo>
                    <a:pt x="2979" y="47530"/>
                  </a:lnTo>
                  <a:lnTo>
                    <a:pt x="588" y="92304"/>
                  </a:lnTo>
                  <a:lnTo>
                    <a:pt x="0" y="1206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3081"/>
            <p:cNvSpPr/>
            <p:nvPr>
              <p:custDataLst>
                <p:tags r:id="rId194"/>
              </p:custDataLst>
            </p:nvPr>
          </p:nvSpPr>
          <p:spPr>
            <a:xfrm>
              <a:off x="3054466" y="2908300"/>
              <a:ext cx="6235" cy="76201"/>
            </a:xfrm>
            <a:custGeom>
              <a:avLst/>
              <a:gdLst/>
              <a:ahLst/>
              <a:cxnLst/>
              <a:rect l="0" t="0" r="0" b="0"/>
              <a:pathLst>
                <a:path w="6235" h="76201">
                  <a:moveTo>
                    <a:pt x="6234" y="0"/>
                  </a:moveTo>
                  <a:lnTo>
                    <a:pt x="6234" y="0"/>
                  </a:lnTo>
                  <a:lnTo>
                    <a:pt x="2863" y="0"/>
                  </a:lnTo>
                  <a:lnTo>
                    <a:pt x="1870" y="2117"/>
                  </a:lnTo>
                  <a:lnTo>
                    <a:pt x="0" y="43621"/>
                  </a:lnTo>
                  <a:lnTo>
                    <a:pt x="6234" y="76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3082"/>
            <p:cNvSpPr/>
            <p:nvPr>
              <p:custDataLst>
                <p:tags r:id="rId195"/>
              </p:custDataLst>
            </p:nvPr>
          </p:nvSpPr>
          <p:spPr>
            <a:xfrm>
              <a:off x="3023483" y="2946400"/>
              <a:ext cx="43568" cy="19051"/>
            </a:xfrm>
            <a:custGeom>
              <a:avLst/>
              <a:gdLst/>
              <a:ahLst/>
              <a:cxnLst/>
              <a:rect l="0" t="0" r="0" b="0"/>
              <a:pathLst>
                <a:path w="43568" h="19051">
                  <a:moveTo>
                    <a:pt x="5467" y="19050"/>
                  </a:moveTo>
                  <a:lnTo>
                    <a:pt x="5467" y="19050"/>
                  </a:lnTo>
                  <a:lnTo>
                    <a:pt x="0" y="19050"/>
                  </a:lnTo>
                  <a:lnTo>
                    <a:pt x="2750" y="19050"/>
                  </a:lnTo>
                  <a:lnTo>
                    <a:pt x="435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3083"/>
            <p:cNvSpPr/>
            <p:nvPr>
              <p:custDataLst>
                <p:tags r:id="rId196"/>
              </p:custDataLst>
            </p:nvPr>
          </p:nvSpPr>
          <p:spPr>
            <a:xfrm>
              <a:off x="2885712" y="2952750"/>
              <a:ext cx="105139" cy="31751"/>
            </a:xfrm>
            <a:custGeom>
              <a:avLst/>
              <a:gdLst/>
              <a:ahLst/>
              <a:cxnLst/>
              <a:rect l="0" t="0" r="0" b="0"/>
              <a:pathLst>
                <a:path w="105139" h="31751">
                  <a:moveTo>
                    <a:pt x="35288" y="31750"/>
                  </a:moveTo>
                  <a:lnTo>
                    <a:pt x="35288" y="31750"/>
                  </a:lnTo>
                  <a:lnTo>
                    <a:pt x="3514" y="25283"/>
                  </a:lnTo>
                  <a:lnTo>
                    <a:pt x="1405" y="23911"/>
                  </a:lnTo>
                  <a:lnTo>
                    <a:pt x="0" y="22290"/>
                  </a:lnTo>
                  <a:lnTo>
                    <a:pt x="1179" y="20505"/>
                  </a:lnTo>
                  <a:lnTo>
                    <a:pt x="18281" y="12569"/>
                  </a:lnTo>
                  <a:lnTo>
                    <a:pt x="62760" y="2805"/>
                  </a:lnTo>
                  <a:lnTo>
                    <a:pt x="10513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3084"/>
            <p:cNvSpPr/>
            <p:nvPr>
              <p:custDataLst>
                <p:tags r:id="rId197"/>
              </p:custDataLst>
            </p:nvPr>
          </p:nvSpPr>
          <p:spPr>
            <a:xfrm>
              <a:off x="2916482" y="2851150"/>
              <a:ext cx="48969" cy="180519"/>
            </a:xfrm>
            <a:custGeom>
              <a:avLst/>
              <a:gdLst/>
              <a:ahLst/>
              <a:cxnLst/>
              <a:rect l="0" t="0" r="0" b="0"/>
              <a:pathLst>
                <a:path w="48969" h="180519">
                  <a:moveTo>
                    <a:pt x="17218" y="0"/>
                  </a:moveTo>
                  <a:lnTo>
                    <a:pt x="17218" y="0"/>
                  </a:lnTo>
                  <a:lnTo>
                    <a:pt x="13847" y="3371"/>
                  </a:lnTo>
                  <a:lnTo>
                    <a:pt x="6387" y="28156"/>
                  </a:lnTo>
                  <a:lnTo>
                    <a:pt x="0" y="74654"/>
                  </a:lnTo>
                  <a:lnTo>
                    <a:pt x="1901" y="118228"/>
                  </a:lnTo>
                  <a:lnTo>
                    <a:pt x="9776" y="158690"/>
                  </a:lnTo>
                  <a:lnTo>
                    <a:pt x="16498" y="171894"/>
                  </a:lnTo>
                  <a:lnTo>
                    <a:pt x="24189" y="178703"/>
                  </a:lnTo>
                  <a:lnTo>
                    <a:pt x="28215" y="180518"/>
                  </a:lnTo>
                  <a:lnTo>
                    <a:pt x="31604" y="180318"/>
                  </a:lnTo>
                  <a:lnTo>
                    <a:pt x="48968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3085"/>
            <p:cNvSpPr/>
            <p:nvPr>
              <p:custDataLst>
                <p:tags r:id="rId198"/>
              </p:custDataLst>
            </p:nvPr>
          </p:nvSpPr>
          <p:spPr>
            <a:xfrm>
              <a:off x="2543862" y="2990850"/>
              <a:ext cx="123139" cy="25140"/>
            </a:xfrm>
            <a:custGeom>
              <a:avLst/>
              <a:gdLst/>
              <a:ahLst/>
              <a:cxnLst/>
              <a:rect l="0" t="0" r="0" b="0"/>
              <a:pathLst>
                <a:path w="123139" h="25140">
                  <a:moveTo>
                    <a:pt x="8838" y="19050"/>
                  </a:moveTo>
                  <a:lnTo>
                    <a:pt x="8838" y="19050"/>
                  </a:lnTo>
                  <a:lnTo>
                    <a:pt x="5467" y="22421"/>
                  </a:lnTo>
                  <a:lnTo>
                    <a:pt x="1930" y="24076"/>
                  </a:lnTo>
                  <a:lnTo>
                    <a:pt x="0" y="24517"/>
                  </a:lnTo>
                  <a:lnTo>
                    <a:pt x="124" y="24812"/>
                  </a:lnTo>
                  <a:lnTo>
                    <a:pt x="4025" y="25139"/>
                  </a:lnTo>
                  <a:lnTo>
                    <a:pt x="47140" y="16539"/>
                  </a:lnTo>
                  <a:lnTo>
                    <a:pt x="90566" y="8388"/>
                  </a:lnTo>
                  <a:lnTo>
                    <a:pt x="12313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3086"/>
            <p:cNvSpPr/>
            <p:nvPr>
              <p:custDataLst>
                <p:tags r:id="rId199"/>
              </p:custDataLst>
            </p:nvPr>
          </p:nvSpPr>
          <p:spPr>
            <a:xfrm>
              <a:off x="2578134" y="2845944"/>
              <a:ext cx="38067" cy="242587"/>
            </a:xfrm>
            <a:custGeom>
              <a:avLst/>
              <a:gdLst/>
              <a:ahLst/>
              <a:cxnLst/>
              <a:rect l="0" t="0" r="0" b="0"/>
              <a:pathLst>
                <a:path w="38067" h="242587">
                  <a:moveTo>
                    <a:pt x="6316" y="11556"/>
                  </a:moveTo>
                  <a:lnTo>
                    <a:pt x="6316" y="11556"/>
                  </a:lnTo>
                  <a:lnTo>
                    <a:pt x="6316" y="0"/>
                  </a:lnTo>
                  <a:lnTo>
                    <a:pt x="1952" y="14996"/>
                  </a:lnTo>
                  <a:lnTo>
                    <a:pt x="227" y="59246"/>
                  </a:lnTo>
                  <a:lnTo>
                    <a:pt x="0" y="104855"/>
                  </a:lnTo>
                  <a:lnTo>
                    <a:pt x="676" y="151443"/>
                  </a:lnTo>
                  <a:lnTo>
                    <a:pt x="6874" y="196997"/>
                  </a:lnTo>
                  <a:lnTo>
                    <a:pt x="11503" y="218857"/>
                  </a:lnTo>
                  <a:lnTo>
                    <a:pt x="21337" y="237687"/>
                  </a:lnTo>
                  <a:lnTo>
                    <a:pt x="26632" y="242586"/>
                  </a:lnTo>
                  <a:lnTo>
                    <a:pt x="29032" y="242482"/>
                  </a:lnTo>
                  <a:lnTo>
                    <a:pt x="38066" y="2338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3087"/>
            <p:cNvSpPr/>
            <p:nvPr>
              <p:custDataLst>
                <p:tags r:id="rId200"/>
              </p:custDataLst>
            </p:nvPr>
          </p:nvSpPr>
          <p:spPr>
            <a:xfrm>
              <a:off x="2508715" y="2322279"/>
              <a:ext cx="120186" cy="90722"/>
            </a:xfrm>
            <a:custGeom>
              <a:avLst/>
              <a:gdLst/>
              <a:ahLst/>
              <a:cxnLst/>
              <a:rect l="0" t="0" r="0" b="0"/>
              <a:pathLst>
                <a:path w="120186" h="90722">
                  <a:moveTo>
                    <a:pt x="75735" y="8171"/>
                  </a:moveTo>
                  <a:lnTo>
                    <a:pt x="75735" y="8171"/>
                  </a:lnTo>
                  <a:lnTo>
                    <a:pt x="68993" y="1429"/>
                  </a:lnTo>
                  <a:lnTo>
                    <a:pt x="66301" y="148"/>
                  </a:lnTo>
                  <a:lnTo>
                    <a:pt x="63801" y="0"/>
                  </a:lnTo>
                  <a:lnTo>
                    <a:pt x="51349" y="4832"/>
                  </a:lnTo>
                  <a:lnTo>
                    <a:pt x="31642" y="22015"/>
                  </a:lnTo>
                  <a:lnTo>
                    <a:pt x="21356" y="37516"/>
                  </a:lnTo>
                  <a:lnTo>
                    <a:pt x="1104" y="84437"/>
                  </a:lnTo>
                  <a:lnTo>
                    <a:pt x="581" y="85826"/>
                  </a:lnTo>
                  <a:lnTo>
                    <a:pt x="232" y="86047"/>
                  </a:lnTo>
                  <a:lnTo>
                    <a:pt x="0" y="85488"/>
                  </a:lnTo>
                  <a:lnTo>
                    <a:pt x="22139" y="37980"/>
                  </a:lnTo>
                  <a:lnTo>
                    <a:pt x="27305" y="30160"/>
                  </a:lnTo>
                  <a:lnTo>
                    <a:pt x="40570" y="19590"/>
                  </a:lnTo>
                  <a:lnTo>
                    <a:pt x="48058" y="15784"/>
                  </a:lnTo>
                  <a:lnTo>
                    <a:pt x="54462" y="14657"/>
                  </a:lnTo>
                  <a:lnTo>
                    <a:pt x="60142" y="15317"/>
                  </a:lnTo>
                  <a:lnTo>
                    <a:pt x="70921" y="20519"/>
                  </a:lnTo>
                  <a:lnTo>
                    <a:pt x="82768" y="29887"/>
                  </a:lnTo>
                  <a:lnTo>
                    <a:pt x="120185" y="907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3088"/>
            <p:cNvSpPr/>
            <p:nvPr>
              <p:custDataLst>
                <p:tags r:id="rId201"/>
              </p:custDataLst>
            </p:nvPr>
          </p:nvSpPr>
          <p:spPr>
            <a:xfrm>
              <a:off x="2568379" y="2330450"/>
              <a:ext cx="32358" cy="349251"/>
            </a:xfrm>
            <a:custGeom>
              <a:avLst/>
              <a:gdLst/>
              <a:ahLst/>
              <a:cxnLst/>
              <a:rect l="0" t="0" r="0" b="0"/>
              <a:pathLst>
                <a:path w="32358" h="349251">
                  <a:moveTo>
                    <a:pt x="3371" y="0"/>
                  </a:moveTo>
                  <a:lnTo>
                    <a:pt x="3371" y="0"/>
                  </a:lnTo>
                  <a:lnTo>
                    <a:pt x="3371" y="3371"/>
                  </a:lnTo>
                  <a:lnTo>
                    <a:pt x="0" y="12209"/>
                  </a:lnTo>
                  <a:lnTo>
                    <a:pt x="2440" y="53305"/>
                  </a:lnTo>
                  <a:lnTo>
                    <a:pt x="4977" y="95992"/>
                  </a:lnTo>
                  <a:lnTo>
                    <a:pt x="10197" y="141801"/>
                  </a:lnTo>
                  <a:lnTo>
                    <a:pt x="16212" y="185478"/>
                  </a:lnTo>
                  <a:lnTo>
                    <a:pt x="22462" y="224525"/>
                  </a:lnTo>
                  <a:lnTo>
                    <a:pt x="26902" y="265493"/>
                  </a:lnTo>
                  <a:lnTo>
                    <a:pt x="28402" y="307149"/>
                  </a:lnTo>
                  <a:lnTo>
                    <a:pt x="32357" y="338007"/>
                  </a:lnTo>
                  <a:lnTo>
                    <a:pt x="28771" y="349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3089"/>
            <p:cNvSpPr/>
            <p:nvPr>
              <p:custDataLst>
                <p:tags r:id="rId202"/>
              </p:custDataLst>
            </p:nvPr>
          </p:nvSpPr>
          <p:spPr>
            <a:xfrm>
              <a:off x="3280294" y="2838450"/>
              <a:ext cx="116957" cy="25401"/>
            </a:xfrm>
            <a:custGeom>
              <a:avLst/>
              <a:gdLst/>
              <a:ahLst/>
              <a:cxnLst/>
              <a:rect l="0" t="0" r="0" b="0"/>
              <a:pathLst>
                <a:path w="116957" h="25401">
                  <a:moveTo>
                    <a:pt x="40756" y="25400"/>
                  </a:moveTo>
                  <a:lnTo>
                    <a:pt x="40756" y="25400"/>
                  </a:lnTo>
                  <a:lnTo>
                    <a:pt x="0" y="25400"/>
                  </a:lnTo>
                  <a:lnTo>
                    <a:pt x="21049" y="22029"/>
                  </a:lnTo>
                  <a:lnTo>
                    <a:pt x="62890" y="10205"/>
                  </a:lnTo>
                  <a:lnTo>
                    <a:pt x="11695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3090"/>
            <p:cNvSpPr/>
            <p:nvPr>
              <p:custDataLst>
                <p:tags r:id="rId203"/>
              </p:custDataLst>
            </p:nvPr>
          </p:nvSpPr>
          <p:spPr>
            <a:xfrm>
              <a:off x="3391783" y="2851150"/>
              <a:ext cx="62618" cy="31751"/>
            </a:xfrm>
            <a:custGeom>
              <a:avLst/>
              <a:gdLst/>
              <a:ahLst/>
              <a:cxnLst/>
              <a:rect l="0" t="0" r="0" b="0"/>
              <a:pathLst>
                <a:path w="62618" h="31751">
                  <a:moveTo>
                    <a:pt x="5467" y="31750"/>
                  </a:moveTo>
                  <a:lnTo>
                    <a:pt x="5467" y="31750"/>
                  </a:lnTo>
                  <a:lnTo>
                    <a:pt x="0" y="31750"/>
                  </a:lnTo>
                  <a:lnTo>
                    <a:pt x="6261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3091"/>
            <p:cNvSpPr/>
            <p:nvPr>
              <p:custDataLst>
                <p:tags r:id="rId204"/>
              </p:custDataLst>
            </p:nvPr>
          </p:nvSpPr>
          <p:spPr>
            <a:xfrm>
              <a:off x="3434430" y="2806700"/>
              <a:ext cx="26321" cy="120651"/>
            </a:xfrm>
            <a:custGeom>
              <a:avLst/>
              <a:gdLst/>
              <a:ahLst/>
              <a:cxnLst/>
              <a:rect l="0" t="0" r="0" b="0"/>
              <a:pathLst>
                <a:path w="26321" h="120651">
                  <a:moveTo>
                    <a:pt x="26320" y="0"/>
                  </a:moveTo>
                  <a:lnTo>
                    <a:pt x="26320" y="0"/>
                  </a:lnTo>
                  <a:lnTo>
                    <a:pt x="22949" y="0"/>
                  </a:lnTo>
                  <a:lnTo>
                    <a:pt x="14111" y="6742"/>
                  </a:lnTo>
                  <a:lnTo>
                    <a:pt x="2555" y="24419"/>
                  </a:lnTo>
                  <a:lnTo>
                    <a:pt x="0" y="37664"/>
                  </a:lnTo>
                  <a:lnTo>
                    <a:pt x="4109" y="76898"/>
                  </a:lnTo>
                  <a:lnTo>
                    <a:pt x="13620" y="1206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3092"/>
            <p:cNvSpPr/>
            <p:nvPr>
              <p:custDataLst>
                <p:tags r:id="rId205"/>
              </p:custDataLst>
            </p:nvPr>
          </p:nvSpPr>
          <p:spPr>
            <a:xfrm>
              <a:off x="3492500" y="2774937"/>
              <a:ext cx="71450" cy="63514"/>
            </a:xfrm>
            <a:custGeom>
              <a:avLst/>
              <a:gdLst/>
              <a:ahLst/>
              <a:cxnLst/>
              <a:rect l="0" t="0" r="0" b="0"/>
              <a:pathLst>
                <a:path w="71450" h="63514">
                  <a:moveTo>
                    <a:pt x="0" y="44463"/>
                  </a:moveTo>
                  <a:lnTo>
                    <a:pt x="0" y="44463"/>
                  </a:lnTo>
                  <a:lnTo>
                    <a:pt x="0" y="37721"/>
                  </a:lnTo>
                  <a:lnTo>
                    <a:pt x="6742" y="20044"/>
                  </a:lnTo>
                  <a:lnTo>
                    <a:pt x="21048" y="3674"/>
                  </a:lnTo>
                  <a:lnTo>
                    <a:pt x="27437" y="1043"/>
                  </a:lnTo>
                  <a:lnTo>
                    <a:pt x="42063" y="0"/>
                  </a:lnTo>
                  <a:lnTo>
                    <a:pt x="54207" y="3770"/>
                  </a:lnTo>
                  <a:lnTo>
                    <a:pt x="59422" y="6751"/>
                  </a:lnTo>
                  <a:lnTo>
                    <a:pt x="67097" y="19471"/>
                  </a:lnTo>
                  <a:lnTo>
                    <a:pt x="71449" y="35472"/>
                  </a:lnTo>
                  <a:lnTo>
                    <a:pt x="69850" y="635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3093"/>
            <p:cNvSpPr/>
            <p:nvPr>
              <p:custDataLst>
                <p:tags r:id="rId206"/>
              </p:custDataLst>
            </p:nvPr>
          </p:nvSpPr>
          <p:spPr>
            <a:xfrm>
              <a:off x="3522906" y="2882900"/>
              <a:ext cx="115645" cy="47213"/>
            </a:xfrm>
            <a:custGeom>
              <a:avLst/>
              <a:gdLst/>
              <a:ahLst/>
              <a:cxnLst/>
              <a:rect l="0" t="0" r="0" b="0"/>
              <a:pathLst>
                <a:path w="115645" h="47213">
                  <a:moveTo>
                    <a:pt x="20394" y="0"/>
                  </a:moveTo>
                  <a:lnTo>
                    <a:pt x="20394" y="0"/>
                  </a:lnTo>
                  <a:lnTo>
                    <a:pt x="0" y="38691"/>
                  </a:lnTo>
                  <a:lnTo>
                    <a:pt x="448" y="42728"/>
                  </a:lnTo>
                  <a:lnTo>
                    <a:pt x="2863" y="45418"/>
                  </a:lnTo>
                  <a:lnTo>
                    <a:pt x="6590" y="47212"/>
                  </a:lnTo>
                  <a:lnTo>
                    <a:pt x="20139" y="45443"/>
                  </a:lnTo>
                  <a:lnTo>
                    <a:pt x="66352" y="29633"/>
                  </a:lnTo>
                  <a:lnTo>
                    <a:pt x="115644" y="12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SMARTInkShape-Group624"/>
          <p:cNvGrpSpPr/>
          <p:nvPr/>
        </p:nvGrpSpPr>
        <p:grpSpPr>
          <a:xfrm>
            <a:off x="2571750" y="1758950"/>
            <a:ext cx="387351" cy="600034"/>
            <a:chOff x="2571750" y="1758950"/>
            <a:chExt cx="387351" cy="600034"/>
          </a:xfrm>
        </p:grpSpPr>
        <p:sp>
          <p:nvSpPr>
            <p:cNvPr id="76" name="SMARTInkShape-3094"/>
            <p:cNvSpPr/>
            <p:nvPr>
              <p:custDataLst>
                <p:tags r:id="rId178"/>
              </p:custDataLst>
            </p:nvPr>
          </p:nvSpPr>
          <p:spPr>
            <a:xfrm>
              <a:off x="2902237" y="2059558"/>
              <a:ext cx="56864" cy="299426"/>
            </a:xfrm>
            <a:custGeom>
              <a:avLst/>
              <a:gdLst/>
              <a:ahLst/>
              <a:cxnLst/>
              <a:rect l="0" t="0" r="0" b="0"/>
              <a:pathLst>
                <a:path w="56864" h="299426">
                  <a:moveTo>
                    <a:pt x="37813" y="264542"/>
                  </a:moveTo>
                  <a:lnTo>
                    <a:pt x="37813" y="264542"/>
                  </a:lnTo>
                  <a:lnTo>
                    <a:pt x="34442" y="264542"/>
                  </a:lnTo>
                  <a:lnTo>
                    <a:pt x="34155" y="263131"/>
                  </a:lnTo>
                  <a:lnTo>
                    <a:pt x="35710" y="253697"/>
                  </a:lnTo>
                  <a:lnTo>
                    <a:pt x="31773" y="207834"/>
                  </a:lnTo>
                  <a:lnTo>
                    <a:pt x="28153" y="165146"/>
                  </a:lnTo>
                  <a:lnTo>
                    <a:pt x="20644" y="117673"/>
                  </a:lnTo>
                  <a:lnTo>
                    <a:pt x="14248" y="75056"/>
                  </a:lnTo>
                  <a:lnTo>
                    <a:pt x="8291" y="33698"/>
                  </a:lnTo>
                  <a:lnTo>
                    <a:pt x="4622" y="8766"/>
                  </a:lnTo>
                  <a:lnTo>
                    <a:pt x="683" y="0"/>
                  </a:lnTo>
                  <a:lnTo>
                    <a:pt x="360" y="692"/>
                  </a:lnTo>
                  <a:lnTo>
                    <a:pt x="0" y="5224"/>
                  </a:lnTo>
                  <a:lnTo>
                    <a:pt x="11948" y="50074"/>
                  </a:lnTo>
                  <a:lnTo>
                    <a:pt x="23486" y="93908"/>
                  </a:lnTo>
                  <a:lnTo>
                    <a:pt x="30593" y="131693"/>
                  </a:lnTo>
                  <a:lnTo>
                    <a:pt x="36723" y="175760"/>
                  </a:lnTo>
                  <a:lnTo>
                    <a:pt x="42695" y="220604"/>
                  </a:lnTo>
                  <a:lnTo>
                    <a:pt x="49061" y="265144"/>
                  </a:lnTo>
                  <a:lnTo>
                    <a:pt x="51027" y="295404"/>
                  </a:lnTo>
                  <a:lnTo>
                    <a:pt x="52267" y="297817"/>
                  </a:lnTo>
                  <a:lnTo>
                    <a:pt x="53799" y="299425"/>
                  </a:lnTo>
                  <a:lnTo>
                    <a:pt x="54820" y="298381"/>
                  </a:lnTo>
                  <a:lnTo>
                    <a:pt x="56594" y="275845"/>
                  </a:lnTo>
                  <a:lnTo>
                    <a:pt x="52446" y="231993"/>
                  </a:lnTo>
                  <a:lnTo>
                    <a:pt x="50380" y="194455"/>
                  </a:lnTo>
                  <a:lnTo>
                    <a:pt x="45613" y="156522"/>
                  </a:lnTo>
                  <a:lnTo>
                    <a:pt x="39026" y="121294"/>
                  </a:lnTo>
                  <a:lnTo>
                    <a:pt x="23853" y="80229"/>
                  </a:lnTo>
                  <a:lnTo>
                    <a:pt x="13742" y="46598"/>
                  </a:lnTo>
                  <a:lnTo>
                    <a:pt x="14005" y="46574"/>
                  </a:lnTo>
                  <a:lnTo>
                    <a:pt x="21376" y="64200"/>
                  </a:lnTo>
                  <a:lnTo>
                    <a:pt x="32842" y="104240"/>
                  </a:lnTo>
                  <a:lnTo>
                    <a:pt x="45559" y="149073"/>
                  </a:lnTo>
                  <a:lnTo>
                    <a:pt x="53231" y="194094"/>
                  </a:lnTo>
                  <a:lnTo>
                    <a:pt x="56863" y="2518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3095"/>
            <p:cNvSpPr/>
            <p:nvPr>
              <p:custDataLst>
                <p:tags r:id="rId179"/>
              </p:custDataLst>
            </p:nvPr>
          </p:nvSpPr>
          <p:spPr>
            <a:xfrm>
              <a:off x="2571750" y="1765300"/>
              <a:ext cx="6351" cy="12701"/>
            </a:xfrm>
            <a:custGeom>
              <a:avLst/>
              <a:gdLst/>
              <a:ahLst/>
              <a:cxnLst/>
              <a:rect l="0" t="0" r="0" b="0"/>
              <a:pathLst>
                <a:path w="6351" h="12701">
                  <a:moveTo>
                    <a:pt x="0" y="0"/>
                  </a:moveTo>
                  <a:lnTo>
                    <a:pt x="0" y="0"/>
                  </a:lnTo>
                  <a:lnTo>
                    <a:pt x="6350" y="12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3096"/>
            <p:cNvSpPr/>
            <p:nvPr>
              <p:custDataLst>
                <p:tags r:id="rId180"/>
              </p:custDataLst>
            </p:nvPr>
          </p:nvSpPr>
          <p:spPr>
            <a:xfrm>
              <a:off x="2578100" y="184150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0" y="0"/>
                  </a:moveTo>
                  <a:lnTo>
                    <a:pt x="0" y="0"/>
                  </a:lnTo>
                  <a:lnTo>
                    <a:pt x="6350" y="6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3097"/>
            <p:cNvSpPr/>
            <p:nvPr>
              <p:custDataLst>
                <p:tags r:id="rId181"/>
              </p:custDataLst>
            </p:nvPr>
          </p:nvSpPr>
          <p:spPr>
            <a:xfrm>
              <a:off x="2584450" y="1898650"/>
              <a:ext cx="1" cy="6351"/>
            </a:xfrm>
            <a:custGeom>
              <a:avLst/>
              <a:gdLst/>
              <a:ahLst/>
              <a:cxnLst/>
              <a:rect l="0" t="0" r="0" b="0"/>
              <a:pathLst>
                <a:path w="1" h="6351">
                  <a:moveTo>
                    <a:pt x="0" y="6350"/>
                  </a:moveTo>
                  <a:lnTo>
                    <a:pt x="0" y="63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3098"/>
            <p:cNvSpPr/>
            <p:nvPr>
              <p:custDataLst>
                <p:tags r:id="rId182"/>
              </p:custDataLst>
            </p:nvPr>
          </p:nvSpPr>
          <p:spPr>
            <a:xfrm>
              <a:off x="2584450" y="1873250"/>
              <a:ext cx="25401" cy="6351"/>
            </a:xfrm>
            <a:custGeom>
              <a:avLst/>
              <a:gdLst/>
              <a:ahLst/>
              <a:cxnLst/>
              <a:rect l="0" t="0" r="0" b="0"/>
              <a:pathLst>
                <a:path w="25401" h="6351">
                  <a:moveTo>
                    <a:pt x="0" y="6350"/>
                  </a:moveTo>
                  <a:lnTo>
                    <a:pt x="0" y="6350"/>
                  </a:lnTo>
                  <a:lnTo>
                    <a:pt x="0" y="2979"/>
                  </a:lnTo>
                  <a:lnTo>
                    <a:pt x="1411" y="1986"/>
                  </a:lnTo>
                  <a:lnTo>
                    <a:pt x="254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3099"/>
            <p:cNvSpPr/>
            <p:nvPr>
              <p:custDataLst>
                <p:tags r:id="rId183"/>
              </p:custDataLst>
            </p:nvPr>
          </p:nvSpPr>
          <p:spPr>
            <a:xfrm>
              <a:off x="2717800" y="1854200"/>
              <a:ext cx="50801" cy="6351"/>
            </a:xfrm>
            <a:custGeom>
              <a:avLst/>
              <a:gdLst/>
              <a:ahLst/>
              <a:cxnLst/>
              <a:rect l="0" t="0" r="0" b="0"/>
              <a:pathLst>
                <a:path w="50801" h="635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27838" y="5761"/>
                  </a:lnTo>
                  <a:lnTo>
                    <a:pt x="50800" y="6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3100"/>
            <p:cNvSpPr/>
            <p:nvPr>
              <p:custDataLst>
                <p:tags r:id="rId184"/>
              </p:custDataLst>
            </p:nvPr>
          </p:nvSpPr>
          <p:spPr>
            <a:xfrm>
              <a:off x="2857500" y="1841500"/>
              <a:ext cx="1" cy="8171"/>
            </a:xfrm>
            <a:custGeom>
              <a:avLst/>
              <a:gdLst/>
              <a:ahLst/>
              <a:cxnLst/>
              <a:rect l="0" t="0" r="0" b="0"/>
              <a:pathLst>
                <a:path w="1" h="8171">
                  <a:moveTo>
                    <a:pt x="0" y="0"/>
                  </a:moveTo>
                  <a:lnTo>
                    <a:pt x="0" y="0"/>
                  </a:lnTo>
                  <a:lnTo>
                    <a:pt x="0" y="8170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3101"/>
            <p:cNvSpPr/>
            <p:nvPr>
              <p:custDataLst>
                <p:tags r:id="rId185"/>
              </p:custDataLst>
            </p:nvPr>
          </p:nvSpPr>
          <p:spPr>
            <a:xfrm>
              <a:off x="2863850" y="18478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3102"/>
            <p:cNvSpPr/>
            <p:nvPr>
              <p:custDataLst>
                <p:tags r:id="rId186"/>
              </p:custDataLst>
            </p:nvPr>
          </p:nvSpPr>
          <p:spPr>
            <a:xfrm>
              <a:off x="2825750" y="1765300"/>
              <a:ext cx="107951" cy="107951"/>
            </a:xfrm>
            <a:custGeom>
              <a:avLst/>
              <a:gdLst/>
              <a:ahLst/>
              <a:cxnLst/>
              <a:rect l="0" t="0" r="0" b="0"/>
              <a:pathLst>
                <a:path w="107951" h="107951">
                  <a:moveTo>
                    <a:pt x="0" y="0"/>
                  </a:moveTo>
                  <a:lnTo>
                    <a:pt x="0" y="0"/>
                  </a:lnTo>
                  <a:lnTo>
                    <a:pt x="6742" y="0"/>
                  </a:lnTo>
                  <a:lnTo>
                    <a:pt x="11934" y="1881"/>
                  </a:lnTo>
                  <a:lnTo>
                    <a:pt x="24386" y="12209"/>
                  </a:lnTo>
                  <a:lnTo>
                    <a:pt x="58143" y="58328"/>
                  </a:lnTo>
                  <a:lnTo>
                    <a:pt x="98998" y="105241"/>
                  </a:lnTo>
                  <a:lnTo>
                    <a:pt x="107950" y="1079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3103"/>
            <p:cNvSpPr/>
            <p:nvPr>
              <p:custDataLst>
                <p:tags r:id="rId187"/>
              </p:custDataLst>
            </p:nvPr>
          </p:nvSpPr>
          <p:spPr>
            <a:xfrm>
              <a:off x="2832100" y="1758950"/>
              <a:ext cx="114301" cy="177801"/>
            </a:xfrm>
            <a:custGeom>
              <a:avLst/>
              <a:gdLst/>
              <a:ahLst/>
              <a:cxnLst/>
              <a:rect l="0" t="0" r="0" b="0"/>
              <a:pathLst>
                <a:path w="114301" h="177801">
                  <a:moveTo>
                    <a:pt x="114300" y="0"/>
                  </a:moveTo>
                  <a:lnTo>
                    <a:pt x="114300" y="0"/>
                  </a:lnTo>
                  <a:lnTo>
                    <a:pt x="107558" y="3371"/>
                  </a:lnTo>
                  <a:lnTo>
                    <a:pt x="102366" y="8789"/>
                  </a:lnTo>
                  <a:lnTo>
                    <a:pt x="80179" y="54568"/>
                  </a:lnTo>
                  <a:lnTo>
                    <a:pt x="56682" y="98973"/>
                  </a:lnTo>
                  <a:lnTo>
                    <a:pt x="29101" y="141662"/>
                  </a:lnTo>
                  <a:lnTo>
                    <a:pt x="0" y="1778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SMARTInkShape-Group625"/>
          <p:cNvGrpSpPr/>
          <p:nvPr/>
        </p:nvGrpSpPr>
        <p:grpSpPr>
          <a:xfrm>
            <a:off x="2841142" y="787400"/>
            <a:ext cx="778359" cy="1032072"/>
            <a:chOff x="2841142" y="787400"/>
            <a:chExt cx="778359" cy="1032072"/>
          </a:xfrm>
        </p:grpSpPr>
        <p:sp>
          <p:nvSpPr>
            <p:cNvPr id="87" name="SMARTInkShape-3104"/>
            <p:cNvSpPr/>
            <p:nvPr>
              <p:custDataLst>
                <p:tags r:id="rId149"/>
              </p:custDataLst>
            </p:nvPr>
          </p:nvSpPr>
          <p:spPr>
            <a:xfrm>
              <a:off x="3473450" y="1206500"/>
              <a:ext cx="6351" cy="1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0" y="0"/>
                  </a:moveTo>
                  <a:lnTo>
                    <a:pt x="0" y="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3105"/>
            <p:cNvSpPr/>
            <p:nvPr>
              <p:custDataLst>
                <p:tags r:id="rId150"/>
              </p:custDataLst>
            </p:nvPr>
          </p:nvSpPr>
          <p:spPr>
            <a:xfrm>
              <a:off x="3333750" y="123190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0" y="6350"/>
                  </a:moveTo>
                  <a:lnTo>
                    <a:pt x="0" y="635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3106"/>
            <p:cNvSpPr/>
            <p:nvPr>
              <p:custDataLst>
                <p:tags r:id="rId151"/>
              </p:custDataLst>
            </p:nvPr>
          </p:nvSpPr>
          <p:spPr>
            <a:xfrm>
              <a:off x="3333750" y="14287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3107"/>
            <p:cNvSpPr/>
            <p:nvPr>
              <p:custDataLst>
                <p:tags r:id="rId152"/>
              </p:custDataLst>
            </p:nvPr>
          </p:nvSpPr>
          <p:spPr>
            <a:xfrm>
              <a:off x="3321050" y="1263650"/>
              <a:ext cx="6351" cy="12701"/>
            </a:xfrm>
            <a:custGeom>
              <a:avLst/>
              <a:gdLst/>
              <a:ahLst/>
              <a:cxnLst/>
              <a:rect l="0" t="0" r="0" b="0"/>
              <a:pathLst>
                <a:path w="6351" h="1270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705" y="4364"/>
                  </a:lnTo>
                  <a:lnTo>
                    <a:pt x="1881" y="5026"/>
                  </a:lnTo>
                  <a:lnTo>
                    <a:pt x="3371" y="5467"/>
                  </a:lnTo>
                  <a:lnTo>
                    <a:pt x="4364" y="6467"/>
                  </a:lnTo>
                  <a:lnTo>
                    <a:pt x="6350" y="12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3108"/>
            <p:cNvSpPr/>
            <p:nvPr>
              <p:custDataLst>
                <p:tags r:id="rId153"/>
              </p:custDataLst>
            </p:nvPr>
          </p:nvSpPr>
          <p:spPr>
            <a:xfrm>
              <a:off x="3308350" y="1149350"/>
              <a:ext cx="6351" cy="25401"/>
            </a:xfrm>
            <a:custGeom>
              <a:avLst/>
              <a:gdLst/>
              <a:ahLst/>
              <a:cxnLst/>
              <a:rect l="0" t="0" r="0" b="0"/>
              <a:pathLst>
                <a:path w="6351" h="25401">
                  <a:moveTo>
                    <a:pt x="6350" y="0"/>
                  </a:moveTo>
                  <a:lnTo>
                    <a:pt x="6350" y="0"/>
                  </a:lnTo>
                  <a:lnTo>
                    <a:pt x="883" y="10935"/>
                  </a:lnTo>
                  <a:lnTo>
                    <a:pt x="0" y="25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3109"/>
            <p:cNvSpPr/>
            <p:nvPr>
              <p:custDataLst>
                <p:tags r:id="rId154"/>
              </p:custDataLst>
            </p:nvPr>
          </p:nvSpPr>
          <p:spPr>
            <a:xfrm>
              <a:off x="3295650" y="1009650"/>
              <a:ext cx="1" cy="38101"/>
            </a:xfrm>
            <a:custGeom>
              <a:avLst/>
              <a:gdLst/>
              <a:ahLst/>
              <a:cxnLst/>
              <a:rect l="0" t="0" r="0" b="0"/>
              <a:pathLst>
                <a:path w="1" h="38101">
                  <a:moveTo>
                    <a:pt x="0" y="0"/>
                  </a:moveTo>
                  <a:lnTo>
                    <a:pt x="0" y="0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3110"/>
            <p:cNvSpPr/>
            <p:nvPr>
              <p:custDataLst>
                <p:tags r:id="rId155"/>
              </p:custDataLst>
            </p:nvPr>
          </p:nvSpPr>
          <p:spPr>
            <a:xfrm>
              <a:off x="3111500" y="1657350"/>
              <a:ext cx="1" cy="6351"/>
            </a:xfrm>
            <a:custGeom>
              <a:avLst/>
              <a:gdLst/>
              <a:ahLst/>
              <a:cxnLst/>
              <a:rect l="0" t="0" r="0" b="0"/>
              <a:pathLst>
                <a:path w="1" h="6351">
                  <a:moveTo>
                    <a:pt x="0" y="0"/>
                  </a:moveTo>
                  <a:lnTo>
                    <a:pt x="0" y="0"/>
                  </a:lnTo>
                  <a:lnTo>
                    <a:pt x="0" y="6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3111"/>
            <p:cNvSpPr/>
            <p:nvPr>
              <p:custDataLst>
                <p:tags r:id="rId156"/>
              </p:custDataLst>
            </p:nvPr>
          </p:nvSpPr>
          <p:spPr>
            <a:xfrm>
              <a:off x="3314700" y="144780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0" y="6350"/>
                  </a:moveTo>
                  <a:lnTo>
                    <a:pt x="0" y="635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3112"/>
            <p:cNvSpPr/>
            <p:nvPr>
              <p:custDataLst>
                <p:tags r:id="rId157"/>
              </p:custDataLst>
            </p:nvPr>
          </p:nvSpPr>
          <p:spPr>
            <a:xfrm>
              <a:off x="3143250" y="1596542"/>
              <a:ext cx="6351" cy="10009"/>
            </a:xfrm>
            <a:custGeom>
              <a:avLst/>
              <a:gdLst/>
              <a:ahLst/>
              <a:cxnLst/>
              <a:rect l="0" t="0" r="0" b="0"/>
              <a:pathLst>
                <a:path w="6351" h="10009">
                  <a:moveTo>
                    <a:pt x="6350" y="3658"/>
                  </a:moveTo>
                  <a:lnTo>
                    <a:pt x="6350" y="3658"/>
                  </a:lnTo>
                  <a:lnTo>
                    <a:pt x="2979" y="3658"/>
                  </a:lnTo>
                  <a:lnTo>
                    <a:pt x="1986" y="2952"/>
                  </a:lnTo>
                  <a:lnTo>
                    <a:pt x="1324" y="1776"/>
                  </a:lnTo>
                  <a:lnTo>
                    <a:pt x="883" y="287"/>
                  </a:lnTo>
                  <a:lnTo>
                    <a:pt x="588" y="0"/>
                  </a:lnTo>
                  <a:lnTo>
                    <a:pt x="392" y="514"/>
                  </a:lnTo>
                  <a:lnTo>
                    <a:pt x="0" y="100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3113"/>
            <p:cNvSpPr/>
            <p:nvPr>
              <p:custDataLst>
                <p:tags r:id="rId158"/>
              </p:custDataLst>
            </p:nvPr>
          </p:nvSpPr>
          <p:spPr>
            <a:xfrm>
              <a:off x="3289300" y="1390650"/>
              <a:ext cx="101601" cy="120651"/>
            </a:xfrm>
            <a:custGeom>
              <a:avLst/>
              <a:gdLst/>
              <a:ahLst/>
              <a:cxnLst/>
              <a:rect l="0" t="0" r="0" b="0"/>
              <a:pathLst>
                <a:path w="101601" h="120651">
                  <a:moveTo>
                    <a:pt x="101600" y="0"/>
                  </a:moveTo>
                  <a:lnTo>
                    <a:pt x="101600" y="0"/>
                  </a:lnTo>
                  <a:lnTo>
                    <a:pt x="94858" y="0"/>
                  </a:lnTo>
                  <a:lnTo>
                    <a:pt x="80552" y="10113"/>
                  </a:lnTo>
                  <a:lnTo>
                    <a:pt x="49742" y="51522"/>
                  </a:lnTo>
                  <a:lnTo>
                    <a:pt x="13774" y="98941"/>
                  </a:lnTo>
                  <a:lnTo>
                    <a:pt x="0" y="1206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3114"/>
            <p:cNvSpPr/>
            <p:nvPr>
              <p:custDataLst>
                <p:tags r:id="rId159"/>
              </p:custDataLst>
            </p:nvPr>
          </p:nvSpPr>
          <p:spPr>
            <a:xfrm>
              <a:off x="3282950" y="1377950"/>
              <a:ext cx="101601" cy="95251"/>
            </a:xfrm>
            <a:custGeom>
              <a:avLst/>
              <a:gdLst/>
              <a:ahLst/>
              <a:cxnLst/>
              <a:rect l="0" t="0" r="0" b="0"/>
              <a:pathLst>
                <a:path w="101601" h="9525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0139" y="15901"/>
                  </a:lnTo>
                  <a:lnTo>
                    <a:pt x="56704" y="54193"/>
                  </a:lnTo>
                  <a:lnTo>
                    <a:pt x="101600" y="95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3115"/>
            <p:cNvSpPr/>
            <p:nvPr>
              <p:custDataLst>
                <p:tags r:id="rId160"/>
              </p:custDataLst>
            </p:nvPr>
          </p:nvSpPr>
          <p:spPr>
            <a:xfrm>
              <a:off x="3117850" y="1606550"/>
              <a:ext cx="76201" cy="133351"/>
            </a:xfrm>
            <a:custGeom>
              <a:avLst/>
              <a:gdLst/>
              <a:ahLst/>
              <a:cxnLst/>
              <a:rect l="0" t="0" r="0" b="0"/>
              <a:pathLst>
                <a:path w="76201" h="133351">
                  <a:moveTo>
                    <a:pt x="76200" y="0"/>
                  </a:moveTo>
                  <a:lnTo>
                    <a:pt x="76200" y="0"/>
                  </a:lnTo>
                  <a:lnTo>
                    <a:pt x="72829" y="0"/>
                  </a:lnTo>
                  <a:lnTo>
                    <a:pt x="71836" y="706"/>
                  </a:lnTo>
                  <a:lnTo>
                    <a:pt x="71174" y="1882"/>
                  </a:lnTo>
                  <a:lnTo>
                    <a:pt x="68322" y="7892"/>
                  </a:lnTo>
                  <a:lnTo>
                    <a:pt x="38114" y="55262"/>
                  </a:lnTo>
                  <a:lnTo>
                    <a:pt x="17589" y="92708"/>
                  </a:lnTo>
                  <a:lnTo>
                    <a:pt x="0" y="133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3116"/>
            <p:cNvSpPr/>
            <p:nvPr>
              <p:custDataLst>
                <p:tags r:id="rId161"/>
              </p:custDataLst>
            </p:nvPr>
          </p:nvSpPr>
          <p:spPr>
            <a:xfrm>
              <a:off x="3105150" y="1333500"/>
              <a:ext cx="6351" cy="31751"/>
            </a:xfrm>
            <a:custGeom>
              <a:avLst/>
              <a:gdLst/>
              <a:ahLst/>
              <a:cxnLst/>
              <a:rect l="0" t="0" r="0" b="0"/>
              <a:pathLst>
                <a:path w="6351" h="31751">
                  <a:moveTo>
                    <a:pt x="0" y="0"/>
                  </a:moveTo>
                  <a:lnTo>
                    <a:pt x="0" y="0"/>
                  </a:lnTo>
                  <a:lnTo>
                    <a:pt x="3371" y="6742"/>
                  </a:lnTo>
                  <a:lnTo>
                    <a:pt x="6350" y="31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3117"/>
            <p:cNvSpPr/>
            <p:nvPr>
              <p:custDataLst>
                <p:tags r:id="rId162"/>
              </p:custDataLst>
            </p:nvPr>
          </p:nvSpPr>
          <p:spPr>
            <a:xfrm>
              <a:off x="3105150" y="1447800"/>
              <a:ext cx="1" cy="25401"/>
            </a:xfrm>
            <a:custGeom>
              <a:avLst/>
              <a:gdLst/>
              <a:ahLst/>
              <a:cxnLst/>
              <a:rect l="0" t="0" r="0" b="0"/>
              <a:pathLst>
                <a:path w="1" h="25401">
                  <a:moveTo>
                    <a:pt x="0" y="0"/>
                  </a:moveTo>
                  <a:lnTo>
                    <a:pt x="0" y="0"/>
                  </a:lnTo>
                  <a:lnTo>
                    <a:pt x="0" y="25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3118"/>
            <p:cNvSpPr/>
            <p:nvPr>
              <p:custDataLst>
                <p:tags r:id="rId163"/>
              </p:custDataLst>
            </p:nvPr>
          </p:nvSpPr>
          <p:spPr>
            <a:xfrm>
              <a:off x="2959100" y="1682750"/>
              <a:ext cx="63501" cy="12701"/>
            </a:xfrm>
            <a:custGeom>
              <a:avLst/>
              <a:gdLst/>
              <a:ahLst/>
              <a:cxnLst/>
              <a:rect l="0" t="0" r="0" b="0"/>
              <a:pathLst>
                <a:path w="63501" h="12701">
                  <a:moveTo>
                    <a:pt x="0" y="12700"/>
                  </a:moveTo>
                  <a:lnTo>
                    <a:pt x="0" y="12700"/>
                  </a:lnTo>
                  <a:lnTo>
                    <a:pt x="6480" y="11994"/>
                  </a:lnTo>
                  <a:lnTo>
                    <a:pt x="32895" y="6742"/>
                  </a:lnTo>
                  <a:lnTo>
                    <a:pt x="40725" y="5819"/>
                  </a:lnTo>
                  <a:lnTo>
                    <a:pt x="635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3119"/>
            <p:cNvSpPr/>
            <p:nvPr>
              <p:custDataLst>
                <p:tags r:id="rId164"/>
              </p:custDataLst>
            </p:nvPr>
          </p:nvSpPr>
          <p:spPr>
            <a:xfrm>
              <a:off x="3086361" y="1603066"/>
              <a:ext cx="114040" cy="98735"/>
            </a:xfrm>
            <a:custGeom>
              <a:avLst/>
              <a:gdLst/>
              <a:ahLst/>
              <a:cxnLst/>
              <a:rect l="0" t="0" r="0" b="0"/>
              <a:pathLst>
                <a:path w="114040" h="98735">
                  <a:moveTo>
                    <a:pt x="6089" y="9834"/>
                  </a:moveTo>
                  <a:lnTo>
                    <a:pt x="6089" y="9834"/>
                  </a:lnTo>
                  <a:lnTo>
                    <a:pt x="622" y="4367"/>
                  </a:lnTo>
                  <a:lnTo>
                    <a:pt x="0" y="374"/>
                  </a:lnTo>
                  <a:lnTo>
                    <a:pt x="619" y="0"/>
                  </a:lnTo>
                  <a:lnTo>
                    <a:pt x="20725" y="9566"/>
                  </a:lnTo>
                  <a:lnTo>
                    <a:pt x="61423" y="42118"/>
                  </a:lnTo>
                  <a:lnTo>
                    <a:pt x="88007" y="66662"/>
                  </a:lnTo>
                  <a:lnTo>
                    <a:pt x="102858" y="89415"/>
                  </a:lnTo>
                  <a:lnTo>
                    <a:pt x="114039" y="98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3120"/>
            <p:cNvSpPr/>
            <p:nvPr>
              <p:custDataLst>
                <p:tags r:id="rId165"/>
              </p:custDataLst>
            </p:nvPr>
          </p:nvSpPr>
          <p:spPr>
            <a:xfrm>
              <a:off x="3145942" y="1631950"/>
              <a:ext cx="3659" cy="6351"/>
            </a:xfrm>
            <a:custGeom>
              <a:avLst/>
              <a:gdLst/>
              <a:ahLst/>
              <a:cxnLst/>
              <a:rect l="0" t="0" r="0" b="0"/>
              <a:pathLst>
                <a:path w="3659" h="6351">
                  <a:moveTo>
                    <a:pt x="3658" y="0"/>
                  </a:moveTo>
                  <a:lnTo>
                    <a:pt x="3658" y="0"/>
                  </a:lnTo>
                  <a:lnTo>
                    <a:pt x="3658" y="3371"/>
                  </a:lnTo>
                  <a:lnTo>
                    <a:pt x="2952" y="4364"/>
                  </a:lnTo>
                  <a:lnTo>
                    <a:pt x="1776" y="5026"/>
                  </a:lnTo>
                  <a:lnTo>
                    <a:pt x="287" y="5467"/>
                  </a:lnTo>
                  <a:lnTo>
                    <a:pt x="0" y="5761"/>
                  </a:lnTo>
                  <a:lnTo>
                    <a:pt x="3658" y="6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3121"/>
            <p:cNvSpPr/>
            <p:nvPr>
              <p:custDataLst>
                <p:tags r:id="rId166"/>
              </p:custDataLst>
            </p:nvPr>
          </p:nvSpPr>
          <p:spPr>
            <a:xfrm>
              <a:off x="2841142" y="1581150"/>
              <a:ext cx="3659" cy="12701"/>
            </a:xfrm>
            <a:custGeom>
              <a:avLst/>
              <a:gdLst/>
              <a:ahLst/>
              <a:cxnLst/>
              <a:rect l="0" t="0" r="0" b="0"/>
              <a:pathLst>
                <a:path w="3659" h="12701">
                  <a:moveTo>
                    <a:pt x="3658" y="0"/>
                  </a:moveTo>
                  <a:lnTo>
                    <a:pt x="3658" y="0"/>
                  </a:lnTo>
                  <a:lnTo>
                    <a:pt x="287" y="3371"/>
                  </a:lnTo>
                  <a:lnTo>
                    <a:pt x="0" y="5070"/>
                  </a:lnTo>
                  <a:lnTo>
                    <a:pt x="514" y="6907"/>
                  </a:lnTo>
                  <a:lnTo>
                    <a:pt x="3658" y="12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3122"/>
            <p:cNvSpPr/>
            <p:nvPr>
              <p:custDataLst>
                <p:tags r:id="rId167"/>
              </p:custDataLst>
            </p:nvPr>
          </p:nvSpPr>
          <p:spPr>
            <a:xfrm>
              <a:off x="3517900" y="1200150"/>
              <a:ext cx="6351" cy="1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0" y="0"/>
                  </a:moveTo>
                  <a:lnTo>
                    <a:pt x="0" y="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3123"/>
            <p:cNvSpPr/>
            <p:nvPr>
              <p:custDataLst>
                <p:tags r:id="rId168"/>
              </p:custDataLst>
            </p:nvPr>
          </p:nvSpPr>
          <p:spPr>
            <a:xfrm>
              <a:off x="3539641" y="1130562"/>
              <a:ext cx="60810" cy="75939"/>
            </a:xfrm>
            <a:custGeom>
              <a:avLst/>
              <a:gdLst/>
              <a:ahLst/>
              <a:cxnLst/>
              <a:rect l="0" t="0" r="0" b="0"/>
              <a:pathLst>
                <a:path w="60810" h="75939">
                  <a:moveTo>
                    <a:pt x="3659" y="6088"/>
                  </a:moveTo>
                  <a:lnTo>
                    <a:pt x="3659" y="6088"/>
                  </a:lnTo>
                  <a:lnTo>
                    <a:pt x="3659" y="2717"/>
                  </a:lnTo>
                  <a:lnTo>
                    <a:pt x="2953" y="1724"/>
                  </a:lnTo>
                  <a:lnTo>
                    <a:pt x="1778" y="1062"/>
                  </a:lnTo>
                  <a:lnTo>
                    <a:pt x="288" y="621"/>
                  </a:lnTo>
                  <a:lnTo>
                    <a:pt x="0" y="326"/>
                  </a:lnTo>
                  <a:lnTo>
                    <a:pt x="514" y="130"/>
                  </a:lnTo>
                  <a:lnTo>
                    <a:pt x="1563" y="0"/>
                  </a:lnTo>
                  <a:lnTo>
                    <a:pt x="4609" y="3617"/>
                  </a:lnTo>
                  <a:lnTo>
                    <a:pt x="39769" y="47606"/>
                  </a:lnTo>
                  <a:lnTo>
                    <a:pt x="60809" y="75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3124"/>
            <p:cNvSpPr/>
            <p:nvPr>
              <p:custDataLst>
                <p:tags r:id="rId169"/>
              </p:custDataLst>
            </p:nvPr>
          </p:nvSpPr>
          <p:spPr>
            <a:xfrm>
              <a:off x="3511550" y="1143000"/>
              <a:ext cx="107951" cy="88901"/>
            </a:xfrm>
            <a:custGeom>
              <a:avLst/>
              <a:gdLst/>
              <a:ahLst/>
              <a:cxnLst/>
              <a:rect l="0" t="0" r="0" b="0"/>
              <a:pathLst>
                <a:path w="107951" h="88901">
                  <a:moveTo>
                    <a:pt x="107950" y="0"/>
                  </a:moveTo>
                  <a:lnTo>
                    <a:pt x="107950" y="0"/>
                  </a:lnTo>
                  <a:lnTo>
                    <a:pt x="99111" y="0"/>
                  </a:lnTo>
                  <a:lnTo>
                    <a:pt x="82910" y="6742"/>
                  </a:lnTo>
                  <a:lnTo>
                    <a:pt x="39603" y="47300"/>
                  </a:lnTo>
                  <a:lnTo>
                    <a:pt x="30301" y="54889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3125"/>
            <p:cNvSpPr/>
            <p:nvPr>
              <p:custDataLst>
                <p:tags r:id="rId170"/>
              </p:custDataLst>
            </p:nvPr>
          </p:nvSpPr>
          <p:spPr>
            <a:xfrm>
              <a:off x="3517900" y="787400"/>
              <a:ext cx="6351" cy="31751"/>
            </a:xfrm>
            <a:custGeom>
              <a:avLst/>
              <a:gdLst/>
              <a:ahLst/>
              <a:cxnLst/>
              <a:rect l="0" t="0" r="0" b="0"/>
              <a:pathLst>
                <a:path w="6351" h="31751">
                  <a:moveTo>
                    <a:pt x="6350" y="0"/>
                  </a:moveTo>
                  <a:lnTo>
                    <a:pt x="6350" y="0"/>
                  </a:lnTo>
                  <a:lnTo>
                    <a:pt x="6350" y="8838"/>
                  </a:lnTo>
                  <a:lnTo>
                    <a:pt x="4469" y="12865"/>
                  </a:lnTo>
                  <a:lnTo>
                    <a:pt x="1986" y="17007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3126"/>
            <p:cNvSpPr/>
            <p:nvPr>
              <p:custDataLst>
                <p:tags r:id="rId171"/>
              </p:custDataLst>
            </p:nvPr>
          </p:nvSpPr>
          <p:spPr>
            <a:xfrm>
              <a:off x="3549650" y="103505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6350" y="0"/>
                  </a:moveTo>
                  <a:lnTo>
                    <a:pt x="6350" y="0"/>
                  </a:lnTo>
                  <a:lnTo>
                    <a:pt x="0" y="6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3127"/>
            <p:cNvSpPr/>
            <p:nvPr>
              <p:custDataLst>
                <p:tags r:id="rId172"/>
              </p:custDataLst>
            </p:nvPr>
          </p:nvSpPr>
          <p:spPr>
            <a:xfrm>
              <a:off x="3543300" y="1130300"/>
              <a:ext cx="6351" cy="12701"/>
            </a:xfrm>
            <a:custGeom>
              <a:avLst/>
              <a:gdLst/>
              <a:ahLst/>
              <a:cxnLst/>
              <a:rect l="0" t="0" r="0" b="0"/>
              <a:pathLst>
                <a:path w="6351" h="12701">
                  <a:moveTo>
                    <a:pt x="0" y="0"/>
                  </a:moveTo>
                  <a:lnTo>
                    <a:pt x="0" y="0"/>
                  </a:lnTo>
                  <a:lnTo>
                    <a:pt x="0" y="9644"/>
                  </a:lnTo>
                  <a:lnTo>
                    <a:pt x="706" y="10662"/>
                  </a:lnTo>
                  <a:lnTo>
                    <a:pt x="6350" y="12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3128"/>
            <p:cNvSpPr/>
            <p:nvPr>
              <p:custDataLst>
                <p:tags r:id="rId173"/>
              </p:custDataLst>
            </p:nvPr>
          </p:nvSpPr>
          <p:spPr>
            <a:xfrm>
              <a:off x="3517900" y="1041400"/>
              <a:ext cx="12701" cy="11818"/>
            </a:xfrm>
            <a:custGeom>
              <a:avLst/>
              <a:gdLst/>
              <a:ahLst/>
              <a:cxnLst/>
              <a:rect l="0" t="0" r="0" b="0"/>
              <a:pathLst>
                <a:path w="12701" h="11818">
                  <a:moveTo>
                    <a:pt x="12700" y="6350"/>
                  </a:moveTo>
                  <a:lnTo>
                    <a:pt x="12700" y="6350"/>
                  </a:lnTo>
                  <a:lnTo>
                    <a:pt x="12700" y="9721"/>
                  </a:lnTo>
                  <a:lnTo>
                    <a:pt x="11994" y="10714"/>
                  </a:lnTo>
                  <a:lnTo>
                    <a:pt x="10818" y="11376"/>
                  </a:lnTo>
                  <a:lnTo>
                    <a:pt x="9329" y="11817"/>
                  </a:lnTo>
                  <a:lnTo>
                    <a:pt x="7631" y="107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3129"/>
            <p:cNvSpPr/>
            <p:nvPr>
              <p:custDataLst>
                <p:tags r:id="rId174"/>
              </p:custDataLst>
            </p:nvPr>
          </p:nvSpPr>
          <p:spPr>
            <a:xfrm>
              <a:off x="2857500" y="1644650"/>
              <a:ext cx="1" cy="31751"/>
            </a:xfrm>
            <a:custGeom>
              <a:avLst/>
              <a:gdLst/>
              <a:ahLst/>
              <a:cxnLst/>
              <a:rect l="0" t="0" r="0" b="0"/>
              <a:pathLst>
                <a:path w="1" h="31751">
                  <a:moveTo>
                    <a:pt x="0" y="0"/>
                  </a:moveTo>
                  <a:lnTo>
                    <a:pt x="0" y="0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3130"/>
            <p:cNvSpPr/>
            <p:nvPr>
              <p:custDataLst>
                <p:tags r:id="rId175"/>
              </p:custDataLst>
            </p:nvPr>
          </p:nvSpPr>
          <p:spPr>
            <a:xfrm>
              <a:off x="2858383" y="1765300"/>
              <a:ext cx="5468" cy="38101"/>
            </a:xfrm>
            <a:custGeom>
              <a:avLst/>
              <a:gdLst/>
              <a:ahLst/>
              <a:cxnLst/>
              <a:rect l="0" t="0" r="0" b="0"/>
              <a:pathLst>
                <a:path w="5468" h="38101">
                  <a:moveTo>
                    <a:pt x="5467" y="0"/>
                  </a:moveTo>
                  <a:lnTo>
                    <a:pt x="5467" y="0"/>
                  </a:lnTo>
                  <a:lnTo>
                    <a:pt x="5467" y="14306"/>
                  </a:lnTo>
                  <a:lnTo>
                    <a:pt x="3585" y="18823"/>
                  </a:lnTo>
                  <a:lnTo>
                    <a:pt x="1103" y="23182"/>
                  </a:lnTo>
                  <a:lnTo>
                    <a:pt x="0" y="27472"/>
                  </a:lnTo>
                  <a:lnTo>
                    <a:pt x="411" y="29603"/>
                  </a:lnTo>
                  <a:lnTo>
                    <a:pt x="5467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3131"/>
            <p:cNvSpPr/>
            <p:nvPr>
              <p:custDataLst>
                <p:tags r:id="rId176"/>
              </p:custDataLst>
            </p:nvPr>
          </p:nvSpPr>
          <p:spPr>
            <a:xfrm>
              <a:off x="2876550" y="1809750"/>
              <a:ext cx="1" cy="9722"/>
            </a:xfrm>
            <a:custGeom>
              <a:avLst/>
              <a:gdLst/>
              <a:ahLst/>
              <a:cxnLst/>
              <a:rect l="0" t="0" r="0" b="0"/>
              <a:pathLst>
                <a:path w="1" h="9722">
                  <a:moveTo>
                    <a:pt x="0" y="6350"/>
                  </a:moveTo>
                  <a:lnTo>
                    <a:pt x="0" y="6350"/>
                  </a:lnTo>
                  <a:lnTo>
                    <a:pt x="0" y="972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3132"/>
            <p:cNvSpPr/>
            <p:nvPr>
              <p:custDataLst>
                <p:tags r:id="rId177"/>
              </p:custDataLst>
            </p:nvPr>
          </p:nvSpPr>
          <p:spPr>
            <a:xfrm>
              <a:off x="2853842" y="1708150"/>
              <a:ext cx="22709" cy="3659"/>
            </a:xfrm>
            <a:custGeom>
              <a:avLst/>
              <a:gdLst/>
              <a:ahLst/>
              <a:cxnLst/>
              <a:rect l="0" t="0" r="0" b="0"/>
              <a:pathLst>
                <a:path w="22709" h="3659">
                  <a:moveTo>
                    <a:pt x="3658" y="0"/>
                  </a:moveTo>
                  <a:lnTo>
                    <a:pt x="3658" y="0"/>
                  </a:lnTo>
                  <a:lnTo>
                    <a:pt x="0" y="0"/>
                  </a:lnTo>
                  <a:lnTo>
                    <a:pt x="1562" y="0"/>
                  </a:lnTo>
                  <a:lnTo>
                    <a:pt x="4608" y="1881"/>
                  </a:lnTo>
                  <a:lnTo>
                    <a:pt x="6408" y="3371"/>
                  </a:lnTo>
                  <a:lnTo>
                    <a:pt x="8314" y="3658"/>
                  </a:lnTo>
                  <a:lnTo>
                    <a:pt x="2270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7" name="SMARTInkShape-3133"/>
          <p:cNvSpPr/>
          <p:nvPr>
            <p:custDataLst>
              <p:tags r:id="rId3"/>
            </p:custDataLst>
          </p:nvPr>
        </p:nvSpPr>
        <p:spPr>
          <a:xfrm>
            <a:off x="3492500" y="648116"/>
            <a:ext cx="12701" cy="37685"/>
          </a:xfrm>
          <a:custGeom>
            <a:avLst/>
            <a:gdLst/>
            <a:ahLst/>
            <a:cxnLst/>
            <a:rect l="0" t="0" r="0" b="0"/>
            <a:pathLst>
              <a:path w="12701" h="37685">
                <a:moveTo>
                  <a:pt x="0" y="18634"/>
                </a:moveTo>
                <a:lnTo>
                  <a:pt x="0" y="18634"/>
                </a:lnTo>
                <a:lnTo>
                  <a:pt x="0" y="0"/>
                </a:lnTo>
                <a:lnTo>
                  <a:pt x="0" y="3078"/>
                </a:lnTo>
                <a:lnTo>
                  <a:pt x="1881" y="6546"/>
                </a:lnTo>
                <a:lnTo>
                  <a:pt x="3371" y="8459"/>
                </a:lnTo>
                <a:lnTo>
                  <a:pt x="12700" y="3768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3" name="SMARTInkShape-Group627"/>
          <p:cNvGrpSpPr/>
          <p:nvPr/>
        </p:nvGrpSpPr>
        <p:grpSpPr>
          <a:xfrm>
            <a:off x="2565484" y="572383"/>
            <a:ext cx="1013208" cy="1371498"/>
            <a:chOff x="2565484" y="572383"/>
            <a:chExt cx="1013208" cy="1371498"/>
          </a:xfrm>
        </p:grpSpPr>
        <p:sp>
          <p:nvSpPr>
            <p:cNvPr id="118" name="SMARTInkShape-3134"/>
            <p:cNvSpPr/>
            <p:nvPr>
              <p:custDataLst>
                <p:tags r:id="rId144"/>
              </p:custDataLst>
            </p:nvPr>
          </p:nvSpPr>
          <p:spPr>
            <a:xfrm>
              <a:off x="2565484" y="1809850"/>
              <a:ext cx="34929" cy="134031"/>
            </a:xfrm>
            <a:custGeom>
              <a:avLst/>
              <a:gdLst/>
              <a:ahLst/>
              <a:cxnLst/>
              <a:rect l="0" t="0" r="0" b="0"/>
              <a:pathLst>
                <a:path w="34929" h="134031">
                  <a:moveTo>
                    <a:pt x="12616" y="12600"/>
                  </a:moveTo>
                  <a:lnTo>
                    <a:pt x="12616" y="12600"/>
                  </a:lnTo>
                  <a:lnTo>
                    <a:pt x="9245" y="9229"/>
                  </a:lnTo>
                  <a:lnTo>
                    <a:pt x="7590" y="5692"/>
                  </a:lnTo>
                  <a:lnTo>
                    <a:pt x="7149" y="3761"/>
                  </a:lnTo>
                  <a:lnTo>
                    <a:pt x="6149" y="2474"/>
                  </a:lnTo>
                  <a:lnTo>
                    <a:pt x="201" y="0"/>
                  </a:lnTo>
                  <a:lnTo>
                    <a:pt x="0" y="6672"/>
                  </a:lnTo>
                  <a:lnTo>
                    <a:pt x="1835" y="11847"/>
                  </a:lnTo>
                  <a:lnTo>
                    <a:pt x="3312" y="14214"/>
                  </a:lnTo>
                  <a:lnTo>
                    <a:pt x="10457" y="60600"/>
                  </a:lnTo>
                  <a:lnTo>
                    <a:pt x="15703" y="103527"/>
                  </a:lnTo>
                  <a:lnTo>
                    <a:pt x="18775" y="134030"/>
                  </a:lnTo>
                  <a:lnTo>
                    <a:pt x="18881" y="131009"/>
                  </a:lnTo>
                  <a:lnTo>
                    <a:pt x="13199" y="87317"/>
                  </a:lnTo>
                  <a:lnTo>
                    <a:pt x="8303" y="44777"/>
                  </a:lnTo>
                  <a:lnTo>
                    <a:pt x="6345" y="14614"/>
                  </a:lnTo>
                  <a:lnTo>
                    <a:pt x="6987" y="28206"/>
                  </a:lnTo>
                  <a:lnTo>
                    <a:pt x="17098" y="72383"/>
                  </a:lnTo>
                  <a:lnTo>
                    <a:pt x="31297" y="119392"/>
                  </a:lnTo>
                  <a:lnTo>
                    <a:pt x="34928" y="113465"/>
                  </a:lnTo>
                  <a:lnTo>
                    <a:pt x="33730" y="96030"/>
                  </a:lnTo>
                  <a:lnTo>
                    <a:pt x="26025" y="52163"/>
                  </a:lnTo>
                  <a:lnTo>
                    <a:pt x="25526" y="43921"/>
                  </a:lnTo>
                  <a:lnTo>
                    <a:pt x="25316" y="57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3135"/>
            <p:cNvSpPr/>
            <p:nvPr>
              <p:custDataLst>
                <p:tags r:id="rId145"/>
              </p:custDataLst>
            </p:nvPr>
          </p:nvSpPr>
          <p:spPr>
            <a:xfrm>
              <a:off x="2844800" y="1581227"/>
              <a:ext cx="50721" cy="271523"/>
            </a:xfrm>
            <a:custGeom>
              <a:avLst/>
              <a:gdLst/>
              <a:ahLst/>
              <a:cxnLst/>
              <a:rect l="0" t="0" r="0" b="0"/>
              <a:pathLst>
                <a:path w="50721" h="271523">
                  <a:moveTo>
                    <a:pt x="0" y="6273"/>
                  </a:moveTo>
                  <a:lnTo>
                    <a:pt x="0" y="6273"/>
                  </a:lnTo>
                  <a:lnTo>
                    <a:pt x="0" y="0"/>
                  </a:lnTo>
                  <a:lnTo>
                    <a:pt x="0" y="3317"/>
                  </a:lnTo>
                  <a:lnTo>
                    <a:pt x="1881" y="6841"/>
                  </a:lnTo>
                  <a:lnTo>
                    <a:pt x="3371" y="8768"/>
                  </a:lnTo>
                  <a:lnTo>
                    <a:pt x="10126" y="31434"/>
                  </a:lnTo>
                  <a:lnTo>
                    <a:pt x="15732" y="73505"/>
                  </a:lnTo>
                  <a:lnTo>
                    <a:pt x="23464" y="112582"/>
                  </a:lnTo>
                  <a:lnTo>
                    <a:pt x="31786" y="159603"/>
                  </a:lnTo>
                  <a:lnTo>
                    <a:pt x="40224" y="199544"/>
                  </a:lnTo>
                  <a:lnTo>
                    <a:pt x="43893" y="242572"/>
                  </a:lnTo>
                  <a:lnTo>
                    <a:pt x="44908" y="253112"/>
                  </a:lnTo>
                  <a:lnTo>
                    <a:pt x="50529" y="271522"/>
                  </a:lnTo>
                  <a:lnTo>
                    <a:pt x="50720" y="265801"/>
                  </a:lnTo>
                  <a:lnTo>
                    <a:pt x="44450" y="2348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3136"/>
            <p:cNvSpPr/>
            <p:nvPr>
              <p:custDataLst>
                <p:tags r:id="rId146"/>
              </p:custDataLst>
            </p:nvPr>
          </p:nvSpPr>
          <p:spPr>
            <a:xfrm>
              <a:off x="3105150" y="1295400"/>
              <a:ext cx="57151" cy="350329"/>
            </a:xfrm>
            <a:custGeom>
              <a:avLst/>
              <a:gdLst/>
              <a:ahLst/>
              <a:cxnLst/>
              <a:rect l="0" t="0" r="0" b="0"/>
              <a:pathLst>
                <a:path w="57151" h="350329">
                  <a:moveTo>
                    <a:pt x="0" y="0"/>
                  </a:moveTo>
                  <a:lnTo>
                    <a:pt x="0" y="0"/>
                  </a:lnTo>
                  <a:lnTo>
                    <a:pt x="1881" y="38872"/>
                  </a:lnTo>
                  <a:lnTo>
                    <a:pt x="7173" y="77843"/>
                  </a:lnTo>
                  <a:lnTo>
                    <a:pt x="15609" y="117923"/>
                  </a:lnTo>
                  <a:lnTo>
                    <a:pt x="22891" y="153787"/>
                  </a:lnTo>
                  <a:lnTo>
                    <a:pt x="29791" y="197829"/>
                  </a:lnTo>
                  <a:lnTo>
                    <a:pt x="34734" y="234281"/>
                  </a:lnTo>
                  <a:lnTo>
                    <a:pt x="40473" y="271754"/>
                  </a:lnTo>
                  <a:lnTo>
                    <a:pt x="48028" y="317113"/>
                  </a:lnTo>
                  <a:lnTo>
                    <a:pt x="50638" y="350328"/>
                  </a:lnTo>
                  <a:lnTo>
                    <a:pt x="50692" y="349969"/>
                  </a:lnTo>
                  <a:lnTo>
                    <a:pt x="57150" y="330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3137"/>
            <p:cNvSpPr/>
            <p:nvPr>
              <p:custDataLst>
                <p:tags r:id="rId147"/>
              </p:custDataLst>
            </p:nvPr>
          </p:nvSpPr>
          <p:spPr>
            <a:xfrm>
              <a:off x="3285929" y="996950"/>
              <a:ext cx="73222" cy="453162"/>
            </a:xfrm>
            <a:custGeom>
              <a:avLst/>
              <a:gdLst/>
              <a:ahLst/>
              <a:cxnLst/>
              <a:rect l="0" t="0" r="0" b="0"/>
              <a:pathLst>
                <a:path w="73222" h="453162">
                  <a:moveTo>
                    <a:pt x="3371" y="0"/>
                  </a:moveTo>
                  <a:lnTo>
                    <a:pt x="3371" y="0"/>
                  </a:lnTo>
                  <a:lnTo>
                    <a:pt x="0" y="3371"/>
                  </a:lnTo>
                  <a:lnTo>
                    <a:pt x="226" y="10670"/>
                  </a:lnTo>
                  <a:lnTo>
                    <a:pt x="10002" y="55500"/>
                  </a:lnTo>
                  <a:lnTo>
                    <a:pt x="18243" y="102528"/>
                  </a:lnTo>
                  <a:lnTo>
                    <a:pt x="24554" y="139975"/>
                  </a:lnTo>
                  <a:lnTo>
                    <a:pt x="30892" y="177881"/>
                  </a:lnTo>
                  <a:lnTo>
                    <a:pt x="39355" y="219888"/>
                  </a:lnTo>
                  <a:lnTo>
                    <a:pt x="47821" y="267488"/>
                  </a:lnTo>
                  <a:lnTo>
                    <a:pt x="52916" y="307543"/>
                  </a:lnTo>
                  <a:lnTo>
                    <a:pt x="58287" y="353999"/>
                  </a:lnTo>
                  <a:lnTo>
                    <a:pt x="60080" y="396310"/>
                  </a:lnTo>
                  <a:lnTo>
                    <a:pt x="60482" y="440618"/>
                  </a:lnTo>
                  <a:lnTo>
                    <a:pt x="60495" y="444028"/>
                  </a:lnTo>
                  <a:lnTo>
                    <a:pt x="62391" y="449700"/>
                  </a:lnTo>
                  <a:lnTo>
                    <a:pt x="63884" y="452200"/>
                  </a:lnTo>
                  <a:lnTo>
                    <a:pt x="65585" y="453161"/>
                  </a:lnTo>
                  <a:lnTo>
                    <a:pt x="73221" y="444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3138"/>
            <p:cNvSpPr/>
            <p:nvPr>
              <p:custDataLst>
                <p:tags r:id="rId148"/>
              </p:custDataLst>
            </p:nvPr>
          </p:nvSpPr>
          <p:spPr>
            <a:xfrm>
              <a:off x="3486150" y="572383"/>
              <a:ext cx="92542" cy="606797"/>
            </a:xfrm>
            <a:custGeom>
              <a:avLst/>
              <a:gdLst/>
              <a:ahLst/>
              <a:cxnLst/>
              <a:rect l="0" t="0" r="0" b="0"/>
              <a:pathLst>
                <a:path w="92542" h="606797">
                  <a:moveTo>
                    <a:pt x="0" y="5467"/>
                  </a:moveTo>
                  <a:lnTo>
                    <a:pt x="0" y="5467"/>
                  </a:lnTo>
                  <a:lnTo>
                    <a:pt x="0" y="0"/>
                  </a:lnTo>
                  <a:lnTo>
                    <a:pt x="0" y="2749"/>
                  </a:lnTo>
                  <a:lnTo>
                    <a:pt x="14927" y="48080"/>
                  </a:lnTo>
                  <a:lnTo>
                    <a:pt x="27526" y="95419"/>
                  </a:lnTo>
                  <a:lnTo>
                    <a:pt x="33075" y="138189"/>
                  </a:lnTo>
                  <a:lnTo>
                    <a:pt x="37107" y="179302"/>
                  </a:lnTo>
                  <a:lnTo>
                    <a:pt x="39851" y="225034"/>
                  </a:lnTo>
                  <a:lnTo>
                    <a:pt x="43542" y="262700"/>
                  </a:lnTo>
                  <a:lnTo>
                    <a:pt x="44976" y="309494"/>
                  </a:lnTo>
                  <a:lnTo>
                    <a:pt x="53265" y="356174"/>
                  </a:lnTo>
                  <a:lnTo>
                    <a:pt x="58520" y="400962"/>
                  </a:lnTo>
                  <a:lnTo>
                    <a:pt x="67208" y="444297"/>
                  </a:lnTo>
                  <a:lnTo>
                    <a:pt x="71210" y="485693"/>
                  </a:lnTo>
                  <a:lnTo>
                    <a:pt x="80788" y="531751"/>
                  </a:lnTo>
                  <a:lnTo>
                    <a:pt x="88243" y="578923"/>
                  </a:lnTo>
                  <a:lnTo>
                    <a:pt x="88814" y="602233"/>
                  </a:lnTo>
                  <a:lnTo>
                    <a:pt x="89547" y="604394"/>
                  </a:lnTo>
                  <a:lnTo>
                    <a:pt x="90743" y="605835"/>
                  </a:lnTo>
                  <a:lnTo>
                    <a:pt x="92245" y="606796"/>
                  </a:lnTo>
                  <a:lnTo>
                    <a:pt x="92541" y="606025"/>
                  </a:lnTo>
                  <a:lnTo>
                    <a:pt x="88900" y="5960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SMARTInkShape-Group628"/>
          <p:cNvGrpSpPr/>
          <p:nvPr/>
        </p:nvGrpSpPr>
        <p:grpSpPr>
          <a:xfrm>
            <a:off x="1093083" y="3666598"/>
            <a:ext cx="1097668" cy="378353"/>
            <a:chOff x="1093083" y="3666598"/>
            <a:chExt cx="1097668" cy="378353"/>
          </a:xfrm>
        </p:grpSpPr>
        <p:sp>
          <p:nvSpPr>
            <p:cNvPr id="124" name="SMARTInkShape-3139"/>
            <p:cNvSpPr/>
            <p:nvPr>
              <p:custDataLst>
                <p:tags r:id="rId137"/>
              </p:custDataLst>
            </p:nvPr>
          </p:nvSpPr>
          <p:spPr>
            <a:xfrm>
              <a:off x="1098550" y="3752850"/>
              <a:ext cx="44451" cy="292101"/>
            </a:xfrm>
            <a:custGeom>
              <a:avLst/>
              <a:gdLst/>
              <a:ahLst/>
              <a:cxnLst/>
              <a:rect l="0" t="0" r="0" b="0"/>
              <a:pathLst>
                <a:path w="44451" h="29210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4364" y="2117"/>
                  </a:lnTo>
                  <a:lnTo>
                    <a:pt x="11245" y="49113"/>
                  </a:lnTo>
                  <a:lnTo>
                    <a:pt x="16424" y="90125"/>
                  </a:lnTo>
                  <a:lnTo>
                    <a:pt x="20413" y="134141"/>
                  </a:lnTo>
                  <a:lnTo>
                    <a:pt x="25803" y="179916"/>
                  </a:lnTo>
                  <a:lnTo>
                    <a:pt x="29988" y="219819"/>
                  </a:lnTo>
                  <a:lnTo>
                    <a:pt x="32378" y="238103"/>
                  </a:lnTo>
                  <a:lnTo>
                    <a:pt x="44450" y="292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3140"/>
            <p:cNvSpPr/>
            <p:nvPr>
              <p:custDataLst>
                <p:tags r:id="rId138"/>
              </p:custDataLst>
            </p:nvPr>
          </p:nvSpPr>
          <p:spPr>
            <a:xfrm>
              <a:off x="1093083" y="3719810"/>
              <a:ext cx="221335" cy="323549"/>
            </a:xfrm>
            <a:custGeom>
              <a:avLst/>
              <a:gdLst/>
              <a:ahLst/>
              <a:cxnLst/>
              <a:rect l="0" t="0" r="0" b="0"/>
              <a:pathLst>
                <a:path w="221335" h="323549">
                  <a:moveTo>
                    <a:pt x="5467" y="109240"/>
                  </a:moveTo>
                  <a:lnTo>
                    <a:pt x="5467" y="109240"/>
                  </a:lnTo>
                  <a:lnTo>
                    <a:pt x="2096" y="69241"/>
                  </a:lnTo>
                  <a:lnTo>
                    <a:pt x="0" y="42591"/>
                  </a:lnTo>
                  <a:lnTo>
                    <a:pt x="5154" y="28112"/>
                  </a:lnTo>
                  <a:lnTo>
                    <a:pt x="14500" y="16033"/>
                  </a:lnTo>
                  <a:lnTo>
                    <a:pt x="25709" y="8312"/>
                  </a:lnTo>
                  <a:lnTo>
                    <a:pt x="60775" y="0"/>
                  </a:lnTo>
                  <a:lnTo>
                    <a:pt x="100171" y="3181"/>
                  </a:lnTo>
                  <a:lnTo>
                    <a:pt x="128542" y="13061"/>
                  </a:lnTo>
                  <a:lnTo>
                    <a:pt x="170890" y="44956"/>
                  </a:lnTo>
                  <a:lnTo>
                    <a:pt x="197630" y="79845"/>
                  </a:lnTo>
                  <a:lnTo>
                    <a:pt x="214412" y="119031"/>
                  </a:lnTo>
                  <a:lnTo>
                    <a:pt x="221334" y="139932"/>
                  </a:lnTo>
                  <a:lnTo>
                    <a:pt x="219084" y="177679"/>
                  </a:lnTo>
                  <a:lnTo>
                    <a:pt x="206109" y="220143"/>
                  </a:lnTo>
                  <a:lnTo>
                    <a:pt x="185715" y="264235"/>
                  </a:lnTo>
                  <a:lnTo>
                    <a:pt x="159690" y="294237"/>
                  </a:lnTo>
                  <a:lnTo>
                    <a:pt x="131047" y="315043"/>
                  </a:lnTo>
                  <a:lnTo>
                    <a:pt x="115608" y="320652"/>
                  </a:lnTo>
                  <a:lnTo>
                    <a:pt x="76769" y="323548"/>
                  </a:lnTo>
                  <a:lnTo>
                    <a:pt x="56267" y="312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3141"/>
            <p:cNvSpPr/>
            <p:nvPr>
              <p:custDataLst>
                <p:tags r:id="rId139"/>
              </p:custDataLst>
            </p:nvPr>
          </p:nvSpPr>
          <p:spPr>
            <a:xfrm>
              <a:off x="1404889" y="3884747"/>
              <a:ext cx="94541" cy="147975"/>
            </a:xfrm>
            <a:custGeom>
              <a:avLst/>
              <a:gdLst/>
              <a:ahLst/>
              <a:cxnLst/>
              <a:rect l="0" t="0" r="0" b="0"/>
              <a:pathLst>
                <a:path w="94541" h="147975">
                  <a:moveTo>
                    <a:pt x="55611" y="20503"/>
                  </a:moveTo>
                  <a:lnTo>
                    <a:pt x="55611" y="20503"/>
                  </a:lnTo>
                  <a:lnTo>
                    <a:pt x="55611" y="17132"/>
                  </a:lnTo>
                  <a:lnTo>
                    <a:pt x="53729" y="13595"/>
                  </a:lnTo>
                  <a:lnTo>
                    <a:pt x="46773" y="5576"/>
                  </a:lnTo>
                  <a:lnTo>
                    <a:pt x="42746" y="3285"/>
                  </a:lnTo>
                  <a:lnTo>
                    <a:pt x="40684" y="2675"/>
                  </a:lnTo>
                  <a:lnTo>
                    <a:pt x="34631" y="3877"/>
                  </a:lnTo>
                  <a:lnTo>
                    <a:pt x="31041" y="5186"/>
                  </a:lnTo>
                  <a:lnTo>
                    <a:pt x="25171" y="10402"/>
                  </a:lnTo>
                  <a:lnTo>
                    <a:pt x="16018" y="26918"/>
                  </a:lnTo>
                  <a:lnTo>
                    <a:pt x="3654" y="64103"/>
                  </a:lnTo>
                  <a:lnTo>
                    <a:pt x="0" y="101704"/>
                  </a:lnTo>
                  <a:lnTo>
                    <a:pt x="6671" y="124090"/>
                  </a:lnTo>
                  <a:lnTo>
                    <a:pt x="18337" y="140625"/>
                  </a:lnTo>
                  <a:lnTo>
                    <a:pt x="30578" y="147974"/>
                  </a:lnTo>
                  <a:lnTo>
                    <a:pt x="38217" y="147112"/>
                  </a:lnTo>
                  <a:lnTo>
                    <a:pt x="56112" y="138627"/>
                  </a:lnTo>
                  <a:lnTo>
                    <a:pt x="79278" y="117983"/>
                  </a:lnTo>
                  <a:lnTo>
                    <a:pt x="89178" y="96518"/>
                  </a:lnTo>
                  <a:lnTo>
                    <a:pt x="94519" y="71926"/>
                  </a:lnTo>
                  <a:lnTo>
                    <a:pt x="94540" y="49237"/>
                  </a:lnTo>
                  <a:lnTo>
                    <a:pt x="88435" y="31157"/>
                  </a:lnTo>
                  <a:lnTo>
                    <a:pt x="74011" y="9045"/>
                  </a:lnTo>
                  <a:lnTo>
                    <a:pt x="59887" y="331"/>
                  </a:lnTo>
                  <a:lnTo>
                    <a:pt x="54228" y="0"/>
                  </a:lnTo>
                  <a:lnTo>
                    <a:pt x="42297" y="3394"/>
                  </a:lnTo>
                  <a:lnTo>
                    <a:pt x="38268" y="6275"/>
                  </a:lnTo>
                  <a:lnTo>
                    <a:pt x="33792" y="13238"/>
                  </a:lnTo>
                  <a:lnTo>
                    <a:pt x="34009" y="16366"/>
                  </a:lnTo>
                  <a:lnTo>
                    <a:pt x="42911" y="268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3142"/>
            <p:cNvSpPr/>
            <p:nvPr>
              <p:custDataLst>
                <p:tags r:id="rId140"/>
              </p:custDataLst>
            </p:nvPr>
          </p:nvSpPr>
          <p:spPr>
            <a:xfrm>
              <a:off x="1563871" y="3890062"/>
              <a:ext cx="150630" cy="123139"/>
            </a:xfrm>
            <a:custGeom>
              <a:avLst/>
              <a:gdLst/>
              <a:ahLst/>
              <a:cxnLst/>
              <a:rect l="0" t="0" r="0" b="0"/>
              <a:pathLst>
                <a:path w="150630" h="123139">
                  <a:moveTo>
                    <a:pt x="10929" y="8838"/>
                  </a:moveTo>
                  <a:lnTo>
                    <a:pt x="10929" y="8838"/>
                  </a:lnTo>
                  <a:lnTo>
                    <a:pt x="14300" y="5467"/>
                  </a:lnTo>
                  <a:lnTo>
                    <a:pt x="14587" y="3769"/>
                  </a:lnTo>
                  <a:lnTo>
                    <a:pt x="14073" y="1931"/>
                  </a:lnTo>
                  <a:lnTo>
                    <a:pt x="13025" y="0"/>
                  </a:lnTo>
                  <a:lnTo>
                    <a:pt x="12326" y="124"/>
                  </a:lnTo>
                  <a:lnTo>
                    <a:pt x="49" y="43768"/>
                  </a:lnTo>
                  <a:lnTo>
                    <a:pt x="0" y="84098"/>
                  </a:lnTo>
                  <a:lnTo>
                    <a:pt x="5131" y="97791"/>
                  </a:lnTo>
                  <a:lnTo>
                    <a:pt x="19324" y="113432"/>
                  </a:lnTo>
                  <a:lnTo>
                    <a:pt x="25698" y="114551"/>
                  </a:lnTo>
                  <a:lnTo>
                    <a:pt x="40306" y="110149"/>
                  </a:lnTo>
                  <a:lnTo>
                    <a:pt x="57655" y="99142"/>
                  </a:lnTo>
                  <a:lnTo>
                    <a:pt x="71732" y="80201"/>
                  </a:lnTo>
                  <a:lnTo>
                    <a:pt x="88823" y="47463"/>
                  </a:lnTo>
                  <a:lnTo>
                    <a:pt x="90375" y="45877"/>
                  </a:lnTo>
                  <a:lnTo>
                    <a:pt x="91410" y="45525"/>
                  </a:lnTo>
                  <a:lnTo>
                    <a:pt x="92100" y="45996"/>
                  </a:lnTo>
                  <a:lnTo>
                    <a:pt x="108172" y="92404"/>
                  </a:lnTo>
                  <a:lnTo>
                    <a:pt x="116237" y="106656"/>
                  </a:lnTo>
                  <a:lnTo>
                    <a:pt x="126877" y="115342"/>
                  </a:lnTo>
                  <a:lnTo>
                    <a:pt x="150629" y="1231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3143"/>
            <p:cNvSpPr/>
            <p:nvPr>
              <p:custDataLst>
                <p:tags r:id="rId141"/>
              </p:custDataLst>
            </p:nvPr>
          </p:nvSpPr>
          <p:spPr>
            <a:xfrm>
              <a:off x="1905000" y="3672588"/>
              <a:ext cx="19042" cy="340613"/>
            </a:xfrm>
            <a:custGeom>
              <a:avLst/>
              <a:gdLst/>
              <a:ahLst/>
              <a:cxnLst/>
              <a:rect l="0" t="0" r="0" b="0"/>
              <a:pathLst>
                <a:path w="19042" h="340613">
                  <a:moveTo>
                    <a:pt x="6350" y="23112"/>
                  </a:moveTo>
                  <a:lnTo>
                    <a:pt x="6350" y="23112"/>
                  </a:lnTo>
                  <a:lnTo>
                    <a:pt x="7056" y="12973"/>
                  </a:lnTo>
                  <a:lnTo>
                    <a:pt x="9721" y="5435"/>
                  </a:lnTo>
                  <a:lnTo>
                    <a:pt x="11420" y="2861"/>
                  </a:lnTo>
                  <a:lnTo>
                    <a:pt x="15188" y="0"/>
                  </a:lnTo>
                  <a:lnTo>
                    <a:pt x="16475" y="648"/>
                  </a:lnTo>
                  <a:lnTo>
                    <a:pt x="17905" y="5132"/>
                  </a:lnTo>
                  <a:lnTo>
                    <a:pt x="18899" y="46135"/>
                  </a:lnTo>
                  <a:lnTo>
                    <a:pt x="19020" y="90376"/>
                  </a:lnTo>
                  <a:lnTo>
                    <a:pt x="19041" y="135940"/>
                  </a:lnTo>
                  <a:lnTo>
                    <a:pt x="17165" y="169448"/>
                  </a:lnTo>
                  <a:lnTo>
                    <a:pt x="12141" y="214402"/>
                  </a:lnTo>
                  <a:lnTo>
                    <a:pt x="6185" y="253827"/>
                  </a:lnTo>
                  <a:lnTo>
                    <a:pt x="1222" y="297913"/>
                  </a:lnTo>
                  <a:lnTo>
                    <a:pt x="0" y="3406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3144"/>
            <p:cNvSpPr/>
            <p:nvPr>
              <p:custDataLst>
                <p:tags r:id="rId142"/>
              </p:custDataLst>
            </p:nvPr>
          </p:nvSpPr>
          <p:spPr>
            <a:xfrm>
              <a:off x="1758950" y="3666598"/>
              <a:ext cx="111293" cy="349475"/>
            </a:xfrm>
            <a:custGeom>
              <a:avLst/>
              <a:gdLst/>
              <a:ahLst/>
              <a:cxnLst/>
              <a:rect l="0" t="0" r="0" b="0"/>
              <a:pathLst>
                <a:path w="111293" h="349475">
                  <a:moveTo>
                    <a:pt x="19050" y="16402"/>
                  </a:moveTo>
                  <a:lnTo>
                    <a:pt x="19050" y="16402"/>
                  </a:lnTo>
                  <a:lnTo>
                    <a:pt x="24517" y="0"/>
                  </a:lnTo>
                  <a:lnTo>
                    <a:pt x="19855" y="45147"/>
                  </a:lnTo>
                  <a:lnTo>
                    <a:pt x="15918" y="91006"/>
                  </a:lnTo>
                  <a:lnTo>
                    <a:pt x="13654" y="131327"/>
                  </a:lnTo>
                  <a:lnTo>
                    <a:pt x="13124" y="162024"/>
                  </a:lnTo>
                  <a:lnTo>
                    <a:pt x="10944" y="207481"/>
                  </a:lnTo>
                  <a:lnTo>
                    <a:pt x="7711" y="248936"/>
                  </a:lnTo>
                  <a:lnTo>
                    <a:pt x="4872" y="295086"/>
                  </a:lnTo>
                  <a:lnTo>
                    <a:pt x="642" y="340916"/>
                  </a:lnTo>
                  <a:lnTo>
                    <a:pt x="428" y="340695"/>
                  </a:lnTo>
                  <a:lnTo>
                    <a:pt x="2008" y="326507"/>
                  </a:lnTo>
                  <a:lnTo>
                    <a:pt x="12234" y="286737"/>
                  </a:lnTo>
                  <a:lnTo>
                    <a:pt x="32207" y="245302"/>
                  </a:lnTo>
                  <a:lnTo>
                    <a:pt x="41595" y="231965"/>
                  </a:lnTo>
                  <a:lnTo>
                    <a:pt x="64928" y="216523"/>
                  </a:lnTo>
                  <a:lnTo>
                    <a:pt x="72918" y="214727"/>
                  </a:lnTo>
                  <a:lnTo>
                    <a:pt x="87441" y="216494"/>
                  </a:lnTo>
                  <a:lnTo>
                    <a:pt x="93572" y="221058"/>
                  </a:lnTo>
                  <a:lnTo>
                    <a:pt x="104147" y="235536"/>
                  </a:lnTo>
                  <a:lnTo>
                    <a:pt x="111292" y="263521"/>
                  </a:lnTo>
                  <a:lnTo>
                    <a:pt x="107319" y="285688"/>
                  </a:lnTo>
                  <a:lnTo>
                    <a:pt x="94263" y="327671"/>
                  </a:lnTo>
                  <a:lnTo>
                    <a:pt x="81876" y="341951"/>
                  </a:lnTo>
                  <a:lnTo>
                    <a:pt x="73634" y="347735"/>
                  </a:lnTo>
                  <a:lnTo>
                    <a:pt x="63906" y="349474"/>
                  </a:lnTo>
                  <a:lnTo>
                    <a:pt x="41808" y="345762"/>
                  </a:lnTo>
                  <a:lnTo>
                    <a:pt x="15680" y="331772"/>
                  </a:lnTo>
                  <a:lnTo>
                    <a:pt x="0" y="3021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3145"/>
            <p:cNvSpPr/>
            <p:nvPr>
              <p:custDataLst>
                <p:tags r:id="rId143"/>
              </p:custDataLst>
            </p:nvPr>
          </p:nvSpPr>
          <p:spPr>
            <a:xfrm>
              <a:off x="1988489" y="3829026"/>
              <a:ext cx="202262" cy="160173"/>
            </a:xfrm>
            <a:custGeom>
              <a:avLst/>
              <a:gdLst/>
              <a:ahLst/>
              <a:cxnLst/>
              <a:rect l="0" t="0" r="0" b="0"/>
              <a:pathLst>
                <a:path w="202262" h="160173">
                  <a:moveTo>
                    <a:pt x="37161" y="44474"/>
                  </a:moveTo>
                  <a:lnTo>
                    <a:pt x="37161" y="44474"/>
                  </a:lnTo>
                  <a:lnTo>
                    <a:pt x="33790" y="44474"/>
                  </a:lnTo>
                  <a:lnTo>
                    <a:pt x="30254" y="46355"/>
                  </a:lnTo>
                  <a:lnTo>
                    <a:pt x="25624" y="50954"/>
                  </a:lnTo>
                  <a:lnTo>
                    <a:pt x="18863" y="60054"/>
                  </a:lnTo>
                  <a:lnTo>
                    <a:pt x="17201" y="64033"/>
                  </a:lnTo>
                  <a:lnTo>
                    <a:pt x="16799" y="67391"/>
                  </a:lnTo>
                  <a:lnTo>
                    <a:pt x="17236" y="70336"/>
                  </a:lnTo>
                  <a:lnTo>
                    <a:pt x="18939" y="72298"/>
                  </a:lnTo>
                  <a:lnTo>
                    <a:pt x="24594" y="74479"/>
                  </a:lnTo>
                  <a:lnTo>
                    <a:pt x="42453" y="68965"/>
                  </a:lnTo>
                  <a:lnTo>
                    <a:pt x="53859" y="60298"/>
                  </a:lnTo>
                  <a:lnTo>
                    <a:pt x="84549" y="16970"/>
                  </a:lnTo>
                  <a:lnTo>
                    <a:pt x="87803" y="11321"/>
                  </a:lnTo>
                  <a:lnTo>
                    <a:pt x="88561" y="6850"/>
                  </a:lnTo>
                  <a:lnTo>
                    <a:pt x="87655" y="3163"/>
                  </a:lnTo>
                  <a:lnTo>
                    <a:pt x="85641" y="0"/>
                  </a:lnTo>
                  <a:lnTo>
                    <a:pt x="80770" y="8"/>
                  </a:lnTo>
                  <a:lnTo>
                    <a:pt x="65950" y="5661"/>
                  </a:lnTo>
                  <a:lnTo>
                    <a:pt x="34172" y="30902"/>
                  </a:lnTo>
                  <a:lnTo>
                    <a:pt x="4878" y="70151"/>
                  </a:lnTo>
                  <a:lnTo>
                    <a:pt x="0" y="93751"/>
                  </a:lnTo>
                  <a:lnTo>
                    <a:pt x="1595" y="117880"/>
                  </a:lnTo>
                  <a:lnTo>
                    <a:pt x="9359" y="135660"/>
                  </a:lnTo>
                  <a:lnTo>
                    <a:pt x="25510" y="146855"/>
                  </a:lnTo>
                  <a:lnTo>
                    <a:pt x="56889" y="159791"/>
                  </a:lnTo>
                  <a:lnTo>
                    <a:pt x="92317" y="160172"/>
                  </a:lnTo>
                  <a:lnTo>
                    <a:pt x="124469" y="157514"/>
                  </a:lnTo>
                  <a:lnTo>
                    <a:pt x="202261" y="1397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SMARTInkShape-Group629"/>
          <p:cNvGrpSpPr/>
          <p:nvPr/>
        </p:nvGrpSpPr>
        <p:grpSpPr>
          <a:xfrm>
            <a:off x="2669686" y="3602274"/>
            <a:ext cx="1140315" cy="554772"/>
            <a:chOff x="2669686" y="3602274"/>
            <a:chExt cx="1140315" cy="554772"/>
          </a:xfrm>
        </p:grpSpPr>
        <p:sp>
          <p:nvSpPr>
            <p:cNvPr id="132" name="SMARTInkShape-3146"/>
            <p:cNvSpPr/>
            <p:nvPr>
              <p:custDataLst>
                <p:tags r:id="rId128"/>
              </p:custDataLst>
            </p:nvPr>
          </p:nvSpPr>
          <p:spPr>
            <a:xfrm>
              <a:off x="2899536" y="4064000"/>
              <a:ext cx="681865" cy="93046"/>
            </a:xfrm>
            <a:custGeom>
              <a:avLst/>
              <a:gdLst/>
              <a:ahLst/>
              <a:cxnLst/>
              <a:rect l="0" t="0" r="0" b="0"/>
              <a:pathLst>
                <a:path w="681865" h="93046">
                  <a:moveTo>
                    <a:pt x="154814" y="57150"/>
                  </a:moveTo>
                  <a:lnTo>
                    <a:pt x="154814" y="57150"/>
                  </a:lnTo>
                  <a:lnTo>
                    <a:pt x="119327" y="62925"/>
                  </a:lnTo>
                  <a:lnTo>
                    <a:pt x="80407" y="72345"/>
                  </a:lnTo>
                  <a:lnTo>
                    <a:pt x="33055" y="84088"/>
                  </a:lnTo>
                  <a:lnTo>
                    <a:pt x="0" y="93045"/>
                  </a:lnTo>
                  <a:lnTo>
                    <a:pt x="42565" y="83026"/>
                  </a:lnTo>
                  <a:lnTo>
                    <a:pt x="81103" y="76341"/>
                  </a:lnTo>
                  <a:lnTo>
                    <a:pt x="127564" y="68010"/>
                  </a:lnTo>
                  <a:lnTo>
                    <a:pt x="163869" y="61271"/>
                  </a:lnTo>
                  <a:lnTo>
                    <a:pt x="203523" y="55924"/>
                  </a:lnTo>
                  <a:lnTo>
                    <a:pt x="246548" y="49314"/>
                  </a:lnTo>
                  <a:lnTo>
                    <a:pt x="291540" y="42378"/>
                  </a:lnTo>
                  <a:lnTo>
                    <a:pt x="337407" y="36944"/>
                  </a:lnTo>
                  <a:lnTo>
                    <a:pt x="361915" y="34507"/>
                  </a:lnTo>
                  <a:lnTo>
                    <a:pt x="387425" y="32177"/>
                  </a:lnTo>
                  <a:lnTo>
                    <a:pt x="413605" y="29918"/>
                  </a:lnTo>
                  <a:lnTo>
                    <a:pt x="438820" y="27706"/>
                  </a:lnTo>
                  <a:lnTo>
                    <a:pt x="463390" y="25526"/>
                  </a:lnTo>
                  <a:lnTo>
                    <a:pt x="487531" y="23367"/>
                  </a:lnTo>
                  <a:lnTo>
                    <a:pt x="512092" y="21223"/>
                  </a:lnTo>
                  <a:lnTo>
                    <a:pt x="536933" y="19087"/>
                  </a:lnTo>
                  <a:lnTo>
                    <a:pt x="561960" y="16958"/>
                  </a:lnTo>
                  <a:lnTo>
                    <a:pt x="586405" y="14127"/>
                  </a:lnTo>
                  <a:lnTo>
                    <a:pt x="68186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3147"/>
            <p:cNvSpPr/>
            <p:nvPr>
              <p:custDataLst>
                <p:tags r:id="rId129"/>
              </p:custDataLst>
            </p:nvPr>
          </p:nvSpPr>
          <p:spPr>
            <a:xfrm>
              <a:off x="2838450" y="4025901"/>
              <a:ext cx="667281" cy="25400"/>
            </a:xfrm>
            <a:custGeom>
              <a:avLst/>
              <a:gdLst/>
              <a:ahLst/>
              <a:cxnLst/>
              <a:rect l="0" t="0" r="0" b="0"/>
              <a:pathLst>
                <a:path w="667281" h="25400">
                  <a:moveTo>
                    <a:pt x="0" y="25399"/>
                  </a:moveTo>
                  <a:lnTo>
                    <a:pt x="0" y="25399"/>
                  </a:lnTo>
                  <a:lnTo>
                    <a:pt x="33931" y="20330"/>
                  </a:lnTo>
                  <a:lnTo>
                    <a:pt x="77787" y="14568"/>
                  </a:lnTo>
                  <a:lnTo>
                    <a:pt x="115789" y="8392"/>
                  </a:lnTo>
                  <a:lnTo>
                    <a:pt x="158407" y="2799"/>
                  </a:lnTo>
                  <a:lnTo>
                    <a:pt x="190112" y="1243"/>
                  </a:lnTo>
                  <a:lnTo>
                    <a:pt x="224900" y="552"/>
                  </a:lnTo>
                  <a:lnTo>
                    <a:pt x="261527" y="245"/>
                  </a:lnTo>
                  <a:lnTo>
                    <a:pt x="298973" y="108"/>
                  </a:lnTo>
                  <a:lnTo>
                    <a:pt x="336783" y="47"/>
                  </a:lnTo>
                  <a:lnTo>
                    <a:pt x="374753" y="21"/>
                  </a:lnTo>
                  <a:lnTo>
                    <a:pt x="412796" y="9"/>
                  </a:lnTo>
                  <a:lnTo>
                    <a:pt x="448988" y="3"/>
                  </a:lnTo>
                  <a:lnTo>
                    <a:pt x="483889" y="1"/>
                  </a:lnTo>
                  <a:lnTo>
                    <a:pt x="518215" y="0"/>
                  </a:lnTo>
                  <a:lnTo>
                    <a:pt x="550405" y="1881"/>
                  </a:lnTo>
                  <a:lnTo>
                    <a:pt x="594413" y="5025"/>
                  </a:lnTo>
                  <a:lnTo>
                    <a:pt x="634263" y="5956"/>
                  </a:lnTo>
                  <a:lnTo>
                    <a:pt x="661593" y="8114"/>
                  </a:lnTo>
                  <a:lnTo>
                    <a:pt x="665428" y="9642"/>
                  </a:lnTo>
                  <a:lnTo>
                    <a:pt x="667280" y="11367"/>
                  </a:lnTo>
                  <a:lnTo>
                    <a:pt x="666750" y="190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3148"/>
            <p:cNvSpPr/>
            <p:nvPr>
              <p:custDataLst>
                <p:tags r:id="rId130"/>
              </p:custDataLst>
            </p:nvPr>
          </p:nvSpPr>
          <p:spPr>
            <a:xfrm>
              <a:off x="3670300" y="3733800"/>
              <a:ext cx="139701" cy="12701"/>
            </a:xfrm>
            <a:custGeom>
              <a:avLst/>
              <a:gdLst/>
              <a:ahLst/>
              <a:cxnLst/>
              <a:rect l="0" t="0" r="0" b="0"/>
              <a:pathLst>
                <a:path w="139701" h="12701">
                  <a:moveTo>
                    <a:pt x="0" y="12700"/>
                  </a:moveTo>
                  <a:lnTo>
                    <a:pt x="0" y="12700"/>
                  </a:lnTo>
                  <a:lnTo>
                    <a:pt x="43338" y="2574"/>
                  </a:lnTo>
                  <a:lnTo>
                    <a:pt x="139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3149"/>
            <p:cNvSpPr/>
            <p:nvPr>
              <p:custDataLst>
                <p:tags r:id="rId131"/>
              </p:custDataLst>
            </p:nvPr>
          </p:nvSpPr>
          <p:spPr>
            <a:xfrm>
              <a:off x="3619967" y="3602274"/>
              <a:ext cx="136362" cy="278198"/>
            </a:xfrm>
            <a:custGeom>
              <a:avLst/>
              <a:gdLst/>
              <a:ahLst/>
              <a:cxnLst/>
              <a:rect l="0" t="0" r="0" b="0"/>
              <a:pathLst>
                <a:path w="136362" h="278198">
                  <a:moveTo>
                    <a:pt x="63033" y="87076"/>
                  </a:moveTo>
                  <a:lnTo>
                    <a:pt x="63033" y="87076"/>
                  </a:lnTo>
                  <a:lnTo>
                    <a:pt x="66404" y="83705"/>
                  </a:lnTo>
                  <a:lnTo>
                    <a:pt x="68059" y="80169"/>
                  </a:lnTo>
                  <a:lnTo>
                    <a:pt x="69122" y="75520"/>
                  </a:lnTo>
                  <a:lnTo>
                    <a:pt x="67385" y="76766"/>
                  </a:lnTo>
                  <a:lnTo>
                    <a:pt x="65934" y="78086"/>
                  </a:lnTo>
                  <a:lnTo>
                    <a:pt x="51481" y="118060"/>
                  </a:lnTo>
                  <a:lnTo>
                    <a:pt x="38722" y="159283"/>
                  </a:lnTo>
                  <a:lnTo>
                    <a:pt x="28500" y="203777"/>
                  </a:lnTo>
                  <a:lnTo>
                    <a:pt x="13800" y="244183"/>
                  </a:lnTo>
                  <a:lnTo>
                    <a:pt x="1900" y="270940"/>
                  </a:lnTo>
                  <a:lnTo>
                    <a:pt x="584" y="277448"/>
                  </a:lnTo>
                  <a:lnTo>
                    <a:pt x="234" y="278197"/>
                  </a:lnTo>
                  <a:lnTo>
                    <a:pt x="0" y="277990"/>
                  </a:lnTo>
                  <a:lnTo>
                    <a:pt x="13880" y="240163"/>
                  </a:lnTo>
                  <a:lnTo>
                    <a:pt x="23932" y="203774"/>
                  </a:lnTo>
                  <a:lnTo>
                    <a:pt x="35846" y="167358"/>
                  </a:lnTo>
                  <a:lnTo>
                    <a:pt x="51685" y="120741"/>
                  </a:lnTo>
                  <a:lnTo>
                    <a:pt x="66413" y="80195"/>
                  </a:lnTo>
                  <a:lnTo>
                    <a:pt x="84736" y="39255"/>
                  </a:lnTo>
                  <a:lnTo>
                    <a:pt x="95962" y="18785"/>
                  </a:lnTo>
                  <a:lnTo>
                    <a:pt x="109888" y="5454"/>
                  </a:lnTo>
                  <a:lnTo>
                    <a:pt x="117553" y="911"/>
                  </a:lnTo>
                  <a:lnTo>
                    <a:pt x="123369" y="0"/>
                  </a:lnTo>
                  <a:lnTo>
                    <a:pt x="127951" y="1508"/>
                  </a:lnTo>
                  <a:lnTo>
                    <a:pt x="131712" y="4631"/>
                  </a:lnTo>
                  <a:lnTo>
                    <a:pt x="135890" y="23152"/>
                  </a:lnTo>
                  <a:lnTo>
                    <a:pt x="136361" y="63432"/>
                  </a:lnTo>
                  <a:lnTo>
                    <a:pt x="133570" y="107806"/>
                  </a:lnTo>
                  <a:lnTo>
                    <a:pt x="127244" y="153573"/>
                  </a:lnTo>
                  <a:lnTo>
                    <a:pt x="118434" y="195757"/>
                  </a:lnTo>
                  <a:lnTo>
                    <a:pt x="113833" y="2394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3150"/>
            <p:cNvSpPr/>
            <p:nvPr>
              <p:custDataLst>
                <p:tags r:id="rId132"/>
              </p:custDataLst>
            </p:nvPr>
          </p:nvSpPr>
          <p:spPr>
            <a:xfrm>
              <a:off x="2669686" y="3671599"/>
              <a:ext cx="193904" cy="281102"/>
            </a:xfrm>
            <a:custGeom>
              <a:avLst/>
              <a:gdLst/>
              <a:ahLst/>
              <a:cxnLst/>
              <a:rect l="0" t="0" r="0" b="0"/>
              <a:pathLst>
                <a:path w="193904" h="281102">
                  <a:moveTo>
                    <a:pt x="187814" y="24101"/>
                  </a:moveTo>
                  <a:lnTo>
                    <a:pt x="187814" y="24101"/>
                  </a:lnTo>
                  <a:lnTo>
                    <a:pt x="191185" y="24101"/>
                  </a:lnTo>
                  <a:lnTo>
                    <a:pt x="192178" y="22689"/>
                  </a:lnTo>
                  <a:lnTo>
                    <a:pt x="193903" y="9795"/>
                  </a:lnTo>
                  <a:lnTo>
                    <a:pt x="191873" y="7508"/>
                  </a:lnTo>
                  <a:lnTo>
                    <a:pt x="183974" y="3086"/>
                  </a:lnTo>
                  <a:lnTo>
                    <a:pt x="167626" y="0"/>
                  </a:lnTo>
                  <a:lnTo>
                    <a:pt x="139264" y="9199"/>
                  </a:lnTo>
                  <a:lnTo>
                    <a:pt x="100482" y="37045"/>
                  </a:lnTo>
                  <a:lnTo>
                    <a:pt x="54618" y="79332"/>
                  </a:lnTo>
                  <a:lnTo>
                    <a:pt x="24731" y="126550"/>
                  </a:lnTo>
                  <a:lnTo>
                    <a:pt x="6378" y="166091"/>
                  </a:lnTo>
                  <a:lnTo>
                    <a:pt x="0" y="195994"/>
                  </a:lnTo>
                  <a:lnTo>
                    <a:pt x="226" y="235507"/>
                  </a:lnTo>
                  <a:lnTo>
                    <a:pt x="7780" y="254231"/>
                  </a:lnTo>
                  <a:lnTo>
                    <a:pt x="20075" y="267727"/>
                  </a:lnTo>
                  <a:lnTo>
                    <a:pt x="27305" y="273302"/>
                  </a:lnTo>
                  <a:lnTo>
                    <a:pt x="46626" y="279496"/>
                  </a:lnTo>
                  <a:lnTo>
                    <a:pt x="73779" y="281101"/>
                  </a:lnTo>
                  <a:lnTo>
                    <a:pt x="118391" y="272015"/>
                  </a:lnTo>
                  <a:lnTo>
                    <a:pt x="149714" y="2527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3151"/>
            <p:cNvSpPr/>
            <p:nvPr>
              <p:custDataLst>
                <p:tags r:id="rId133"/>
              </p:custDataLst>
            </p:nvPr>
          </p:nvSpPr>
          <p:spPr>
            <a:xfrm>
              <a:off x="2677461" y="3841750"/>
              <a:ext cx="173690" cy="31489"/>
            </a:xfrm>
            <a:custGeom>
              <a:avLst/>
              <a:gdLst/>
              <a:ahLst/>
              <a:cxnLst/>
              <a:rect l="0" t="0" r="0" b="0"/>
              <a:pathLst>
                <a:path w="173690" h="31489">
                  <a:moveTo>
                    <a:pt x="59389" y="25400"/>
                  </a:moveTo>
                  <a:lnTo>
                    <a:pt x="59389" y="25400"/>
                  </a:lnTo>
                  <a:lnTo>
                    <a:pt x="16699" y="30426"/>
                  </a:lnTo>
                  <a:lnTo>
                    <a:pt x="0" y="31488"/>
                  </a:lnTo>
                  <a:lnTo>
                    <a:pt x="43812" y="22889"/>
                  </a:lnTo>
                  <a:lnTo>
                    <a:pt x="89581" y="16816"/>
                  </a:lnTo>
                  <a:lnTo>
                    <a:pt x="17368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3152"/>
            <p:cNvSpPr/>
            <p:nvPr>
              <p:custDataLst>
                <p:tags r:id="rId134"/>
              </p:custDataLst>
            </p:nvPr>
          </p:nvSpPr>
          <p:spPr>
            <a:xfrm>
              <a:off x="2997316" y="3672327"/>
              <a:ext cx="177194" cy="227245"/>
            </a:xfrm>
            <a:custGeom>
              <a:avLst/>
              <a:gdLst/>
              <a:ahLst/>
              <a:cxnLst/>
              <a:rect l="0" t="0" r="0" b="0"/>
              <a:pathLst>
                <a:path w="177194" h="227245">
                  <a:moveTo>
                    <a:pt x="31634" y="17023"/>
                  </a:moveTo>
                  <a:lnTo>
                    <a:pt x="31634" y="17023"/>
                  </a:lnTo>
                  <a:lnTo>
                    <a:pt x="31634" y="13652"/>
                  </a:lnTo>
                  <a:lnTo>
                    <a:pt x="28263" y="4814"/>
                  </a:lnTo>
                  <a:lnTo>
                    <a:pt x="25859" y="2533"/>
                  </a:lnTo>
                  <a:lnTo>
                    <a:pt x="19425" y="0"/>
                  </a:lnTo>
                  <a:lnTo>
                    <a:pt x="16439" y="2146"/>
                  </a:lnTo>
                  <a:lnTo>
                    <a:pt x="11239" y="12057"/>
                  </a:lnTo>
                  <a:lnTo>
                    <a:pt x="2858" y="47191"/>
                  </a:lnTo>
                  <a:lnTo>
                    <a:pt x="472" y="88520"/>
                  </a:lnTo>
                  <a:lnTo>
                    <a:pt x="0" y="131178"/>
                  </a:lnTo>
                  <a:lnTo>
                    <a:pt x="6660" y="169380"/>
                  </a:lnTo>
                  <a:lnTo>
                    <a:pt x="15596" y="187278"/>
                  </a:lnTo>
                  <a:lnTo>
                    <a:pt x="20942" y="194027"/>
                  </a:lnTo>
                  <a:lnTo>
                    <a:pt x="25917" y="197820"/>
                  </a:lnTo>
                  <a:lnTo>
                    <a:pt x="30645" y="199643"/>
                  </a:lnTo>
                  <a:lnTo>
                    <a:pt x="35208" y="200153"/>
                  </a:lnTo>
                  <a:lnTo>
                    <a:pt x="38955" y="199082"/>
                  </a:lnTo>
                  <a:lnTo>
                    <a:pt x="45001" y="194129"/>
                  </a:lnTo>
                  <a:lnTo>
                    <a:pt x="58289" y="166359"/>
                  </a:lnTo>
                  <a:lnTo>
                    <a:pt x="62713" y="147243"/>
                  </a:lnTo>
                  <a:lnTo>
                    <a:pt x="62937" y="147581"/>
                  </a:lnTo>
                  <a:lnTo>
                    <a:pt x="69120" y="176718"/>
                  </a:lnTo>
                  <a:lnTo>
                    <a:pt x="83773" y="215025"/>
                  </a:lnTo>
                  <a:lnTo>
                    <a:pt x="92201" y="223322"/>
                  </a:lnTo>
                  <a:lnTo>
                    <a:pt x="97412" y="226522"/>
                  </a:lnTo>
                  <a:lnTo>
                    <a:pt x="103003" y="227244"/>
                  </a:lnTo>
                  <a:lnTo>
                    <a:pt x="114859" y="224284"/>
                  </a:lnTo>
                  <a:lnTo>
                    <a:pt x="133434" y="214684"/>
                  </a:lnTo>
                  <a:lnTo>
                    <a:pt x="144141" y="201298"/>
                  </a:lnTo>
                  <a:lnTo>
                    <a:pt x="166159" y="161809"/>
                  </a:lnTo>
                  <a:lnTo>
                    <a:pt x="175199" y="115237"/>
                  </a:lnTo>
                  <a:lnTo>
                    <a:pt x="177193" y="72171"/>
                  </a:lnTo>
                  <a:lnTo>
                    <a:pt x="168154" y="35965"/>
                  </a:lnTo>
                  <a:lnTo>
                    <a:pt x="152284" y="106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3153"/>
            <p:cNvSpPr/>
            <p:nvPr>
              <p:custDataLst>
                <p:tags r:id="rId135"/>
              </p:custDataLst>
            </p:nvPr>
          </p:nvSpPr>
          <p:spPr>
            <a:xfrm>
              <a:off x="3284563" y="3640998"/>
              <a:ext cx="106338" cy="254492"/>
            </a:xfrm>
            <a:custGeom>
              <a:avLst/>
              <a:gdLst/>
              <a:ahLst/>
              <a:cxnLst/>
              <a:rect l="0" t="0" r="0" b="0"/>
              <a:pathLst>
                <a:path w="106338" h="254492">
                  <a:moveTo>
                    <a:pt x="68237" y="67402"/>
                  </a:moveTo>
                  <a:lnTo>
                    <a:pt x="68237" y="67402"/>
                  </a:lnTo>
                  <a:lnTo>
                    <a:pt x="59398" y="58564"/>
                  </a:lnTo>
                  <a:lnTo>
                    <a:pt x="57405" y="58688"/>
                  </a:lnTo>
                  <a:lnTo>
                    <a:pt x="55372" y="60182"/>
                  </a:lnTo>
                  <a:lnTo>
                    <a:pt x="43666" y="76089"/>
                  </a:lnTo>
                  <a:lnTo>
                    <a:pt x="27766" y="123550"/>
                  </a:lnTo>
                  <a:lnTo>
                    <a:pt x="15951" y="162355"/>
                  </a:lnTo>
                  <a:lnTo>
                    <a:pt x="7667" y="200664"/>
                  </a:lnTo>
                  <a:lnTo>
                    <a:pt x="429" y="244008"/>
                  </a:lnTo>
                  <a:lnTo>
                    <a:pt x="0" y="253843"/>
                  </a:lnTo>
                  <a:lnTo>
                    <a:pt x="874" y="254491"/>
                  </a:lnTo>
                  <a:lnTo>
                    <a:pt x="2161" y="253511"/>
                  </a:lnTo>
                  <a:lnTo>
                    <a:pt x="14367" y="211382"/>
                  </a:lnTo>
                  <a:lnTo>
                    <a:pt x="26248" y="167135"/>
                  </a:lnTo>
                  <a:lnTo>
                    <a:pt x="38705" y="128624"/>
                  </a:lnTo>
                  <a:lnTo>
                    <a:pt x="52039" y="83112"/>
                  </a:lnTo>
                  <a:lnTo>
                    <a:pt x="69082" y="40855"/>
                  </a:lnTo>
                  <a:lnTo>
                    <a:pt x="91908" y="3061"/>
                  </a:lnTo>
                  <a:lnTo>
                    <a:pt x="95926" y="0"/>
                  </a:lnTo>
                  <a:lnTo>
                    <a:pt x="97279" y="2712"/>
                  </a:lnTo>
                  <a:lnTo>
                    <a:pt x="99749" y="48898"/>
                  </a:lnTo>
                  <a:lnTo>
                    <a:pt x="99940" y="91525"/>
                  </a:lnTo>
                  <a:lnTo>
                    <a:pt x="99977" y="131433"/>
                  </a:lnTo>
                  <a:lnTo>
                    <a:pt x="99984" y="172530"/>
                  </a:lnTo>
                  <a:lnTo>
                    <a:pt x="101868" y="217758"/>
                  </a:lnTo>
                  <a:lnTo>
                    <a:pt x="105749" y="235368"/>
                  </a:lnTo>
                  <a:lnTo>
                    <a:pt x="106337" y="2325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3154"/>
            <p:cNvSpPr/>
            <p:nvPr>
              <p:custDataLst>
                <p:tags r:id="rId136"/>
              </p:custDataLst>
            </p:nvPr>
          </p:nvSpPr>
          <p:spPr>
            <a:xfrm>
              <a:off x="3372994" y="3644206"/>
              <a:ext cx="183007" cy="235645"/>
            </a:xfrm>
            <a:custGeom>
              <a:avLst/>
              <a:gdLst/>
              <a:ahLst/>
              <a:cxnLst/>
              <a:rect l="0" t="0" r="0" b="0"/>
              <a:pathLst>
                <a:path w="183007" h="235645">
                  <a:moveTo>
                    <a:pt x="11556" y="197544"/>
                  </a:moveTo>
                  <a:lnTo>
                    <a:pt x="11556" y="197544"/>
                  </a:lnTo>
                  <a:lnTo>
                    <a:pt x="8185" y="200915"/>
                  </a:lnTo>
                  <a:lnTo>
                    <a:pt x="4649" y="202570"/>
                  </a:lnTo>
                  <a:lnTo>
                    <a:pt x="0" y="203632"/>
                  </a:lnTo>
                  <a:lnTo>
                    <a:pt x="1246" y="201896"/>
                  </a:lnTo>
                  <a:lnTo>
                    <a:pt x="2566" y="200445"/>
                  </a:lnTo>
                  <a:lnTo>
                    <a:pt x="4032" y="195070"/>
                  </a:lnTo>
                  <a:lnTo>
                    <a:pt x="4423" y="191662"/>
                  </a:lnTo>
                  <a:lnTo>
                    <a:pt x="31652" y="150089"/>
                  </a:lnTo>
                  <a:lnTo>
                    <a:pt x="61282" y="106796"/>
                  </a:lnTo>
                  <a:lnTo>
                    <a:pt x="90548" y="65005"/>
                  </a:lnTo>
                  <a:lnTo>
                    <a:pt x="127364" y="19876"/>
                  </a:lnTo>
                  <a:lnTo>
                    <a:pt x="145810" y="711"/>
                  </a:lnTo>
                  <a:lnTo>
                    <a:pt x="147625" y="0"/>
                  </a:lnTo>
                  <a:lnTo>
                    <a:pt x="148835" y="231"/>
                  </a:lnTo>
                  <a:lnTo>
                    <a:pt x="149642" y="1797"/>
                  </a:lnTo>
                  <a:lnTo>
                    <a:pt x="151115" y="44018"/>
                  </a:lnTo>
                  <a:lnTo>
                    <a:pt x="151213" y="86752"/>
                  </a:lnTo>
                  <a:lnTo>
                    <a:pt x="151949" y="128263"/>
                  </a:lnTo>
                  <a:lnTo>
                    <a:pt x="156321" y="172861"/>
                  </a:lnTo>
                  <a:lnTo>
                    <a:pt x="166182" y="220390"/>
                  </a:lnTo>
                  <a:lnTo>
                    <a:pt x="168968" y="225475"/>
                  </a:lnTo>
                  <a:lnTo>
                    <a:pt x="183006" y="2356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SMARTInkShape-Group630"/>
          <p:cNvGrpSpPr/>
          <p:nvPr/>
        </p:nvGrpSpPr>
        <p:grpSpPr>
          <a:xfrm>
            <a:off x="4121150" y="3746500"/>
            <a:ext cx="19051" cy="132828"/>
            <a:chOff x="4121150" y="3746500"/>
            <a:chExt cx="19051" cy="132828"/>
          </a:xfrm>
        </p:grpSpPr>
        <p:sp>
          <p:nvSpPr>
            <p:cNvPr id="142" name="SMARTInkShape-3155"/>
            <p:cNvSpPr/>
            <p:nvPr>
              <p:custDataLst>
                <p:tags r:id="rId126"/>
              </p:custDataLst>
            </p:nvPr>
          </p:nvSpPr>
          <p:spPr>
            <a:xfrm>
              <a:off x="4121411" y="3867150"/>
              <a:ext cx="12440" cy="12178"/>
            </a:xfrm>
            <a:custGeom>
              <a:avLst/>
              <a:gdLst/>
              <a:ahLst/>
              <a:cxnLst/>
              <a:rect l="0" t="0" r="0" b="0"/>
              <a:pathLst>
                <a:path w="12440" h="12178">
                  <a:moveTo>
                    <a:pt x="6089" y="0"/>
                  </a:moveTo>
                  <a:lnTo>
                    <a:pt x="6089" y="0"/>
                  </a:lnTo>
                  <a:lnTo>
                    <a:pt x="0" y="12177"/>
                  </a:lnTo>
                  <a:lnTo>
                    <a:pt x="1243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3156"/>
            <p:cNvSpPr/>
            <p:nvPr>
              <p:custDataLst>
                <p:tags r:id="rId127"/>
              </p:custDataLst>
            </p:nvPr>
          </p:nvSpPr>
          <p:spPr>
            <a:xfrm>
              <a:off x="4121150" y="3746500"/>
              <a:ext cx="19051" cy="25401"/>
            </a:xfrm>
            <a:custGeom>
              <a:avLst/>
              <a:gdLst/>
              <a:ahLst/>
              <a:cxnLst/>
              <a:rect l="0" t="0" r="0" b="0"/>
              <a:pathLst>
                <a:path w="19051" h="25401">
                  <a:moveTo>
                    <a:pt x="0" y="0"/>
                  </a:moveTo>
                  <a:lnTo>
                    <a:pt x="0" y="0"/>
                  </a:lnTo>
                  <a:lnTo>
                    <a:pt x="11245" y="11951"/>
                  </a:lnTo>
                  <a:lnTo>
                    <a:pt x="1905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SMARTInkShape-Group631"/>
          <p:cNvGrpSpPr/>
          <p:nvPr/>
        </p:nvGrpSpPr>
        <p:grpSpPr>
          <a:xfrm>
            <a:off x="4781550" y="3598142"/>
            <a:ext cx="1263651" cy="456077"/>
            <a:chOff x="4781550" y="3598142"/>
            <a:chExt cx="1263651" cy="456077"/>
          </a:xfrm>
        </p:grpSpPr>
        <p:sp>
          <p:nvSpPr>
            <p:cNvPr id="145" name="SMARTInkShape-3157"/>
            <p:cNvSpPr/>
            <p:nvPr>
              <p:custDataLst>
                <p:tags r:id="rId116"/>
              </p:custDataLst>
            </p:nvPr>
          </p:nvSpPr>
          <p:spPr>
            <a:xfrm>
              <a:off x="5937250" y="3727450"/>
              <a:ext cx="107951" cy="116626"/>
            </a:xfrm>
            <a:custGeom>
              <a:avLst/>
              <a:gdLst/>
              <a:ahLst/>
              <a:cxnLst/>
              <a:rect l="0" t="0" r="0" b="0"/>
              <a:pathLst>
                <a:path w="107951" h="116626">
                  <a:moveTo>
                    <a:pt x="0" y="76200"/>
                  </a:moveTo>
                  <a:lnTo>
                    <a:pt x="0" y="76200"/>
                  </a:lnTo>
                  <a:lnTo>
                    <a:pt x="5026" y="53596"/>
                  </a:lnTo>
                  <a:lnTo>
                    <a:pt x="6273" y="27561"/>
                  </a:lnTo>
                  <a:lnTo>
                    <a:pt x="7004" y="26841"/>
                  </a:lnTo>
                  <a:lnTo>
                    <a:pt x="9699" y="26040"/>
                  </a:lnTo>
                  <a:lnTo>
                    <a:pt x="18552" y="28961"/>
                  </a:lnTo>
                  <a:lnTo>
                    <a:pt x="43338" y="57131"/>
                  </a:lnTo>
                  <a:lnTo>
                    <a:pt x="54939" y="78076"/>
                  </a:lnTo>
                  <a:lnTo>
                    <a:pt x="60963" y="100274"/>
                  </a:lnTo>
                  <a:lnTo>
                    <a:pt x="61809" y="107066"/>
                  </a:lnTo>
                  <a:lnTo>
                    <a:pt x="60962" y="111594"/>
                  </a:lnTo>
                  <a:lnTo>
                    <a:pt x="58986" y="114612"/>
                  </a:lnTo>
                  <a:lnTo>
                    <a:pt x="56256" y="116625"/>
                  </a:lnTo>
                  <a:lnTo>
                    <a:pt x="53732" y="116555"/>
                  </a:lnTo>
                  <a:lnTo>
                    <a:pt x="51344" y="115098"/>
                  </a:lnTo>
                  <a:lnTo>
                    <a:pt x="49046" y="112715"/>
                  </a:lnTo>
                  <a:lnTo>
                    <a:pt x="46493" y="104423"/>
                  </a:lnTo>
                  <a:lnTo>
                    <a:pt x="45812" y="99249"/>
                  </a:lnTo>
                  <a:lnTo>
                    <a:pt x="51595" y="75111"/>
                  </a:lnTo>
                  <a:lnTo>
                    <a:pt x="76331" y="32397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3158"/>
            <p:cNvSpPr/>
            <p:nvPr>
              <p:custDataLst>
                <p:tags r:id="rId117"/>
              </p:custDataLst>
            </p:nvPr>
          </p:nvSpPr>
          <p:spPr>
            <a:xfrm>
              <a:off x="5800794" y="3598142"/>
              <a:ext cx="138502" cy="270123"/>
            </a:xfrm>
            <a:custGeom>
              <a:avLst/>
              <a:gdLst/>
              <a:ahLst/>
              <a:cxnLst/>
              <a:rect l="0" t="0" r="0" b="0"/>
              <a:pathLst>
                <a:path w="138502" h="270123">
                  <a:moveTo>
                    <a:pt x="111056" y="21358"/>
                  </a:moveTo>
                  <a:lnTo>
                    <a:pt x="111056" y="21358"/>
                  </a:lnTo>
                  <a:lnTo>
                    <a:pt x="111056" y="17987"/>
                  </a:lnTo>
                  <a:lnTo>
                    <a:pt x="107685" y="9148"/>
                  </a:lnTo>
                  <a:lnTo>
                    <a:pt x="102217" y="964"/>
                  </a:lnTo>
                  <a:lnTo>
                    <a:pt x="100224" y="0"/>
                  </a:lnTo>
                  <a:lnTo>
                    <a:pt x="98191" y="64"/>
                  </a:lnTo>
                  <a:lnTo>
                    <a:pt x="96129" y="812"/>
                  </a:lnTo>
                  <a:lnTo>
                    <a:pt x="83115" y="11978"/>
                  </a:lnTo>
                  <a:lnTo>
                    <a:pt x="72595" y="28691"/>
                  </a:lnTo>
                  <a:lnTo>
                    <a:pt x="60487" y="74665"/>
                  </a:lnTo>
                  <a:lnTo>
                    <a:pt x="55206" y="113262"/>
                  </a:lnTo>
                  <a:lnTo>
                    <a:pt x="54163" y="152923"/>
                  </a:lnTo>
                  <a:lnTo>
                    <a:pt x="55838" y="200060"/>
                  </a:lnTo>
                  <a:lnTo>
                    <a:pt x="57065" y="229999"/>
                  </a:lnTo>
                  <a:lnTo>
                    <a:pt x="52302" y="265165"/>
                  </a:lnTo>
                  <a:lnTo>
                    <a:pt x="50720" y="268563"/>
                  </a:lnTo>
                  <a:lnTo>
                    <a:pt x="46844" y="270122"/>
                  </a:lnTo>
                  <a:lnTo>
                    <a:pt x="35009" y="269973"/>
                  </a:lnTo>
                  <a:lnTo>
                    <a:pt x="25988" y="267556"/>
                  </a:lnTo>
                  <a:lnTo>
                    <a:pt x="22594" y="265923"/>
                  </a:lnTo>
                  <a:lnTo>
                    <a:pt x="7705" y="250141"/>
                  </a:lnTo>
                  <a:lnTo>
                    <a:pt x="1622" y="237339"/>
                  </a:lnTo>
                  <a:lnTo>
                    <a:pt x="0" y="230962"/>
                  </a:lnTo>
                  <a:lnTo>
                    <a:pt x="330" y="225300"/>
                  </a:lnTo>
                  <a:lnTo>
                    <a:pt x="4459" y="215245"/>
                  </a:lnTo>
                  <a:lnTo>
                    <a:pt x="24831" y="198280"/>
                  </a:lnTo>
                  <a:lnTo>
                    <a:pt x="68561" y="179226"/>
                  </a:lnTo>
                  <a:lnTo>
                    <a:pt x="115200" y="164683"/>
                  </a:lnTo>
                  <a:lnTo>
                    <a:pt x="138464" y="156021"/>
                  </a:lnTo>
                  <a:lnTo>
                    <a:pt x="138501" y="155584"/>
                  </a:lnTo>
                  <a:lnTo>
                    <a:pt x="137819" y="155292"/>
                  </a:lnTo>
                  <a:lnTo>
                    <a:pt x="110061" y="163598"/>
                  </a:lnTo>
                  <a:lnTo>
                    <a:pt x="91710" y="176392"/>
                  </a:lnTo>
                  <a:lnTo>
                    <a:pt x="79611" y="190217"/>
                  </a:lnTo>
                  <a:lnTo>
                    <a:pt x="78098" y="194609"/>
                  </a:lnTo>
                  <a:lnTo>
                    <a:pt x="78299" y="203250"/>
                  </a:lnTo>
                  <a:lnTo>
                    <a:pt x="81456" y="206825"/>
                  </a:lnTo>
                  <a:lnTo>
                    <a:pt x="107829" y="219941"/>
                  </a:lnTo>
                  <a:lnTo>
                    <a:pt x="130106" y="2182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3159"/>
            <p:cNvSpPr/>
            <p:nvPr>
              <p:custDataLst>
                <p:tags r:id="rId118"/>
              </p:custDataLst>
            </p:nvPr>
          </p:nvSpPr>
          <p:spPr>
            <a:xfrm>
              <a:off x="5473962" y="3740150"/>
              <a:ext cx="133089" cy="50801"/>
            </a:xfrm>
            <a:custGeom>
              <a:avLst/>
              <a:gdLst/>
              <a:ahLst/>
              <a:cxnLst/>
              <a:rect l="0" t="0" r="0" b="0"/>
              <a:pathLst>
                <a:path w="133089" h="50801">
                  <a:moveTo>
                    <a:pt x="6088" y="50800"/>
                  </a:moveTo>
                  <a:lnTo>
                    <a:pt x="6088" y="50800"/>
                  </a:lnTo>
                  <a:lnTo>
                    <a:pt x="621" y="45333"/>
                  </a:lnTo>
                  <a:lnTo>
                    <a:pt x="0" y="41340"/>
                  </a:lnTo>
                  <a:lnTo>
                    <a:pt x="2029" y="40260"/>
                  </a:lnTo>
                  <a:lnTo>
                    <a:pt x="47455" y="24492"/>
                  </a:lnTo>
                  <a:lnTo>
                    <a:pt x="83256" y="15096"/>
                  </a:lnTo>
                  <a:lnTo>
                    <a:pt x="1330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3160"/>
            <p:cNvSpPr/>
            <p:nvPr>
              <p:custDataLst>
                <p:tags r:id="rId119"/>
              </p:custDataLst>
            </p:nvPr>
          </p:nvSpPr>
          <p:spPr>
            <a:xfrm>
              <a:off x="5493241" y="3638657"/>
              <a:ext cx="42195" cy="228494"/>
            </a:xfrm>
            <a:custGeom>
              <a:avLst/>
              <a:gdLst/>
              <a:ahLst/>
              <a:cxnLst/>
              <a:rect l="0" t="0" r="0" b="0"/>
              <a:pathLst>
                <a:path w="42195" h="228494">
                  <a:moveTo>
                    <a:pt x="31259" y="25293"/>
                  </a:moveTo>
                  <a:lnTo>
                    <a:pt x="31259" y="25293"/>
                  </a:lnTo>
                  <a:lnTo>
                    <a:pt x="42194" y="53"/>
                  </a:lnTo>
                  <a:lnTo>
                    <a:pt x="42076" y="0"/>
                  </a:lnTo>
                  <a:lnTo>
                    <a:pt x="23591" y="45990"/>
                  </a:lnTo>
                  <a:lnTo>
                    <a:pt x="11035" y="83637"/>
                  </a:lnTo>
                  <a:lnTo>
                    <a:pt x="3238" y="122935"/>
                  </a:lnTo>
                  <a:lnTo>
                    <a:pt x="0" y="170378"/>
                  </a:lnTo>
                  <a:lnTo>
                    <a:pt x="1017" y="209670"/>
                  </a:lnTo>
                  <a:lnTo>
                    <a:pt x="6294" y="222714"/>
                  </a:lnTo>
                  <a:lnTo>
                    <a:pt x="8971" y="226051"/>
                  </a:lnTo>
                  <a:lnTo>
                    <a:pt x="18559" y="2284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3161"/>
            <p:cNvSpPr/>
            <p:nvPr>
              <p:custDataLst>
                <p:tags r:id="rId120"/>
              </p:custDataLst>
            </p:nvPr>
          </p:nvSpPr>
          <p:spPr>
            <a:xfrm>
              <a:off x="5367342" y="3749418"/>
              <a:ext cx="48326" cy="98832"/>
            </a:xfrm>
            <a:custGeom>
              <a:avLst/>
              <a:gdLst/>
              <a:ahLst/>
              <a:cxnLst/>
              <a:rect l="0" t="0" r="0" b="0"/>
              <a:pathLst>
                <a:path w="48326" h="98832">
                  <a:moveTo>
                    <a:pt x="42858" y="16132"/>
                  </a:moveTo>
                  <a:lnTo>
                    <a:pt x="42858" y="16132"/>
                  </a:lnTo>
                  <a:lnTo>
                    <a:pt x="46229" y="12761"/>
                  </a:lnTo>
                  <a:lnTo>
                    <a:pt x="47884" y="9225"/>
                  </a:lnTo>
                  <a:lnTo>
                    <a:pt x="48325" y="7294"/>
                  </a:lnTo>
                  <a:lnTo>
                    <a:pt x="47914" y="6006"/>
                  </a:lnTo>
                  <a:lnTo>
                    <a:pt x="46934" y="5148"/>
                  </a:lnTo>
                  <a:lnTo>
                    <a:pt x="43964" y="3489"/>
                  </a:lnTo>
                  <a:lnTo>
                    <a:pt x="40292" y="400"/>
                  </a:lnTo>
                  <a:lnTo>
                    <a:pt x="38325" y="0"/>
                  </a:lnTo>
                  <a:lnTo>
                    <a:pt x="36308" y="438"/>
                  </a:lnTo>
                  <a:lnTo>
                    <a:pt x="24630" y="6211"/>
                  </a:lnTo>
                  <a:lnTo>
                    <a:pt x="12842" y="22208"/>
                  </a:lnTo>
                  <a:lnTo>
                    <a:pt x="3782" y="44821"/>
                  </a:lnTo>
                  <a:lnTo>
                    <a:pt x="0" y="69396"/>
                  </a:lnTo>
                  <a:lnTo>
                    <a:pt x="2251" y="87809"/>
                  </a:lnTo>
                  <a:lnTo>
                    <a:pt x="5203" y="92139"/>
                  </a:lnTo>
                  <a:lnTo>
                    <a:pt x="14129" y="98831"/>
                  </a:lnTo>
                  <a:lnTo>
                    <a:pt x="42858" y="986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3162"/>
            <p:cNvSpPr/>
            <p:nvPr>
              <p:custDataLst>
                <p:tags r:id="rId121"/>
              </p:custDataLst>
            </p:nvPr>
          </p:nvSpPr>
          <p:spPr>
            <a:xfrm>
              <a:off x="5334000" y="3765550"/>
              <a:ext cx="1" cy="69851"/>
            </a:xfrm>
            <a:custGeom>
              <a:avLst/>
              <a:gdLst/>
              <a:ahLst/>
              <a:cxnLst/>
              <a:rect l="0" t="0" r="0" b="0"/>
              <a:pathLst>
                <a:path w="1" h="69851">
                  <a:moveTo>
                    <a:pt x="0" y="69850"/>
                  </a:moveTo>
                  <a:lnTo>
                    <a:pt x="0" y="69850"/>
                  </a:lnTo>
                  <a:lnTo>
                    <a:pt x="0" y="2653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3163"/>
            <p:cNvSpPr/>
            <p:nvPr>
              <p:custDataLst>
                <p:tags r:id="rId122"/>
              </p:custDataLst>
            </p:nvPr>
          </p:nvSpPr>
          <p:spPr>
            <a:xfrm>
              <a:off x="5321300" y="3829050"/>
              <a:ext cx="1" cy="38101"/>
            </a:xfrm>
            <a:custGeom>
              <a:avLst/>
              <a:gdLst/>
              <a:ahLst/>
              <a:cxnLst/>
              <a:rect l="0" t="0" r="0" b="0"/>
              <a:pathLst>
                <a:path w="1" h="38101">
                  <a:moveTo>
                    <a:pt x="0" y="0"/>
                  </a:moveTo>
                  <a:lnTo>
                    <a:pt x="0" y="0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3164"/>
            <p:cNvSpPr/>
            <p:nvPr>
              <p:custDataLst>
                <p:tags r:id="rId123"/>
              </p:custDataLst>
            </p:nvPr>
          </p:nvSpPr>
          <p:spPr>
            <a:xfrm>
              <a:off x="5062917" y="3666112"/>
              <a:ext cx="219607" cy="220595"/>
            </a:xfrm>
            <a:custGeom>
              <a:avLst/>
              <a:gdLst/>
              <a:ahLst/>
              <a:cxnLst/>
              <a:rect l="0" t="0" r="0" b="0"/>
              <a:pathLst>
                <a:path w="219607" h="220595">
                  <a:moveTo>
                    <a:pt x="10733" y="150238"/>
                  </a:moveTo>
                  <a:lnTo>
                    <a:pt x="10733" y="150238"/>
                  </a:lnTo>
                  <a:lnTo>
                    <a:pt x="10733" y="153609"/>
                  </a:lnTo>
                  <a:lnTo>
                    <a:pt x="5266" y="170632"/>
                  </a:lnTo>
                  <a:lnTo>
                    <a:pt x="5677" y="172301"/>
                  </a:lnTo>
                  <a:lnTo>
                    <a:pt x="6656" y="173413"/>
                  </a:lnTo>
                  <a:lnTo>
                    <a:pt x="8015" y="174155"/>
                  </a:lnTo>
                  <a:lnTo>
                    <a:pt x="20040" y="171828"/>
                  </a:lnTo>
                  <a:lnTo>
                    <a:pt x="33639" y="166670"/>
                  </a:lnTo>
                  <a:lnTo>
                    <a:pt x="49976" y="153930"/>
                  </a:lnTo>
                  <a:lnTo>
                    <a:pt x="56396" y="142707"/>
                  </a:lnTo>
                  <a:lnTo>
                    <a:pt x="60518" y="121625"/>
                  </a:lnTo>
                  <a:lnTo>
                    <a:pt x="58740" y="118463"/>
                  </a:lnTo>
                  <a:lnTo>
                    <a:pt x="55438" y="116355"/>
                  </a:lnTo>
                  <a:lnTo>
                    <a:pt x="51119" y="114949"/>
                  </a:lnTo>
                  <a:lnTo>
                    <a:pt x="40677" y="117150"/>
                  </a:lnTo>
                  <a:lnTo>
                    <a:pt x="34929" y="119713"/>
                  </a:lnTo>
                  <a:lnTo>
                    <a:pt x="16726" y="136804"/>
                  </a:lnTo>
                  <a:lnTo>
                    <a:pt x="4669" y="159741"/>
                  </a:lnTo>
                  <a:lnTo>
                    <a:pt x="0" y="181040"/>
                  </a:lnTo>
                  <a:lnTo>
                    <a:pt x="4552" y="196148"/>
                  </a:lnTo>
                  <a:lnTo>
                    <a:pt x="8728" y="204128"/>
                  </a:lnTo>
                  <a:lnTo>
                    <a:pt x="24659" y="214876"/>
                  </a:lnTo>
                  <a:lnTo>
                    <a:pt x="45144" y="220594"/>
                  </a:lnTo>
                  <a:lnTo>
                    <a:pt x="77923" y="219140"/>
                  </a:lnTo>
                  <a:lnTo>
                    <a:pt x="116170" y="210086"/>
                  </a:lnTo>
                  <a:lnTo>
                    <a:pt x="145612" y="197761"/>
                  </a:lnTo>
                  <a:lnTo>
                    <a:pt x="165937" y="182428"/>
                  </a:lnTo>
                  <a:lnTo>
                    <a:pt x="171435" y="175598"/>
                  </a:lnTo>
                  <a:lnTo>
                    <a:pt x="174530" y="157674"/>
                  </a:lnTo>
                  <a:lnTo>
                    <a:pt x="173553" y="152373"/>
                  </a:lnTo>
                  <a:lnTo>
                    <a:pt x="168704" y="144602"/>
                  </a:lnTo>
                  <a:lnTo>
                    <a:pt x="164731" y="142953"/>
                  </a:lnTo>
                  <a:lnTo>
                    <a:pt x="154670" y="143002"/>
                  </a:lnTo>
                  <a:lnTo>
                    <a:pt x="137107" y="150367"/>
                  </a:lnTo>
                  <a:lnTo>
                    <a:pt x="121869" y="164858"/>
                  </a:lnTo>
                  <a:lnTo>
                    <a:pt x="116571" y="178373"/>
                  </a:lnTo>
                  <a:lnTo>
                    <a:pt x="114922" y="191670"/>
                  </a:lnTo>
                  <a:lnTo>
                    <a:pt x="116541" y="199932"/>
                  </a:lnTo>
                  <a:lnTo>
                    <a:pt x="120077" y="202417"/>
                  </a:lnTo>
                  <a:lnTo>
                    <a:pt x="131533" y="205179"/>
                  </a:lnTo>
                  <a:lnTo>
                    <a:pt x="146031" y="198880"/>
                  </a:lnTo>
                  <a:lnTo>
                    <a:pt x="174963" y="171841"/>
                  </a:lnTo>
                  <a:lnTo>
                    <a:pt x="195286" y="131300"/>
                  </a:lnTo>
                  <a:lnTo>
                    <a:pt x="208708" y="93188"/>
                  </a:lnTo>
                  <a:lnTo>
                    <a:pt x="216853" y="53136"/>
                  </a:lnTo>
                  <a:lnTo>
                    <a:pt x="219606" y="8839"/>
                  </a:lnTo>
                  <a:lnTo>
                    <a:pt x="219126" y="3761"/>
                  </a:lnTo>
                  <a:lnTo>
                    <a:pt x="218100" y="1081"/>
                  </a:lnTo>
                  <a:lnTo>
                    <a:pt x="216711" y="0"/>
                  </a:lnTo>
                  <a:lnTo>
                    <a:pt x="211405" y="8206"/>
                  </a:lnTo>
                  <a:lnTo>
                    <a:pt x="196501" y="52332"/>
                  </a:lnTo>
                  <a:lnTo>
                    <a:pt x="190894" y="92301"/>
                  </a:lnTo>
                  <a:lnTo>
                    <a:pt x="189232" y="137697"/>
                  </a:lnTo>
                  <a:lnTo>
                    <a:pt x="188533" y="1819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3165"/>
            <p:cNvSpPr/>
            <p:nvPr>
              <p:custDataLst>
                <p:tags r:id="rId124"/>
              </p:custDataLst>
            </p:nvPr>
          </p:nvSpPr>
          <p:spPr>
            <a:xfrm>
              <a:off x="4908550" y="3786888"/>
              <a:ext cx="146051" cy="104454"/>
            </a:xfrm>
            <a:custGeom>
              <a:avLst/>
              <a:gdLst/>
              <a:ahLst/>
              <a:cxnLst/>
              <a:rect l="0" t="0" r="0" b="0"/>
              <a:pathLst>
                <a:path w="146051" h="104454">
                  <a:moveTo>
                    <a:pt x="0" y="23112"/>
                  </a:moveTo>
                  <a:lnTo>
                    <a:pt x="0" y="23112"/>
                  </a:lnTo>
                  <a:lnTo>
                    <a:pt x="20956" y="2861"/>
                  </a:lnTo>
                  <a:lnTo>
                    <a:pt x="26482" y="0"/>
                  </a:lnTo>
                  <a:lnTo>
                    <a:pt x="29649" y="1354"/>
                  </a:lnTo>
                  <a:lnTo>
                    <a:pt x="48964" y="21056"/>
                  </a:lnTo>
                  <a:lnTo>
                    <a:pt x="61467" y="43827"/>
                  </a:lnTo>
                  <a:lnTo>
                    <a:pt x="68745" y="82790"/>
                  </a:lnTo>
                  <a:lnTo>
                    <a:pt x="69114" y="88297"/>
                  </a:lnTo>
                  <a:lnTo>
                    <a:pt x="65760" y="98180"/>
                  </a:lnTo>
                  <a:lnTo>
                    <a:pt x="62890" y="102790"/>
                  </a:lnTo>
                  <a:lnTo>
                    <a:pt x="60270" y="104453"/>
                  </a:lnTo>
                  <a:lnTo>
                    <a:pt x="57819" y="104150"/>
                  </a:lnTo>
                  <a:lnTo>
                    <a:pt x="55480" y="102537"/>
                  </a:lnTo>
                  <a:lnTo>
                    <a:pt x="52880" y="95101"/>
                  </a:lnTo>
                  <a:lnTo>
                    <a:pt x="52186" y="90155"/>
                  </a:lnTo>
                  <a:lnTo>
                    <a:pt x="64695" y="62967"/>
                  </a:lnTo>
                  <a:lnTo>
                    <a:pt x="82904" y="34843"/>
                  </a:lnTo>
                  <a:lnTo>
                    <a:pt x="101052" y="21035"/>
                  </a:lnTo>
                  <a:lnTo>
                    <a:pt x="146050" y="40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3166"/>
            <p:cNvSpPr/>
            <p:nvPr>
              <p:custDataLst>
                <p:tags r:id="rId125"/>
              </p:custDataLst>
            </p:nvPr>
          </p:nvSpPr>
          <p:spPr>
            <a:xfrm>
              <a:off x="4781550" y="3774375"/>
              <a:ext cx="101557" cy="279844"/>
            </a:xfrm>
            <a:custGeom>
              <a:avLst/>
              <a:gdLst/>
              <a:ahLst/>
              <a:cxnLst/>
              <a:rect l="0" t="0" r="0" b="0"/>
              <a:pathLst>
                <a:path w="101557" h="279844">
                  <a:moveTo>
                    <a:pt x="0" y="67375"/>
                  </a:moveTo>
                  <a:lnTo>
                    <a:pt x="0" y="67375"/>
                  </a:lnTo>
                  <a:lnTo>
                    <a:pt x="3371" y="64004"/>
                  </a:lnTo>
                  <a:lnTo>
                    <a:pt x="7839" y="41313"/>
                  </a:lnTo>
                  <a:lnTo>
                    <a:pt x="11739" y="36749"/>
                  </a:lnTo>
                  <a:lnTo>
                    <a:pt x="12616" y="77819"/>
                  </a:lnTo>
                  <a:lnTo>
                    <a:pt x="12675" y="113038"/>
                  </a:lnTo>
                  <a:lnTo>
                    <a:pt x="16063" y="153655"/>
                  </a:lnTo>
                  <a:lnTo>
                    <a:pt x="18460" y="197829"/>
                  </a:lnTo>
                  <a:lnTo>
                    <a:pt x="20815" y="242094"/>
                  </a:lnTo>
                  <a:lnTo>
                    <a:pt x="25131" y="279843"/>
                  </a:lnTo>
                  <a:lnTo>
                    <a:pt x="25364" y="244523"/>
                  </a:lnTo>
                  <a:lnTo>
                    <a:pt x="25393" y="200988"/>
                  </a:lnTo>
                  <a:lnTo>
                    <a:pt x="25398" y="160430"/>
                  </a:lnTo>
                  <a:lnTo>
                    <a:pt x="25399" y="116035"/>
                  </a:lnTo>
                  <a:lnTo>
                    <a:pt x="26811" y="71290"/>
                  </a:lnTo>
                  <a:lnTo>
                    <a:pt x="37333" y="31094"/>
                  </a:lnTo>
                  <a:lnTo>
                    <a:pt x="42698" y="15267"/>
                  </a:lnTo>
                  <a:lnTo>
                    <a:pt x="49786" y="5880"/>
                  </a:lnTo>
                  <a:lnTo>
                    <a:pt x="57640" y="1239"/>
                  </a:lnTo>
                  <a:lnTo>
                    <a:pt x="61710" y="0"/>
                  </a:lnTo>
                  <a:lnTo>
                    <a:pt x="73758" y="4270"/>
                  </a:lnTo>
                  <a:lnTo>
                    <a:pt x="80922" y="8371"/>
                  </a:lnTo>
                  <a:lnTo>
                    <a:pt x="92645" y="22336"/>
                  </a:lnTo>
                  <a:lnTo>
                    <a:pt x="97747" y="30999"/>
                  </a:lnTo>
                  <a:lnTo>
                    <a:pt x="101534" y="50032"/>
                  </a:lnTo>
                  <a:lnTo>
                    <a:pt x="101556" y="60046"/>
                  </a:lnTo>
                  <a:lnTo>
                    <a:pt x="88103" y="94367"/>
                  </a:lnTo>
                  <a:lnTo>
                    <a:pt x="73964" y="111356"/>
                  </a:lnTo>
                  <a:lnTo>
                    <a:pt x="57567" y="122906"/>
                  </a:lnTo>
                  <a:lnTo>
                    <a:pt x="38520" y="130391"/>
                  </a:lnTo>
                  <a:lnTo>
                    <a:pt x="22059" y="132306"/>
                  </a:lnTo>
                  <a:lnTo>
                    <a:pt x="14706" y="131829"/>
                  </a:lnTo>
                  <a:lnTo>
                    <a:pt x="10510" y="129394"/>
                  </a:lnTo>
                  <a:lnTo>
                    <a:pt x="12700" y="1054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SMARTInkShape-Group632"/>
          <p:cNvGrpSpPr/>
          <p:nvPr/>
        </p:nvGrpSpPr>
        <p:grpSpPr>
          <a:xfrm>
            <a:off x="6269348" y="3552341"/>
            <a:ext cx="2747653" cy="530710"/>
            <a:chOff x="6269348" y="3552341"/>
            <a:chExt cx="2747653" cy="530710"/>
          </a:xfrm>
        </p:grpSpPr>
        <p:sp>
          <p:nvSpPr>
            <p:cNvPr id="156" name="SMARTInkShape-3167"/>
            <p:cNvSpPr/>
            <p:nvPr>
              <p:custDataLst>
                <p:tags r:id="rId87"/>
              </p:custDataLst>
            </p:nvPr>
          </p:nvSpPr>
          <p:spPr>
            <a:xfrm>
              <a:off x="6898791" y="3721100"/>
              <a:ext cx="10010" cy="133351"/>
            </a:xfrm>
            <a:custGeom>
              <a:avLst/>
              <a:gdLst/>
              <a:ahLst/>
              <a:cxnLst/>
              <a:rect l="0" t="0" r="0" b="0"/>
              <a:pathLst>
                <a:path w="10010" h="133351">
                  <a:moveTo>
                    <a:pt x="3659" y="0"/>
                  </a:moveTo>
                  <a:lnTo>
                    <a:pt x="3659" y="0"/>
                  </a:lnTo>
                  <a:lnTo>
                    <a:pt x="3659" y="3371"/>
                  </a:lnTo>
                  <a:lnTo>
                    <a:pt x="0" y="16606"/>
                  </a:lnTo>
                  <a:lnTo>
                    <a:pt x="3037" y="55077"/>
                  </a:lnTo>
                  <a:lnTo>
                    <a:pt x="7899" y="93011"/>
                  </a:lnTo>
                  <a:lnTo>
                    <a:pt x="10009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3168"/>
            <p:cNvSpPr/>
            <p:nvPr>
              <p:custDataLst>
                <p:tags r:id="rId88"/>
              </p:custDataLst>
            </p:nvPr>
          </p:nvSpPr>
          <p:spPr>
            <a:xfrm>
              <a:off x="6807200" y="3771900"/>
              <a:ext cx="146051" cy="12701"/>
            </a:xfrm>
            <a:custGeom>
              <a:avLst/>
              <a:gdLst/>
              <a:ahLst/>
              <a:cxnLst/>
              <a:rect l="0" t="0" r="0" b="0"/>
              <a:pathLst>
                <a:path w="146051" h="12701">
                  <a:moveTo>
                    <a:pt x="0" y="12700"/>
                  </a:moveTo>
                  <a:lnTo>
                    <a:pt x="0" y="12700"/>
                  </a:lnTo>
                  <a:lnTo>
                    <a:pt x="12242" y="11994"/>
                  </a:lnTo>
                  <a:lnTo>
                    <a:pt x="58671" y="1716"/>
                  </a:lnTo>
                  <a:lnTo>
                    <a:pt x="95700" y="508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3169"/>
            <p:cNvSpPr/>
            <p:nvPr>
              <p:custDataLst>
                <p:tags r:id="rId89"/>
              </p:custDataLst>
            </p:nvPr>
          </p:nvSpPr>
          <p:spPr>
            <a:xfrm>
              <a:off x="6593022" y="3727973"/>
              <a:ext cx="93529" cy="88378"/>
            </a:xfrm>
            <a:custGeom>
              <a:avLst/>
              <a:gdLst/>
              <a:ahLst/>
              <a:cxnLst/>
              <a:rect l="0" t="0" r="0" b="0"/>
              <a:pathLst>
                <a:path w="93529" h="88378">
                  <a:moveTo>
                    <a:pt x="74478" y="12177"/>
                  </a:moveTo>
                  <a:lnTo>
                    <a:pt x="74478" y="12177"/>
                  </a:lnTo>
                  <a:lnTo>
                    <a:pt x="71107" y="12177"/>
                  </a:lnTo>
                  <a:lnTo>
                    <a:pt x="57871" y="3449"/>
                  </a:lnTo>
                  <a:lnTo>
                    <a:pt x="29513" y="0"/>
                  </a:lnTo>
                  <a:lnTo>
                    <a:pt x="18981" y="3472"/>
                  </a:lnTo>
                  <a:lnTo>
                    <a:pt x="10301" y="9719"/>
                  </a:lnTo>
                  <a:lnTo>
                    <a:pt x="4092" y="17200"/>
                  </a:lnTo>
                  <a:lnTo>
                    <a:pt x="862" y="25228"/>
                  </a:lnTo>
                  <a:lnTo>
                    <a:pt x="0" y="29344"/>
                  </a:lnTo>
                  <a:lnTo>
                    <a:pt x="838" y="33500"/>
                  </a:lnTo>
                  <a:lnTo>
                    <a:pt x="5530" y="41880"/>
                  </a:lnTo>
                  <a:lnTo>
                    <a:pt x="16105" y="51160"/>
                  </a:lnTo>
                  <a:lnTo>
                    <a:pt x="24075" y="54197"/>
                  </a:lnTo>
                  <a:lnTo>
                    <a:pt x="28176" y="55007"/>
                  </a:lnTo>
                  <a:lnTo>
                    <a:pt x="36496" y="54025"/>
                  </a:lnTo>
                  <a:lnTo>
                    <a:pt x="59276" y="45029"/>
                  </a:lnTo>
                  <a:lnTo>
                    <a:pt x="64428" y="46298"/>
                  </a:lnTo>
                  <a:lnTo>
                    <a:pt x="67778" y="47624"/>
                  </a:lnTo>
                  <a:lnTo>
                    <a:pt x="73382" y="54742"/>
                  </a:lnTo>
                  <a:lnTo>
                    <a:pt x="93528" y="883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3170"/>
            <p:cNvSpPr/>
            <p:nvPr>
              <p:custDataLst>
                <p:tags r:id="rId90"/>
              </p:custDataLst>
            </p:nvPr>
          </p:nvSpPr>
          <p:spPr>
            <a:xfrm>
              <a:off x="6492871" y="3722384"/>
              <a:ext cx="85730" cy="55867"/>
            </a:xfrm>
            <a:custGeom>
              <a:avLst/>
              <a:gdLst/>
              <a:ahLst/>
              <a:cxnLst/>
              <a:rect l="0" t="0" r="0" b="0"/>
              <a:pathLst>
                <a:path w="85730" h="55867">
                  <a:moveTo>
                    <a:pt x="28579" y="55866"/>
                  </a:moveTo>
                  <a:lnTo>
                    <a:pt x="28579" y="55866"/>
                  </a:lnTo>
                  <a:lnTo>
                    <a:pt x="0" y="9642"/>
                  </a:lnTo>
                  <a:lnTo>
                    <a:pt x="354" y="7411"/>
                  </a:lnTo>
                  <a:lnTo>
                    <a:pt x="4510" y="3051"/>
                  </a:lnTo>
                  <a:lnTo>
                    <a:pt x="28267" y="0"/>
                  </a:lnTo>
                  <a:lnTo>
                    <a:pt x="85729" y="50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3171"/>
            <p:cNvSpPr/>
            <p:nvPr>
              <p:custDataLst>
                <p:tags r:id="rId91"/>
              </p:custDataLst>
            </p:nvPr>
          </p:nvSpPr>
          <p:spPr>
            <a:xfrm>
              <a:off x="6269348" y="3589563"/>
              <a:ext cx="289828" cy="264709"/>
            </a:xfrm>
            <a:custGeom>
              <a:avLst/>
              <a:gdLst/>
              <a:ahLst/>
              <a:cxnLst/>
              <a:rect l="0" t="0" r="0" b="0"/>
              <a:pathLst>
                <a:path w="289828" h="264709">
                  <a:moveTo>
                    <a:pt x="61602" y="182337"/>
                  </a:moveTo>
                  <a:lnTo>
                    <a:pt x="61602" y="182337"/>
                  </a:lnTo>
                  <a:lnTo>
                    <a:pt x="58231" y="178966"/>
                  </a:lnTo>
                  <a:lnTo>
                    <a:pt x="46022" y="173499"/>
                  </a:lnTo>
                  <a:lnTo>
                    <a:pt x="36804" y="173235"/>
                  </a:lnTo>
                  <a:lnTo>
                    <a:pt x="32370" y="174152"/>
                  </a:lnTo>
                  <a:lnTo>
                    <a:pt x="16016" y="185556"/>
                  </a:lnTo>
                  <a:lnTo>
                    <a:pt x="4506" y="202340"/>
                  </a:lnTo>
                  <a:lnTo>
                    <a:pt x="0" y="230832"/>
                  </a:lnTo>
                  <a:lnTo>
                    <a:pt x="2035" y="252602"/>
                  </a:lnTo>
                  <a:lnTo>
                    <a:pt x="4958" y="257402"/>
                  </a:lnTo>
                  <a:lnTo>
                    <a:pt x="13849" y="264618"/>
                  </a:lnTo>
                  <a:lnTo>
                    <a:pt x="19889" y="264708"/>
                  </a:lnTo>
                  <a:lnTo>
                    <a:pt x="51265" y="250883"/>
                  </a:lnTo>
                  <a:lnTo>
                    <a:pt x="68651" y="230477"/>
                  </a:lnTo>
                  <a:lnTo>
                    <a:pt x="87209" y="195346"/>
                  </a:lnTo>
                  <a:lnTo>
                    <a:pt x="102742" y="153657"/>
                  </a:lnTo>
                  <a:lnTo>
                    <a:pt x="110494" y="109121"/>
                  </a:lnTo>
                  <a:lnTo>
                    <a:pt x="111130" y="73390"/>
                  </a:lnTo>
                  <a:lnTo>
                    <a:pt x="105383" y="32797"/>
                  </a:lnTo>
                  <a:lnTo>
                    <a:pt x="103489" y="27611"/>
                  </a:lnTo>
                  <a:lnTo>
                    <a:pt x="100110" y="26975"/>
                  </a:lnTo>
                  <a:lnTo>
                    <a:pt x="90711" y="33795"/>
                  </a:lnTo>
                  <a:lnTo>
                    <a:pt x="80262" y="66985"/>
                  </a:lnTo>
                  <a:lnTo>
                    <a:pt x="76068" y="109196"/>
                  </a:lnTo>
                  <a:lnTo>
                    <a:pt x="84084" y="156156"/>
                  </a:lnTo>
                  <a:lnTo>
                    <a:pt x="92409" y="180929"/>
                  </a:lnTo>
                  <a:lnTo>
                    <a:pt x="102105" y="197469"/>
                  </a:lnTo>
                  <a:lnTo>
                    <a:pt x="122835" y="215905"/>
                  </a:lnTo>
                  <a:lnTo>
                    <a:pt x="140557" y="221950"/>
                  </a:lnTo>
                  <a:lnTo>
                    <a:pt x="158076" y="223226"/>
                  </a:lnTo>
                  <a:lnTo>
                    <a:pt x="170566" y="219089"/>
                  </a:lnTo>
                  <a:lnTo>
                    <a:pt x="178940" y="208784"/>
                  </a:lnTo>
                  <a:lnTo>
                    <a:pt x="182161" y="202085"/>
                  </a:lnTo>
                  <a:lnTo>
                    <a:pt x="183858" y="187116"/>
                  </a:lnTo>
                  <a:lnTo>
                    <a:pt x="183323" y="179173"/>
                  </a:lnTo>
                  <a:lnTo>
                    <a:pt x="181555" y="173877"/>
                  </a:lnTo>
                  <a:lnTo>
                    <a:pt x="178965" y="170347"/>
                  </a:lnTo>
                  <a:lnTo>
                    <a:pt x="175828" y="167994"/>
                  </a:lnTo>
                  <a:lnTo>
                    <a:pt x="170914" y="167836"/>
                  </a:lnTo>
                  <a:lnTo>
                    <a:pt x="157928" y="171424"/>
                  </a:lnTo>
                  <a:lnTo>
                    <a:pt x="146510" y="179603"/>
                  </a:lnTo>
                  <a:lnTo>
                    <a:pt x="141491" y="184748"/>
                  </a:lnTo>
                  <a:lnTo>
                    <a:pt x="131054" y="208844"/>
                  </a:lnTo>
                  <a:lnTo>
                    <a:pt x="130482" y="216236"/>
                  </a:lnTo>
                  <a:lnTo>
                    <a:pt x="133608" y="228212"/>
                  </a:lnTo>
                  <a:lnTo>
                    <a:pt x="136417" y="231970"/>
                  </a:lnTo>
                  <a:lnTo>
                    <a:pt x="143301" y="236147"/>
                  </a:lnTo>
                  <a:lnTo>
                    <a:pt x="161852" y="238497"/>
                  </a:lnTo>
                  <a:lnTo>
                    <a:pt x="173420" y="235284"/>
                  </a:lnTo>
                  <a:lnTo>
                    <a:pt x="188974" y="225095"/>
                  </a:lnTo>
                  <a:lnTo>
                    <a:pt x="192295" y="220625"/>
                  </a:lnTo>
                  <a:lnTo>
                    <a:pt x="193181" y="218446"/>
                  </a:lnTo>
                  <a:lnTo>
                    <a:pt x="193772" y="217698"/>
                  </a:lnTo>
                  <a:lnTo>
                    <a:pt x="194165" y="217906"/>
                  </a:lnTo>
                  <a:lnTo>
                    <a:pt x="194427" y="218750"/>
                  </a:lnTo>
                  <a:lnTo>
                    <a:pt x="192837" y="221568"/>
                  </a:lnTo>
                  <a:lnTo>
                    <a:pt x="191425" y="223308"/>
                  </a:lnTo>
                  <a:lnTo>
                    <a:pt x="191190" y="225173"/>
                  </a:lnTo>
                  <a:lnTo>
                    <a:pt x="192809" y="229127"/>
                  </a:lnTo>
                  <a:lnTo>
                    <a:pt x="194935" y="230464"/>
                  </a:lnTo>
                  <a:lnTo>
                    <a:pt x="201059" y="231949"/>
                  </a:lnTo>
                  <a:lnTo>
                    <a:pt x="204668" y="230934"/>
                  </a:lnTo>
                  <a:lnTo>
                    <a:pt x="217194" y="222057"/>
                  </a:lnTo>
                  <a:lnTo>
                    <a:pt x="233292" y="205630"/>
                  </a:lnTo>
                  <a:lnTo>
                    <a:pt x="251731" y="171390"/>
                  </a:lnTo>
                  <a:lnTo>
                    <a:pt x="268151" y="124268"/>
                  </a:lnTo>
                  <a:lnTo>
                    <a:pt x="275123" y="86423"/>
                  </a:lnTo>
                  <a:lnTo>
                    <a:pt x="281658" y="47457"/>
                  </a:lnTo>
                  <a:lnTo>
                    <a:pt x="289827" y="0"/>
                  </a:lnTo>
                  <a:lnTo>
                    <a:pt x="278219" y="39870"/>
                  </a:lnTo>
                  <a:lnTo>
                    <a:pt x="271364" y="77330"/>
                  </a:lnTo>
                  <a:lnTo>
                    <a:pt x="266099" y="120751"/>
                  </a:lnTo>
                  <a:lnTo>
                    <a:pt x="264352" y="167167"/>
                  </a:lnTo>
                  <a:lnTo>
                    <a:pt x="261925" y="193129"/>
                  </a:lnTo>
                  <a:lnTo>
                    <a:pt x="271152" y="2458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3172"/>
            <p:cNvSpPr/>
            <p:nvPr>
              <p:custDataLst>
                <p:tags r:id="rId92"/>
              </p:custDataLst>
            </p:nvPr>
          </p:nvSpPr>
          <p:spPr>
            <a:xfrm>
              <a:off x="6342865" y="4057650"/>
              <a:ext cx="184936" cy="25401"/>
            </a:xfrm>
            <a:custGeom>
              <a:avLst/>
              <a:gdLst/>
              <a:ahLst/>
              <a:cxnLst/>
              <a:rect l="0" t="0" r="0" b="0"/>
              <a:pathLst>
                <a:path w="184936" h="25401">
                  <a:moveTo>
                    <a:pt x="83335" y="0"/>
                  </a:moveTo>
                  <a:lnTo>
                    <a:pt x="83335" y="0"/>
                  </a:lnTo>
                  <a:lnTo>
                    <a:pt x="41240" y="8838"/>
                  </a:lnTo>
                  <a:lnTo>
                    <a:pt x="666" y="21199"/>
                  </a:lnTo>
                  <a:lnTo>
                    <a:pt x="0" y="22600"/>
                  </a:lnTo>
                  <a:lnTo>
                    <a:pt x="8667" y="24156"/>
                  </a:lnTo>
                  <a:lnTo>
                    <a:pt x="50999" y="25154"/>
                  </a:lnTo>
                  <a:lnTo>
                    <a:pt x="92496" y="25352"/>
                  </a:lnTo>
                  <a:lnTo>
                    <a:pt x="137670" y="25390"/>
                  </a:lnTo>
                  <a:lnTo>
                    <a:pt x="184935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3173"/>
            <p:cNvSpPr/>
            <p:nvPr>
              <p:custDataLst>
                <p:tags r:id="rId93"/>
              </p:custDataLst>
            </p:nvPr>
          </p:nvSpPr>
          <p:spPr>
            <a:xfrm>
              <a:off x="6319133" y="3968750"/>
              <a:ext cx="253118" cy="44451"/>
            </a:xfrm>
            <a:custGeom>
              <a:avLst/>
              <a:gdLst/>
              <a:ahLst/>
              <a:cxnLst/>
              <a:rect l="0" t="0" r="0" b="0"/>
              <a:pathLst>
                <a:path w="253118" h="44451">
                  <a:moveTo>
                    <a:pt x="5467" y="0"/>
                  </a:moveTo>
                  <a:lnTo>
                    <a:pt x="5467" y="0"/>
                  </a:lnTo>
                  <a:lnTo>
                    <a:pt x="2096" y="3371"/>
                  </a:lnTo>
                  <a:lnTo>
                    <a:pt x="441" y="8789"/>
                  </a:lnTo>
                  <a:lnTo>
                    <a:pt x="0" y="12209"/>
                  </a:lnTo>
                  <a:lnTo>
                    <a:pt x="410" y="14489"/>
                  </a:lnTo>
                  <a:lnTo>
                    <a:pt x="1391" y="16009"/>
                  </a:lnTo>
                  <a:lnTo>
                    <a:pt x="2749" y="17023"/>
                  </a:lnTo>
                  <a:lnTo>
                    <a:pt x="45227" y="18872"/>
                  </a:lnTo>
                  <a:lnTo>
                    <a:pt x="88083" y="19015"/>
                  </a:lnTo>
                  <a:lnTo>
                    <a:pt x="132721" y="19040"/>
                  </a:lnTo>
                  <a:lnTo>
                    <a:pt x="168212" y="19753"/>
                  </a:lnTo>
                  <a:lnTo>
                    <a:pt x="209694" y="24824"/>
                  </a:lnTo>
                  <a:lnTo>
                    <a:pt x="253117" y="4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3174"/>
            <p:cNvSpPr/>
            <p:nvPr>
              <p:custDataLst>
                <p:tags r:id="rId94"/>
              </p:custDataLst>
            </p:nvPr>
          </p:nvSpPr>
          <p:spPr>
            <a:xfrm>
              <a:off x="8616444" y="4013200"/>
              <a:ext cx="298957" cy="11818"/>
            </a:xfrm>
            <a:custGeom>
              <a:avLst/>
              <a:gdLst/>
              <a:ahLst/>
              <a:cxnLst/>
              <a:rect l="0" t="0" r="0" b="0"/>
              <a:pathLst>
                <a:path w="298957" h="11818">
                  <a:moveTo>
                    <a:pt x="51306" y="6350"/>
                  </a:moveTo>
                  <a:lnTo>
                    <a:pt x="51306" y="6350"/>
                  </a:lnTo>
                  <a:lnTo>
                    <a:pt x="10479" y="11376"/>
                  </a:lnTo>
                  <a:lnTo>
                    <a:pt x="2921" y="11817"/>
                  </a:lnTo>
                  <a:lnTo>
                    <a:pt x="0" y="10701"/>
                  </a:lnTo>
                  <a:lnTo>
                    <a:pt x="168" y="8544"/>
                  </a:lnTo>
                  <a:lnTo>
                    <a:pt x="2397" y="5697"/>
                  </a:lnTo>
                  <a:lnTo>
                    <a:pt x="29131" y="1688"/>
                  </a:lnTo>
                  <a:lnTo>
                    <a:pt x="72979" y="333"/>
                  </a:lnTo>
                  <a:lnTo>
                    <a:pt x="119793" y="65"/>
                  </a:lnTo>
                  <a:lnTo>
                    <a:pt x="163791" y="19"/>
                  </a:lnTo>
                  <a:lnTo>
                    <a:pt x="199371" y="9"/>
                  </a:lnTo>
                  <a:lnTo>
                    <a:pt x="238091" y="3"/>
                  </a:lnTo>
                  <a:lnTo>
                    <a:pt x="2989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3175"/>
            <p:cNvSpPr/>
            <p:nvPr>
              <p:custDataLst>
                <p:tags r:id="rId95"/>
              </p:custDataLst>
            </p:nvPr>
          </p:nvSpPr>
          <p:spPr>
            <a:xfrm>
              <a:off x="8572500" y="3981566"/>
              <a:ext cx="273051" cy="25285"/>
            </a:xfrm>
            <a:custGeom>
              <a:avLst/>
              <a:gdLst/>
              <a:ahLst/>
              <a:cxnLst/>
              <a:rect l="0" t="0" r="0" b="0"/>
              <a:pathLst>
                <a:path w="273051" h="25285">
                  <a:moveTo>
                    <a:pt x="0" y="6234"/>
                  </a:moveTo>
                  <a:lnTo>
                    <a:pt x="0" y="6234"/>
                  </a:lnTo>
                  <a:lnTo>
                    <a:pt x="0" y="2863"/>
                  </a:lnTo>
                  <a:lnTo>
                    <a:pt x="16855" y="767"/>
                  </a:lnTo>
                  <a:lnTo>
                    <a:pt x="63062" y="0"/>
                  </a:lnTo>
                  <a:lnTo>
                    <a:pt x="107471" y="3278"/>
                  </a:lnTo>
                  <a:lnTo>
                    <a:pt x="148182" y="5358"/>
                  </a:lnTo>
                  <a:lnTo>
                    <a:pt x="179687" y="9608"/>
                  </a:lnTo>
                  <a:lnTo>
                    <a:pt x="225680" y="17091"/>
                  </a:lnTo>
                  <a:lnTo>
                    <a:pt x="273050" y="252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3176"/>
            <p:cNvSpPr/>
            <p:nvPr>
              <p:custDataLst>
                <p:tags r:id="rId96"/>
              </p:custDataLst>
            </p:nvPr>
          </p:nvSpPr>
          <p:spPr>
            <a:xfrm>
              <a:off x="8925844" y="3740212"/>
              <a:ext cx="91157" cy="88839"/>
            </a:xfrm>
            <a:custGeom>
              <a:avLst/>
              <a:gdLst/>
              <a:ahLst/>
              <a:cxnLst/>
              <a:rect l="0" t="0" r="0" b="0"/>
              <a:pathLst>
                <a:path w="91157" h="88839">
                  <a:moveTo>
                    <a:pt x="27656" y="6288"/>
                  </a:moveTo>
                  <a:lnTo>
                    <a:pt x="27656" y="6288"/>
                  </a:lnTo>
                  <a:lnTo>
                    <a:pt x="33123" y="6288"/>
                  </a:lnTo>
                  <a:lnTo>
                    <a:pt x="37354" y="30674"/>
                  </a:lnTo>
                  <a:lnTo>
                    <a:pt x="39765" y="33129"/>
                  </a:lnTo>
                  <a:lnTo>
                    <a:pt x="46208" y="35856"/>
                  </a:lnTo>
                  <a:lnTo>
                    <a:pt x="49902" y="35172"/>
                  </a:lnTo>
                  <a:lnTo>
                    <a:pt x="57769" y="30650"/>
                  </a:lnTo>
                  <a:lnTo>
                    <a:pt x="66761" y="20170"/>
                  </a:lnTo>
                  <a:lnTo>
                    <a:pt x="70522" y="11498"/>
                  </a:lnTo>
                  <a:lnTo>
                    <a:pt x="69519" y="4841"/>
                  </a:lnTo>
                  <a:lnTo>
                    <a:pt x="68265" y="1090"/>
                  </a:lnTo>
                  <a:lnTo>
                    <a:pt x="64607" y="0"/>
                  </a:lnTo>
                  <a:lnTo>
                    <a:pt x="53015" y="2553"/>
                  </a:lnTo>
                  <a:lnTo>
                    <a:pt x="27647" y="20758"/>
                  </a:lnTo>
                  <a:lnTo>
                    <a:pt x="7899" y="40975"/>
                  </a:lnTo>
                  <a:lnTo>
                    <a:pt x="0" y="58922"/>
                  </a:lnTo>
                  <a:lnTo>
                    <a:pt x="751" y="63955"/>
                  </a:lnTo>
                  <a:lnTo>
                    <a:pt x="7232" y="73310"/>
                  </a:lnTo>
                  <a:lnTo>
                    <a:pt x="19048" y="80290"/>
                  </a:lnTo>
                  <a:lnTo>
                    <a:pt x="35119" y="85039"/>
                  </a:lnTo>
                  <a:lnTo>
                    <a:pt x="91156" y="888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3177"/>
            <p:cNvSpPr/>
            <p:nvPr>
              <p:custDataLst>
                <p:tags r:id="rId97"/>
              </p:custDataLst>
            </p:nvPr>
          </p:nvSpPr>
          <p:spPr>
            <a:xfrm>
              <a:off x="8798503" y="3717664"/>
              <a:ext cx="120601" cy="246619"/>
            </a:xfrm>
            <a:custGeom>
              <a:avLst/>
              <a:gdLst/>
              <a:ahLst/>
              <a:cxnLst/>
              <a:rect l="0" t="0" r="0" b="0"/>
              <a:pathLst>
                <a:path w="120601" h="246619">
                  <a:moveTo>
                    <a:pt x="53397" y="47886"/>
                  </a:moveTo>
                  <a:lnTo>
                    <a:pt x="53397" y="47886"/>
                  </a:lnTo>
                  <a:lnTo>
                    <a:pt x="56768" y="51257"/>
                  </a:lnTo>
                  <a:lnTo>
                    <a:pt x="57055" y="53661"/>
                  </a:lnTo>
                  <a:lnTo>
                    <a:pt x="46765" y="98691"/>
                  </a:lnTo>
                  <a:lnTo>
                    <a:pt x="38525" y="135924"/>
                  </a:lnTo>
                  <a:lnTo>
                    <a:pt x="28843" y="176904"/>
                  </a:lnTo>
                  <a:lnTo>
                    <a:pt x="13634" y="220335"/>
                  </a:lnTo>
                  <a:lnTo>
                    <a:pt x="5476" y="241034"/>
                  </a:lnTo>
                  <a:lnTo>
                    <a:pt x="819" y="246618"/>
                  </a:lnTo>
                  <a:lnTo>
                    <a:pt x="0" y="245991"/>
                  </a:lnTo>
                  <a:lnTo>
                    <a:pt x="8858" y="207324"/>
                  </a:lnTo>
                  <a:lnTo>
                    <a:pt x="23503" y="161998"/>
                  </a:lnTo>
                  <a:lnTo>
                    <a:pt x="44618" y="116190"/>
                  </a:lnTo>
                  <a:lnTo>
                    <a:pt x="63944" y="70263"/>
                  </a:lnTo>
                  <a:lnTo>
                    <a:pt x="94053" y="22872"/>
                  </a:lnTo>
                  <a:lnTo>
                    <a:pt x="99690" y="11839"/>
                  </a:lnTo>
                  <a:lnTo>
                    <a:pt x="101192" y="6921"/>
                  </a:lnTo>
                  <a:lnTo>
                    <a:pt x="104310" y="3643"/>
                  </a:lnTo>
                  <a:lnTo>
                    <a:pt x="113419" y="0"/>
                  </a:lnTo>
                  <a:lnTo>
                    <a:pt x="116695" y="1851"/>
                  </a:lnTo>
                  <a:lnTo>
                    <a:pt x="118879" y="5907"/>
                  </a:lnTo>
                  <a:lnTo>
                    <a:pt x="120600" y="17234"/>
                  </a:lnTo>
                  <a:lnTo>
                    <a:pt x="116897" y="36922"/>
                  </a:lnTo>
                  <a:lnTo>
                    <a:pt x="102777" y="77913"/>
                  </a:lnTo>
                  <a:lnTo>
                    <a:pt x="89195" y="101547"/>
                  </a:lnTo>
                  <a:lnTo>
                    <a:pt x="68394" y="123052"/>
                  </a:lnTo>
                  <a:lnTo>
                    <a:pt x="40697" y="1367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3178"/>
            <p:cNvSpPr/>
            <p:nvPr>
              <p:custDataLst>
                <p:tags r:id="rId98"/>
              </p:custDataLst>
            </p:nvPr>
          </p:nvSpPr>
          <p:spPr>
            <a:xfrm>
              <a:off x="8735504" y="3751814"/>
              <a:ext cx="56494" cy="88529"/>
            </a:xfrm>
            <a:custGeom>
              <a:avLst/>
              <a:gdLst/>
              <a:ahLst/>
              <a:cxnLst/>
              <a:rect l="0" t="0" r="0" b="0"/>
              <a:pathLst>
                <a:path w="56494" h="88529">
                  <a:moveTo>
                    <a:pt x="27496" y="20086"/>
                  </a:moveTo>
                  <a:lnTo>
                    <a:pt x="27496" y="20086"/>
                  </a:lnTo>
                  <a:lnTo>
                    <a:pt x="30866" y="13344"/>
                  </a:lnTo>
                  <a:lnTo>
                    <a:pt x="30640" y="6271"/>
                  </a:lnTo>
                  <a:lnTo>
                    <a:pt x="29592" y="2409"/>
                  </a:lnTo>
                  <a:lnTo>
                    <a:pt x="27482" y="540"/>
                  </a:lnTo>
                  <a:lnTo>
                    <a:pt x="24664" y="0"/>
                  </a:lnTo>
                  <a:lnTo>
                    <a:pt x="21374" y="345"/>
                  </a:lnTo>
                  <a:lnTo>
                    <a:pt x="13957" y="4492"/>
                  </a:lnTo>
                  <a:lnTo>
                    <a:pt x="10002" y="7573"/>
                  </a:lnTo>
                  <a:lnTo>
                    <a:pt x="3728" y="20405"/>
                  </a:lnTo>
                  <a:lnTo>
                    <a:pt x="0" y="36455"/>
                  </a:lnTo>
                  <a:lnTo>
                    <a:pt x="694" y="50645"/>
                  </a:lnTo>
                  <a:lnTo>
                    <a:pt x="8423" y="73904"/>
                  </a:lnTo>
                  <a:lnTo>
                    <a:pt x="11958" y="79248"/>
                  </a:lnTo>
                  <a:lnTo>
                    <a:pt x="19650" y="85186"/>
                  </a:lnTo>
                  <a:lnTo>
                    <a:pt x="35284" y="88528"/>
                  </a:lnTo>
                  <a:lnTo>
                    <a:pt x="45304" y="85547"/>
                  </a:lnTo>
                  <a:lnTo>
                    <a:pt x="49951" y="82777"/>
                  </a:lnTo>
                  <a:lnTo>
                    <a:pt x="53049" y="78108"/>
                  </a:lnTo>
                  <a:lnTo>
                    <a:pt x="56493" y="65394"/>
                  </a:lnTo>
                  <a:lnTo>
                    <a:pt x="55059" y="45740"/>
                  </a:lnTo>
                  <a:lnTo>
                    <a:pt x="50095" y="34780"/>
                  </a:lnTo>
                  <a:lnTo>
                    <a:pt x="40196" y="20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3179"/>
            <p:cNvSpPr/>
            <p:nvPr>
              <p:custDataLst>
                <p:tags r:id="rId99"/>
              </p:custDataLst>
            </p:nvPr>
          </p:nvSpPr>
          <p:spPr>
            <a:xfrm>
              <a:off x="8699500" y="3606800"/>
              <a:ext cx="37219" cy="222251"/>
            </a:xfrm>
            <a:custGeom>
              <a:avLst/>
              <a:gdLst/>
              <a:ahLst/>
              <a:cxnLst/>
              <a:rect l="0" t="0" r="0" b="0"/>
              <a:pathLst>
                <a:path w="37219" h="222251">
                  <a:moveTo>
                    <a:pt x="31750" y="0"/>
                  </a:moveTo>
                  <a:lnTo>
                    <a:pt x="31750" y="0"/>
                  </a:lnTo>
                  <a:lnTo>
                    <a:pt x="37218" y="5467"/>
                  </a:lnTo>
                  <a:lnTo>
                    <a:pt x="31076" y="42653"/>
                  </a:lnTo>
                  <a:lnTo>
                    <a:pt x="23150" y="89799"/>
                  </a:lnTo>
                  <a:lnTo>
                    <a:pt x="16894" y="134008"/>
                  </a:lnTo>
                  <a:lnTo>
                    <a:pt x="7201" y="172743"/>
                  </a:lnTo>
                  <a:lnTo>
                    <a:pt x="0" y="222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3180"/>
            <p:cNvSpPr/>
            <p:nvPr>
              <p:custDataLst>
                <p:tags r:id="rId100"/>
              </p:custDataLst>
            </p:nvPr>
          </p:nvSpPr>
          <p:spPr>
            <a:xfrm>
              <a:off x="8591374" y="3689938"/>
              <a:ext cx="70027" cy="140970"/>
            </a:xfrm>
            <a:custGeom>
              <a:avLst/>
              <a:gdLst/>
              <a:ahLst/>
              <a:cxnLst/>
              <a:rect l="0" t="0" r="0" b="0"/>
              <a:pathLst>
                <a:path w="70027" h="140970">
                  <a:moveTo>
                    <a:pt x="70026" y="5762"/>
                  </a:moveTo>
                  <a:lnTo>
                    <a:pt x="70026" y="5762"/>
                  </a:lnTo>
                  <a:lnTo>
                    <a:pt x="70026" y="2391"/>
                  </a:lnTo>
                  <a:lnTo>
                    <a:pt x="69321" y="1398"/>
                  </a:lnTo>
                  <a:lnTo>
                    <a:pt x="68145" y="736"/>
                  </a:lnTo>
                  <a:lnTo>
                    <a:pt x="62840" y="0"/>
                  </a:lnTo>
                  <a:lnTo>
                    <a:pt x="45397" y="292"/>
                  </a:lnTo>
                  <a:lnTo>
                    <a:pt x="18352" y="8273"/>
                  </a:lnTo>
                  <a:lnTo>
                    <a:pt x="3288" y="17716"/>
                  </a:lnTo>
                  <a:lnTo>
                    <a:pt x="839" y="22198"/>
                  </a:lnTo>
                  <a:lnTo>
                    <a:pt x="0" y="32822"/>
                  </a:lnTo>
                  <a:lnTo>
                    <a:pt x="10280" y="61254"/>
                  </a:lnTo>
                  <a:lnTo>
                    <a:pt x="37844" y="104525"/>
                  </a:lnTo>
                  <a:lnTo>
                    <a:pt x="44669" y="115744"/>
                  </a:lnTo>
                  <a:lnTo>
                    <a:pt x="46066" y="120711"/>
                  </a:lnTo>
                  <a:lnTo>
                    <a:pt x="45737" y="129993"/>
                  </a:lnTo>
                  <a:lnTo>
                    <a:pt x="43955" y="133738"/>
                  </a:lnTo>
                  <a:lnTo>
                    <a:pt x="38213" y="139781"/>
                  </a:lnTo>
                  <a:lnTo>
                    <a:pt x="34706" y="140969"/>
                  </a:lnTo>
                  <a:lnTo>
                    <a:pt x="27047" y="140407"/>
                  </a:lnTo>
                  <a:lnTo>
                    <a:pt x="23735" y="138564"/>
                  </a:lnTo>
                  <a:lnTo>
                    <a:pt x="12876" y="1264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3181"/>
            <p:cNvSpPr/>
            <p:nvPr>
              <p:custDataLst>
                <p:tags r:id="rId101"/>
              </p:custDataLst>
            </p:nvPr>
          </p:nvSpPr>
          <p:spPr>
            <a:xfrm>
              <a:off x="8318500" y="3676650"/>
              <a:ext cx="120651" cy="123264"/>
            </a:xfrm>
            <a:custGeom>
              <a:avLst/>
              <a:gdLst/>
              <a:ahLst/>
              <a:cxnLst/>
              <a:rect l="0" t="0" r="0" b="0"/>
              <a:pathLst>
                <a:path w="120651" h="123264">
                  <a:moveTo>
                    <a:pt x="0" y="95250"/>
                  </a:moveTo>
                  <a:lnTo>
                    <a:pt x="0" y="95250"/>
                  </a:lnTo>
                  <a:lnTo>
                    <a:pt x="11245" y="55766"/>
                  </a:lnTo>
                  <a:lnTo>
                    <a:pt x="15111" y="49950"/>
                  </a:lnTo>
                  <a:lnTo>
                    <a:pt x="17835" y="48822"/>
                  </a:lnTo>
                  <a:lnTo>
                    <a:pt x="24624" y="49450"/>
                  </a:lnTo>
                  <a:lnTo>
                    <a:pt x="32346" y="55845"/>
                  </a:lnTo>
                  <a:lnTo>
                    <a:pt x="48801" y="77196"/>
                  </a:lnTo>
                  <a:lnTo>
                    <a:pt x="53440" y="89343"/>
                  </a:lnTo>
                  <a:lnTo>
                    <a:pt x="54676" y="95545"/>
                  </a:lnTo>
                  <a:lnTo>
                    <a:pt x="52287" y="108081"/>
                  </a:lnTo>
                  <a:lnTo>
                    <a:pt x="47227" y="118592"/>
                  </a:lnTo>
                  <a:lnTo>
                    <a:pt x="42628" y="123263"/>
                  </a:lnTo>
                  <a:lnTo>
                    <a:pt x="41118" y="121686"/>
                  </a:lnTo>
                  <a:lnTo>
                    <a:pt x="39441" y="112408"/>
                  </a:lnTo>
                  <a:lnTo>
                    <a:pt x="41869" y="91318"/>
                  </a:lnTo>
                  <a:lnTo>
                    <a:pt x="59149" y="54544"/>
                  </a:lnTo>
                  <a:lnTo>
                    <a:pt x="81062" y="25016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3182"/>
            <p:cNvSpPr/>
            <p:nvPr>
              <p:custDataLst>
                <p:tags r:id="rId102"/>
              </p:custDataLst>
            </p:nvPr>
          </p:nvSpPr>
          <p:spPr>
            <a:xfrm>
              <a:off x="8282284" y="3715089"/>
              <a:ext cx="60734" cy="69512"/>
            </a:xfrm>
            <a:custGeom>
              <a:avLst/>
              <a:gdLst/>
              <a:ahLst/>
              <a:cxnLst/>
              <a:rect l="0" t="0" r="0" b="0"/>
              <a:pathLst>
                <a:path w="60734" h="69512">
                  <a:moveTo>
                    <a:pt x="55266" y="12361"/>
                  </a:moveTo>
                  <a:lnTo>
                    <a:pt x="55266" y="12361"/>
                  </a:lnTo>
                  <a:lnTo>
                    <a:pt x="58637" y="12361"/>
                  </a:lnTo>
                  <a:lnTo>
                    <a:pt x="59630" y="11655"/>
                  </a:lnTo>
                  <a:lnTo>
                    <a:pt x="60291" y="10479"/>
                  </a:lnTo>
                  <a:lnTo>
                    <a:pt x="60733" y="8990"/>
                  </a:lnTo>
                  <a:lnTo>
                    <a:pt x="60323" y="7291"/>
                  </a:lnTo>
                  <a:lnTo>
                    <a:pt x="57984" y="3523"/>
                  </a:lnTo>
                  <a:lnTo>
                    <a:pt x="55666" y="2235"/>
                  </a:lnTo>
                  <a:lnTo>
                    <a:pt x="44253" y="424"/>
                  </a:lnTo>
                  <a:lnTo>
                    <a:pt x="31086" y="0"/>
                  </a:lnTo>
                  <a:lnTo>
                    <a:pt x="19589" y="3575"/>
                  </a:lnTo>
                  <a:lnTo>
                    <a:pt x="14548" y="6504"/>
                  </a:lnTo>
                  <a:lnTo>
                    <a:pt x="7066" y="15402"/>
                  </a:lnTo>
                  <a:lnTo>
                    <a:pt x="2094" y="27118"/>
                  </a:lnTo>
                  <a:lnTo>
                    <a:pt x="0" y="48170"/>
                  </a:lnTo>
                  <a:lnTo>
                    <a:pt x="4466" y="695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3183"/>
            <p:cNvSpPr/>
            <p:nvPr>
              <p:custDataLst>
                <p:tags r:id="rId103"/>
              </p:custDataLst>
            </p:nvPr>
          </p:nvSpPr>
          <p:spPr>
            <a:xfrm>
              <a:off x="8190071" y="3731368"/>
              <a:ext cx="128430" cy="65933"/>
            </a:xfrm>
            <a:custGeom>
              <a:avLst/>
              <a:gdLst/>
              <a:ahLst/>
              <a:cxnLst/>
              <a:rect l="0" t="0" r="0" b="0"/>
              <a:pathLst>
                <a:path w="128430" h="65933">
                  <a:moveTo>
                    <a:pt x="14129" y="65932"/>
                  </a:moveTo>
                  <a:lnTo>
                    <a:pt x="14129" y="65932"/>
                  </a:lnTo>
                  <a:lnTo>
                    <a:pt x="1920" y="38143"/>
                  </a:lnTo>
                  <a:lnTo>
                    <a:pt x="0" y="25124"/>
                  </a:lnTo>
                  <a:lnTo>
                    <a:pt x="1500" y="15339"/>
                  </a:lnTo>
                  <a:lnTo>
                    <a:pt x="4517" y="8639"/>
                  </a:lnTo>
                  <a:lnTo>
                    <a:pt x="15737" y="3309"/>
                  </a:lnTo>
                  <a:lnTo>
                    <a:pt x="31071" y="0"/>
                  </a:lnTo>
                  <a:lnTo>
                    <a:pt x="78136" y="1972"/>
                  </a:lnTo>
                  <a:lnTo>
                    <a:pt x="128429" y="24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3184"/>
            <p:cNvSpPr/>
            <p:nvPr>
              <p:custDataLst>
                <p:tags r:id="rId104"/>
              </p:custDataLst>
            </p:nvPr>
          </p:nvSpPr>
          <p:spPr>
            <a:xfrm>
              <a:off x="7099299" y="3684757"/>
              <a:ext cx="73539" cy="275919"/>
            </a:xfrm>
            <a:custGeom>
              <a:avLst/>
              <a:gdLst/>
              <a:ahLst/>
              <a:cxnLst/>
              <a:rect l="0" t="0" r="0" b="0"/>
              <a:pathLst>
                <a:path w="73539" h="275919">
                  <a:moveTo>
                    <a:pt x="1" y="93493"/>
                  </a:moveTo>
                  <a:lnTo>
                    <a:pt x="1" y="93493"/>
                  </a:lnTo>
                  <a:lnTo>
                    <a:pt x="0" y="89834"/>
                  </a:lnTo>
                  <a:lnTo>
                    <a:pt x="1882" y="100088"/>
                  </a:lnTo>
                  <a:lnTo>
                    <a:pt x="5763" y="142470"/>
                  </a:lnTo>
                  <a:lnTo>
                    <a:pt x="6235" y="183993"/>
                  </a:lnTo>
                  <a:lnTo>
                    <a:pt x="6336" y="230712"/>
                  </a:lnTo>
                  <a:lnTo>
                    <a:pt x="6349" y="273997"/>
                  </a:lnTo>
                  <a:lnTo>
                    <a:pt x="5643" y="275918"/>
                  </a:lnTo>
                  <a:lnTo>
                    <a:pt x="4468" y="275787"/>
                  </a:lnTo>
                  <a:lnTo>
                    <a:pt x="2979" y="274289"/>
                  </a:lnTo>
                  <a:lnTo>
                    <a:pt x="1294" y="236398"/>
                  </a:lnTo>
                  <a:lnTo>
                    <a:pt x="5244" y="194240"/>
                  </a:lnTo>
                  <a:lnTo>
                    <a:pt x="8917" y="160141"/>
                  </a:lnTo>
                  <a:lnTo>
                    <a:pt x="12900" y="123820"/>
                  </a:lnTo>
                  <a:lnTo>
                    <a:pt x="19110" y="78961"/>
                  </a:lnTo>
                  <a:lnTo>
                    <a:pt x="30900" y="34726"/>
                  </a:lnTo>
                  <a:lnTo>
                    <a:pt x="42709" y="7877"/>
                  </a:lnTo>
                  <a:lnTo>
                    <a:pt x="47523" y="3254"/>
                  </a:lnTo>
                  <a:lnTo>
                    <a:pt x="52849" y="878"/>
                  </a:lnTo>
                  <a:lnTo>
                    <a:pt x="58516" y="0"/>
                  </a:lnTo>
                  <a:lnTo>
                    <a:pt x="63000" y="825"/>
                  </a:lnTo>
                  <a:lnTo>
                    <a:pt x="69863" y="5505"/>
                  </a:lnTo>
                  <a:lnTo>
                    <a:pt x="73384" y="17933"/>
                  </a:lnTo>
                  <a:lnTo>
                    <a:pt x="73538" y="35217"/>
                  </a:lnTo>
                  <a:lnTo>
                    <a:pt x="60257" y="76938"/>
                  </a:lnTo>
                  <a:lnTo>
                    <a:pt x="48654" y="98130"/>
                  </a:lnTo>
                  <a:lnTo>
                    <a:pt x="23507" y="121394"/>
                  </a:lnTo>
                  <a:lnTo>
                    <a:pt x="22022" y="121266"/>
                  </a:lnTo>
                  <a:lnTo>
                    <a:pt x="19051" y="1125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3185"/>
            <p:cNvSpPr/>
            <p:nvPr>
              <p:custDataLst>
                <p:tags r:id="rId105"/>
              </p:custDataLst>
            </p:nvPr>
          </p:nvSpPr>
          <p:spPr>
            <a:xfrm>
              <a:off x="7175500" y="3683192"/>
              <a:ext cx="107951" cy="113028"/>
            </a:xfrm>
            <a:custGeom>
              <a:avLst/>
              <a:gdLst/>
              <a:ahLst/>
              <a:cxnLst/>
              <a:rect l="0" t="0" r="0" b="0"/>
              <a:pathLst>
                <a:path w="107951" h="113028">
                  <a:moveTo>
                    <a:pt x="0" y="25208"/>
                  </a:moveTo>
                  <a:lnTo>
                    <a:pt x="0" y="25208"/>
                  </a:lnTo>
                  <a:lnTo>
                    <a:pt x="24418" y="4160"/>
                  </a:lnTo>
                  <a:lnTo>
                    <a:pt x="30390" y="1298"/>
                  </a:lnTo>
                  <a:lnTo>
                    <a:pt x="40788" y="0"/>
                  </a:lnTo>
                  <a:lnTo>
                    <a:pt x="50113" y="3656"/>
                  </a:lnTo>
                  <a:lnTo>
                    <a:pt x="54575" y="6607"/>
                  </a:lnTo>
                  <a:lnTo>
                    <a:pt x="67597" y="24243"/>
                  </a:lnTo>
                  <a:lnTo>
                    <a:pt x="73651" y="47343"/>
                  </a:lnTo>
                  <a:lnTo>
                    <a:pt x="73983" y="88835"/>
                  </a:lnTo>
                  <a:lnTo>
                    <a:pt x="69193" y="108501"/>
                  </a:lnTo>
                  <a:lnTo>
                    <a:pt x="67295" y="112487"/>
                  </a:lnTo>
                  <a:lnTo>
                    <a:pt x="66030" y="113027"/>
                  </a:lnTo>
                  <a:lnTo>
                    <a:pt x="65186" y="111271"/>
                  </a:lnTo>
                  <a:lnTo>
                    <a:pt x="63833" y="86501"/>
                  </a:lnTo>
                  <a:lnTo>
                    <a:pt x="70341" y="61164"/>
                  </a:lnTo>
                  <a:lnTo>
                    <a:pt x="93204" y="33800"/>
                  </a:lnTo>
                  <a:lnTo>
                    <a:pt x="107950" y="188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3186"/>
            <p:cNvSpPr/>
            <p:nvPr>
              <p:custDataLst>
                <p:tags r:id="rId106"/>
              </p:custDataLst>
            </p:nvPr>
          </p:nvSpPr>
          <p:spPr>
            <a:xfrm>
              <a:off x="7327900" y="3555261"/>
              <a:ext cx="166892" cy="235632"/>
            </a:xfrm>
            <a:custGeom>
              <a:avLst/>
              <a:gdLst/>
              <a:ahLst/>
              <a:cxnLst/>
              <a:rect l="0" t="0" r="0" b="0"/>
              <a:pathLst>
                <a:path w="166892" h="235632">
                  <a:moveTo>
                    <a:pt x="0" y="159489"/>
                  </a:moveTo>
                  <a:lnTo>
                    <a:pt x="0" y="159489"/>
                  </a:lnTo>
                  <a:lnTo>
                    <a:pt x="705" y="165970"/>
                  </a:lnTo>
                  <a:lnTo>
                    <a:pt x="3370" y="175069"/>
                  </a:lnTo>
                  <a:lnTo>
                    <a:pt x="5069" y="177637"/>
                  </a:lnTo>
                  <a:lnTo>
                    <a:pt x="6907" y="178643"/>
                  </a:lnTo>
                  <a:lnTo>
                    <a:pt x="8838" y="178608"/>
                  </a:lnTo>
                  <a:lnTo>
                    <a:pt x="18297" y="171817"/>
                  </a:lnTo>
                  <a:lnTo>
                    <a:pt x="33431" y="156175"/>
                  </a:lnTo>
                  <a:lnTo>
                    <a:pt x="39082" y="145316"/>
                  </a:lnTo>
                  <a:lnTo>
                    <a:pt x="39460" y="140868"/>
                  </a:lnTo>
                  <a:lnTo>
                    <a:pt x="38302" y="137197"/>
                  </a:lnTo>
                  <a:lnTo>
                    <a:pt x="36118" y="134044"/>
                  </a:lnTo>
                  <a:lnTo>
                    <a:pt x="33251" y="132648"/>
                  </a:lnTo>
                  <a:lnTo>
                    <a:pt x="26302" y="132978"/>
                  </a:lnTo>
                  <a:lnTo>
                    <a:pt x="18510" y="137358"/>
                  </a:lnTo>
                  <a:lnTo>
                    <a:pt x="14456" y="140502"/>
                  </a:lnTo>
                  <a:lnTo>
                    <a:pt x="8072" y="153402"/>
                  </a:lnTo>
                  <a:lnTo>
                    <a:pt x="4293" y="170189"/>
                  </a:lnTo>
                  <a:lnTo>
                    <a:pt x="6838" y="195507"/>
                  </a:lnTo>
                  <a:lnTo>
                    <a:pt x="12682" y="212421"/>
                  </a:lnTo>
                  <a:lnTo>
                    <a:pt x="21864" y="225583"/>
                  </a:lnTo>
                  <a:lnTo>
                    <a:pt x="27276" y="231068"/>
                  </a:lnTo>
                  <a:lnTo>
                    <a:pt x="33706" y="234019"/>
                  </a:lnTo>
                  <a:lnTo>
                    <a:pt x="48378" y="235417"/>
                  </a:lnTo>
                  <a:lnTo>
                    <a:pt x="66186" y="228042"/>
                  </a:lnTo>
                  <a:lnTo>
                    <a:pt x="88520" y="211787"/>
                  </a:lnTo>
                  <a:lnTo>
                    <a:pt x="105758" y="186909"/>
                  </a:lnTo>
                  <a:lnTo>
                    <a:pt x="108623" y="176850"/>
                  </a:lnTo>
                  <a:lnTo>
                    <a:pt x="108398" y="173180"/>
                  </a:lnTo>
                  <a:lnTo>
                    <a:pt x="107544" y="171438"/>
                  </a:lnTo>
                  <a:lnTo>
                    <a:pt x="106268" y="170983"/>
                  </a:lnTo>
                  <a:lnTo>
                    <a:pt x="104711" y="171385"/>
                  </a:lnTo>
                  <a:lnTo>
                    <a:pt x="78729" y="195262"/>
                  </a:lnTo>
                  <a:lnTo>
                    <a:pt x="69110" y="214852"/>
                  </a:lnTo>
                  <a:lnTo>
                    <a:pt x="67874" y="226663"/>
                  </a:lnTo>
                  <a:lnTo>
                    <a:pt x="68533" y="231788"/>
                  </a:lnTo>
                  <a:lnTo>
                    <a:pt x="70383" y="234500"/>
                  </a:lnTo>
                  <a:lnTo>
                    <a:pt x="73027" y="235602"/>
                  </a:lnTo>
                  <a:lnTo>
                    <a:pt x="76202" y="235631"/>
                  </a:lnTo>
                  <a:lnTo>
                    <a:pt x="85372" y="230018"/>
                  </a:lnTo>
                  <a:lnTo>
                    <a:pt x="96505" y="219058"/>
                  </a:lnTo>
                  <a:lnTo>
                    <a:pt x="127164" y="173231"/>
                  </a:lnTo>
                  <a:lnTo>
                    <a:pt x="142999" y="134713"/>
                  </a:lnTo>
                  <a:lnTo>
                    <a:pt x="157102" y="87384"/>
                  </a:lnTo>
                  <a:lnTo>
                    <a:pt x="166891" y="43489"/>
                  </a:lnTo>
                  <a:lnTo>
                    <a:pt x="166728" y="13327"/>
                  </a:lnTo>
                  <a:lnTo>
                    <a:pt x="163943" y="2806"/>
                  </a:lnTo>
                  <a:lnTo>
                    <a:pt x="162211" y="0"/>
                  </a:lnTo>
                  <a:lnTo>
                    <a:pt x="159646" y="246"/>
                  </a:lnTo>
                  <a:lnTo>
                    <a:pt x="153034" y="6164"/>
                  </a:lnTo>
                  <a:lnTo>
                    <a:pt x="149153" y="21494"/>
                  </a:lnTo>
                  <a:lnTo>
                    <a:pt x="141389" y="64908"/>
                  </a:lnTo>
                  <a:lnTo>
                    <a:pt x="135147" y="111957"/>
                  </a:lnTo>
                  <a:lnTo>
                    <a:pt x="133350" y="1848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3187"/>
            <p:cNvSpPr/>
            <p:nvPr>
              <p:custDataLst>
                <p:tags r:id="rId107"/>
              </p:custDataLst>
            </p:nvPr>
          </p:nvSpPr>
          <p:spPr>
            <a:xfrm>
              <a:off x="7531100" y="3727450"/>
              <a:ext cx="12701" cy="57151"/>
            </a:xfrm>
            <a:custGeom>
              <a:avLst/>
              <a:gdLst/>
              <a:ahLst/>
              <a:cxnLst/>
              <a:rect l="0" t="0" r="0" b="0"/>
              <a:pathLst>
                <a:path w="12701" h="57151">
                  <a:moveTo>
                    <a:pt x="12700" y="0"/>
                  </a:moveTo>
                  <a:lnTo>
                    <a:pt x="12700" y="0"/>
                  </a:lnTo>
                  <a:lnTo>
                    <a:pt x="11994" y="6481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3188"/>
            <p:cNvSpPr/>
            <p:nvPr>
              <p:custDataLst>
                <p:tags r:id="rId108"/>
              </p:custDataLst>
            </p:nvPr>
          </p:nvSpPr>
          <p:spPr>
            <a:xfrm>
              <a:off x="7543800" y="3651250"/>
              <a:ext cx="12701" cy="25401"/>
            </a:xfrm>
            <a:custGeom>
              <a:avLst/>
              <a:gdLst/>
              <a:ahLst/>
              <a:cxnLst/>
              <a:rect l="0" t="0" r="0" b="0"/>
              <a:pathLst>
                <a:path w="12701" h="25401">
                  <a:moveTo>
                    <a:pt x="0" y="25400"/>
                  </a:moveTo>
                  <a:lnTo>
                    <a:pt x="0" y="25400"/>
                  </a:lnTo>
                  <a:lnTo>
                    <a:pt x="5069" y="7944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3189"/>
            <p:cNvSpPr/>
            <p:nvPr>
              <p:custDataLst>
                <p:tags r:id="rId109"/>
              </p:custDataLst>
            </p:nvPr>
          </p:nvSpPr>
          <p:spPr>
            <a:xfrm>
              <a:off x="7621629" y="3678532"/>
              <a:ext cx="68222" cy="99242"/>
            </a:xfrm>
            <a:custGeom>
              <a:avLst/>
              <a:gdLst/>
              <a:ahLst/>
              <a:cxnLst/>
              <a:rect l="0" t="0" r="0" b="0"/>
              <a:pathLst>
                <a:path w="68222" h="99242">
                  <a:moveTo>
                    <a:pt x="68221" y="10818"/>
                  </a:moveTo>
                  <a:lnTo>
                    <a:pt x="68221" y="10818"/>
                  </a:lnTo>
                  <a:lnTo>
                    <a:pt x="64850" y="10818"/>
                  </a:lnTo>
                  <a:lnTo>
                    <a:pt x="43422" y="766"/>
                  </a:lnTo>
                  <a:lnTo>
                    <a:pt x="34622" y="0"/>
                  </a:lnTo>
                  <a:lnTo>
                    <a:pt x="26006" y="2012"/>
                  </a:lnTo>
                  <a:lnTo>
                    <a:pt x="17474" y="9021"/>
                  </a:lnTo>
                  <a:lnTo>
                    <a:pt x="9683" y="19191"/>
                  </a:lnTo>
                  <a:lnTo>
                    <a:pt x="3869" y="30767"/>
                  </a:lnTo>
                  <a:lnTo>
                    <a:pt x="0" y="55926"/>
                  </a:lnTo>
                  <a:lnTo>
                    <a:pt x="3761" y="88847"/>
                  </a:lnTo>
                  <a:lnTo>
                    <a:pt x="7352" y="97944"/>
                  </a:lnTo>
                  <a:lnTo>
                    <a:pt x="12120" y="99241"/>
                  </a:lnTo>
                  <a:lnTo>
                    <a:pt x="26824" y="96919"/>
                  </a:lnTo>
                  <a:lnTo>
                    <a:pt x="61871" y="743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3190"/>
            <p:cNvSpPr/>
            <p:nvPr>
              <p:custDataLst>
                <p:tags r:id="rId110"/>
              </p:custDataLst>
            </p:nvPr>
          </p:nvSpPr>
          <p:spPr>
            <a:xfrm>
              <a:off x="7716511" y="3552341"/>
              <a:ext cx="62240" cy="225656"/>
            </a:xfrm>
            <a:custGeom>
              <a:avLst/>
              <a:gdLst/>
              <a:ahLst/>
              <a:cxnLst/>
              <a:rect l="0" t="0" r="0" b="0"/>
              <a:pathLst>
                <a:path w="62240" h="225656">
                  <a:moveTo>
                    <a:pt x="62239" y="3659"/>
                  </a:moveTo>
                  <a:lnTo>
                    <a:pt x="62239" y="3659"/>
                  </a:lnTo>
                  <a:lnTo>
                    <a:pt x="58868" y="288"/>
                  </a:lnTo>
                  <a:lnTo>
                    <a:pt x="56463" y="0"/>
                  </a:lnTo>
                  <a:lnTo>
                    <a:pt x="50029" y="1563"/>
                  </a:lnTo>
                  <a:lnTo>
                    <a:pt x="44348" y="8372"/>
                  </a:lnTo>
                  <a:lnTo>
                    <a:pt x="31579" y="46844"/>
                  </a:lnTo>
                  <a:lnTo>
                    <a:pt x="22972" y="85834"/>
                  </a:lnTo>
                  <a:lnTo>
                    <a:pt x="13743" y="123843"/>
                  </a:lnTo>
                  <a:lnTo>
                    <a:pt x="5126" y="169921"/>
                  </a:lnTo>
                  <a:lnTo>
                    <a:pt x="0" y="209675"/>
                  </a:lnTo>
                  <a:lnTo>
                    <a:pt x="992" y="215792"/>
                  </a:lnTo>
                  <a:lnTo>
                    <a:pt x="5855" y="224470"/>
                  </a:lnTo>
                  <a:lnTo>
                    <a:pt x="9127" y="225655"/>
                  </a:lnTo>
                  <a:lnTo>
                    <a:pt x="24139" y="2195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3191"/>
            <p:cNvSpPr/>
            <p:nvPr>
              <p:custDataLst>
                <p:tags r:id="rId111"/>
              </p:custDataLst>
            </p:nvPr>
          </p:nvSpPr>
          <p:spPr>
            <a:xfrm>
              <a:off x="7697683" y="3689350"/>
              <a:ext cx="62018" cy="6351"/>
            </a:xfrm>
            <a:custGeom>
              <a:avLst/>
              <a:gdLst/>
              <a:ahLst/>
              <a:cxnLst/>
              <a:rect l="0" t="0" r="0" b="0"/>
              <a:pathLst>
                <a:path w="62018" h="6351">
                  <a:moveTo>
                    <a:pt x="23917" y="0"/>
                  </a:moveTo>
                  <a:lnTo>
                    <a:pt x="23917" y="0"/>
                  </a:lnTo>
                  <a:lnTo>
                    <a:pt x="0" y="0"/>
                  </a:lnTo>
                  <a:lnTo>
                    <a:pt x="62017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3192"/>
            <p:cNvSpPr/>
            <p:nvPr>
              <p:custDataLst>
                <p:tags r:id="rId112"/>
              </p:custDataLst>
            </p:nvPr>
          </p:nvSpPr>
          <p:spPr>
            <a:xfrm>
              <a:off x="7791450" y="3727450"/>
              <a:ext cx="19051" cy="44451"/>
            </a:xfrm>
            <a:custGeom>
              <a:avLst/>
              <a:gdLst/>
              <a:ahLst/>
              <a:cxnLst/>
              <a:rect l="0" t="0" r="0" b="0"/>
              <a:pathLst>
                <a:path w="19051" h="44451">
                  <a:moveTo>
                    <a:pt x="19050" y="0"/>
                  </a:moveTo>
                  <a:lnTo>
                    <a:pt x="19050" y="0"/>
                  </a:lnTo>
                  <a:lnTo>
                    <a:pt x="0" y="4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3193"/>
            <p:cNvSpPr/>
            <p:nvPr>
              <p:custDataLst>
                <p:tags r:id="rId113"/>
              </p:custDataLst>
            </p:nvPr>
          </p:nvSpPr>
          <p:spPr>
            <a:xfrm>
              <a:off x="7810500" y="3651250"/>
              <a:ext cx="31751" cy="63501"/>
            </a:xfrm>
            <a:custGeom>
              <a:avLst/>
              <a:gdLst/>
              <a:ahLst/>
              <a:cxnLst/>
              <a:rect l="0" t="0" r="0" b="0"/>
              <a:pathLst>
                <a:path w="31751" h="63501">
                  <a:moveTo>
                    <a:pt x="0" y="63500"/>
                  </a:moveTo>
                  <a:lnTo>
                    <a:pt x="0" y="63500"/>
                  </a:lnTo>
                  <a:lnTo>
                    <a:pt x="19772" y="20583"/>
                  </a:lnTo>
                  <a:lnTo>
                    <a:pt x="31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3194"/>
            <p:cNvSpPr/>
            <p:nvPr>
              <p:custDataLst>
                <p:tags r:id="rId114"/>
              </p:custDataLst>
            </p:nvPr>
          </p:nvSpPr>
          <p:spPr>
            <a:xfrm>
              <a:off x="7855960" y="3683000"/>
              <a:ext cx="56141" cy="95085"/>
            </a:xfrm>
            <a:custGeom>
              <a:avLst/>
              <a:gdLst/>
              <a:ahLst/>
              <a:cxnLst/>
              <a:rect l="0" t="0" r="0" b="0"/>
              <a:pathLst>
                <a:path w="56141" h="95085">
                  <a:moveTo>
                    <a:pt x="56140" y="0"/>
                  </a:moveTo>
                  <a:lnTo>
                    <a:pt x="56140" y="0"/>
                  </a:lnTo>
                  <a:lnTo>
                    <a:pt x="52769" y="0"/>
                  </a:lnTo>
                  <a:lnTo>
                    <a:pt x="51776" y="705"/>
                  </a:lnTo>
                  <a:lnTo>
                    <a:pt x="51113" y="1881"/>
                  </a:lnTo>
                  <a:lnTo>
                    <a:pt x="50672" y="3371"/>
                  </a:lnTo>
                  <a:lnTo>
                    <a:pt x="16255" y="24743"/>
                  </a:lnTo>
                  <a:lnTo>
                    <a:pt x="6662" y="37808"/>
                  </a:lnTo>
                  <a:lnTo>
                    <a:pt x="1263" y="57769"/>
                  </a:lnTo>
                  <a:lnTo>
                    <a:pt x="0" y="73182"/>
                  </a:lnTo>
                  <a:lnTo>
                    <a:pt x="3201" y="85677"/>
                  </a:lnTo>
                  <a:lnTo>
                    <a:pt x="6031" y="90985"/>
                  </a:lnTo>
                  <a:lnTo>
                    <a:pt x="9329" y="93818"/>
                  </a:lnTo>
                  <a:lnTo>
                    <a:pt x="12939" y="95001"/>
                  </a:lnTo>
                  <a:lnTo>
                    <a:pt x="16755" y="95084"/>
                  </a:lnTo>
                  <a:lnTo>
                    <a:pt x="24760" y="91413"/>
                  </a:lnTo>
                  <a:lnTo>
                    <a:pt x="28870" y="88459"/>
                  </a:lnTo>
                  <a:lnTo>
                    <a:pt x="31610" y="84372"/>
                  </a:lnTo>
                  <a:lnTo>
                    <a:pt x="41794" y="49211"/>
                  </a:lnTo>
                  <a:lnTo>
                    <a:pt x="4979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3195"/>
            <p:cNvSpPr/>
            <p:nvPr>
              <p:custDataLst>
                <p:tags r:id="rId115"/>
              </p:custDataLst>
            </p:nvPr>
          </p:nvSpPr>
          <p:spPr>
            <a:xfrm>
              <a:off x="7924800" y="3689350"/>
              <a:ext cx="82742" cy="82551"/>
            </a:xfrm>
            <a:custGeom>
              <a:avLst/>
              <a:gdLst/>
              <a:ahLst/>
              <a:cxnLst/>
              <a:rect l="0" t="0" r="0" b="0"/>
              <a:pathLst>
                <a:path w="82742" h="82551">
                  <a:moveTo>
                    <a:pt x="0" y="0"/>
                  </a:moveTo>
                  <a:lnTo>
                    <a:pt x="0" y="0"/>
                  </a:lnTo>
                  <a:lnTo>
                    <a:pt x="3370" y="0"/>
                  </a:lnTo>
                  <a:lnTo>
                    <a:pt x="4363" y="705"/>
                  </a:lnTo>
                  <a:lnTo>
                    <a:pt x="5025" y="1882"/>
                  </a:lnTo>
                  <a:lnTo>
                    <a:pt x="9644" y="21668"/>
                  </a:lnTo>
                  <a:lnTo>
                    <a:pt x="6964" y="56105"/>
                  </a:lnTo>
                  <a:lnTo>
                    <a:pt x="936" y="73785"/>
                  </a:lnTo>
                  <a:lnTo>
                    <a:pt x="625" y="73885"/>
                  </a:lnTo>
                  <a:lnTo>
                    <a:pt x="278" y="72113"/>
                  </a:lnTo>
                  <a:lnTo>
                    <a:pt x="17700" y="38067"/>
                  </a:lnTo>
                  <a:lnTo>
                    <a:pt x="33232" y="19040"/>
                  </a:lnTo>
                  <a:lnTo>
                    <a:pt x="46990" y="11990"/>
                  </a:lnTo>
                  <a:lnTo>
                    <a:pt x="60396" y="9562"/>
                  </a:lnTo>
                  <a:lnTo>
                    <a:pt x="68705" y="10835"/>
                  </a:lnTo>
                  <a:lnTo>
                    <a:pt x="76632" y="17516"/>
                  </a:lnTo>
                  <a:lnTo>
                    <a:pt x="80721" y="22260"/>
                  </a:lnTo>
                  <a:lnTo>
                    <a:pt x="82741" y="27540"/>
                  </a:lnTo>
                  <a:lnTo>
                    <a:pt x="82714" y="57432"/>
                  </a:lnTo>
                  <a:lnTo>
                    <a:pt x="7620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6" name="SMARTInkShape-3196"/>
          <p:cNvSpPr/>
          <p:nvPr>
            <p:custDataLst>
              <p:tags r:id="rId4"/>
            </p:custDataLst>
          </p:nvPr>
        </p:nvSpPr>
        <p:spPr>
          <a:xfrm>
            <a:off x="8235950" y="3570260"/>
            <a:ext cx="54285" cy="246091"/>
          </a:xfrm>
          <a:custGeom>
            <a:avLst/>
            <a:gdLst/>
            <a:ahLst/>
            <a:cxnLst/>
            <a:rect l="0" t="0" r="0" b="0"/>
            <a:pathLst>
              <a:path w="54285" h="246091">
                <a:moveTo>
                  <a:pt x="44450" y="30190"/>
                </a:moveTo>
                <a:lnTo>
                  <a:pt x="44450" y="30190"/>
                </a:lnTo>
                <a:lnTo>
                  <a:pt x="48814" y="20051"/>
                </a:lnTo>
                <a:lnTo>
                  <a:pt x="50917" y="9233"/>
                </a:lnTo>
                <a:lnTo>
                  <a:pt x="53909" y="3708"/>
                </a:lnTo>
                <a:lnTo>
                  <a:pt x="54284" y="1951"/>
                </a:lnTo>
                <a:lnTo>
                  <a:pt x="53828" y="781"/>
                </a:lnTo>
                <a:lnTo>
                  <a:pt x="52818" y="0"/>
                </a:lnTo>
                <a:lnTo>
                  <a:pt x="47934" y="4778"/>
                </a:lnTo>
                <a:lnTo>
                  <a:pt x="24892" y="38916"/>
                </a:lnTo>
                <a:lnTo>
                  <a:pt x="12471" y="79185"/>
                </a:lnTo>
                <a:lnTo>
                  <a:pt x="7559" y="125789"/>
                </a:lnTo>
                <a:lnTo>
                  <a:pt x="6589" y="166118"/>
                </a:lnTo>
                <a:lnTo>
                  <a:pt x="3050" y="205775"/>
                </a:lnTo>
                <a:lnTo>
                  <a:pt x="0" y="24609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SMARTInkShape-3197"/>
          <p:cNvSpPr/>
          <p:nvPr>
            <p:custDataLst>
              <p:tags r:id="rId5"/>
            </p:custDataLst>
          </p:nvPr>
        </p:nvSpPr>
        <p:spPr>
          <a:xfrm>
            <a:off x="8230482" y="4147433"/>
            <a:ext cx="627769" cy="113417"/>
          </a:xfrm>
          <a:custGeom>
            <a:avLst/>
            <a:gdLst/>
            <a:ahLst/>
            <a:cxnLst/>
            <a:rect l="0" t="0" r="0" b="0"/>
            <a:pathLst>
              <a:path w="627769" h="113417">
                <a:moveTo>
                  <a:pt x="5468" y="5467"/>
                </a:moveTo>
                <a:lnTo>
                  <a:pt x="5468" y="5467"/>
                </a:lnTo>
                <a:lnTo>
                  <a:pt x="0" y="0"/>
                </a:lnTo>
                <a:lnTo>
                  <a:pt x="2750" y="9491"/>
                </a:lnTo>
                <a:lnTo>
                  <a:pt x="31744" y="43920"/>
                </a:lnTo>
                <a:lnTo>
                  <a:pt x="72786" y="73482"/>
                </a:lnTo>
                <a:lnTo>
                  <a:pt x="89009" y="82262"/>
                </a:lnTo>
                <a:lnTo>
                  <a:pt x="136022" y="92633"/>
                </a:lnTo>
                <a:lnTo>
                  <a:pt x="183238" y="93319"/>
                </a:lnTo>
                <a:lnTo>
                  <a:pt x="228418" y="87391"/>
                </a:lnTo>
                <a:lnTo>
                  <a:pt x="274507" y="78057"/>
                </a:lnTo>
                <a:lnTo>
                  <a:pt x="299123" y="76835"/>
                </a:lnTo>
                <a:lnTo>
                  <a:pt x="308372" y="79049"/>
                </a:lnTo>
                <a:lnTo>
                  <a:pt x="311121" y="82038"/>
                </a:lnTo>
                <a:lnTo>
                  <a:pt x="317106" y="95653"/>
                </a:lnTo>
                <a:lnTo>
                  <a:pt x="326007" y="104581"/>
                </a:lnTo>
                <a:lnTo>
                  <a:pt x="338900" y="109490"/>
                </a:lnTo>
                <a:lnTo>
                  <a:pt x="376916" y="112641"/>
                </a:lnTo>
                <a:lnTo>
                  <a:pt x="416172" y="113187"/>
                </a:lnTo>
                <a:lnTo>
                  <a:pt x="452341" y="113349"/>
                </a:lnTo>
                <a:lnTo>
                  <a:pt x="492142" y="113397"/>
                </a:lnTo>
                <a:lnTo>
                  <a:pt x="535214" y="113411"/>
                </a:lnTo>
                <a:lnTo>
                  <a:pt x="579902" y="113416"/>
                </a:lnTo>
                <a:lnTo>
                  <a:pt x="627768" y="10706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4" name="SMARTInkShape-Group635"/>
          <p:cNvGrpSpPr/>
          <p:nvPr/>
        </p:nvGrpSpPr>
        <p:grpSpPr>
          <a:xfrm>
            <a:off x="7466546" y="4405681"/>
            <a:ext cx="648755" cy="998170"/>
            <a:chOff x="7466546" y="4405681"/>
            <a:chExt cx="648755" cy="998170"/>
          </a:xfrm>
        </p:grpSpPr>
        <p:sp>
          <p:nvSpPr>
            <p:cNvPr id="188" name="SMARTInkShape-3198"/>
            <p:cNvSpPr/>
            <p:nvPr>
              <p:custDataLst>
                <p:tags r:id="rId81"/>
              </p:custDataLst>
            </p:nvPr>
          </p:nvSpPr>
          <p:spPr>
            <a:xfrm>
              <a:off x="7858105" y="5181600"/>
              <a:ext cx="149246" cy="63501"/>
            </a:xfrm>
            <a:custGeom>
              <a:avLst/>
              <a:gdLst/>
              <a:ahLst/>
              <a:cxnLst/>
              <a:rect l="0" t="0" r="0" b="0"/>
              <a:pathLst>
                <a:path w="149246" h="63501">
                  <a:moveTo>
                    <a:pt x="66695" y="63500"/>
                  </a:moveTo>
                  <a:lnTo>
                    <a:pt x="66695" y="63500"/>
                  </a:lnTo>
                  <a:lnTo>
                    <a:pt x="26696" y="51291"/>
                  </a:lnTo>
                  <a:lnTo>
                    <a:pt x="520" y="45096"/>
                  </a:lnTo>
                  <a:lnTo>
                    <a:pt x="0" y="43469"/>
                  </a:lnTo>
                  <a:lnTo>
                    <a:pt x="1065" y="41680"/>
                  </a:lnTo>
                  <a:lnTo>
                    <a:pt x="26004" y="30079"/>
                  </a:lnTo>
                  <a:lnTo>
                    <a:pt x="71484" y="19274"/>
                  </a:lnTo>
                  <a:lnTo>
                    <a:pt x="117424" y="7906"/>
                  </a:lnTo>
                  <a:lnTo>
                    <a:pt x="1492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3199"/>
            <p:cNvSpPr/>
            <p:nvPr>
              <p:custDataLst>
                <p:tags r:id="rId82"/>
              </p:custDataLst>
            </p:nvPr>
          </p:nvSpPr>
          <p:spPr>
            <a:xfrm>
              <a:off x="7918518" y="5085921"/>
              <a:ext cx="101533" cy="263578"/>
            </a:xfrm>
            <a:custGeom>
              <a:avLst/>
              <a:gdLst/>
              <a:ahLst/>
              <a:cxnLst/>
              <a:rect l="0" t="0" r="0" b="0"/>
              <a:pathLst>
                <a:path w="101533" h="263578">
                  <a:moveTo>
                    <a:pt x="63432" y="25829"/>
                  </a:moveTo>
                  <a:lnTo>
                    <a:pt x="63432" y="25829"/>
                  </a:lnTo>
                  <a:lnTo>
                    <a:pt x="49126" y="2685"/>
                  </a:lnTo>
                  <a:lnTo>
                    <a:pt x="44722" y="522"/>
                  </a:lnTo>
                  <a:lnTo>
                    <a:pt x="32304" y="0"/>
                  </a:lnTo>
                  <a:lnTo>
                    <a:pt x="26453" y="3671"/>
                  </a:lnTo>
                  <a:lnTo>
                    <a:pt x="16187" y="17156"/>
                  </a:lnTo>
                  <a:lnTo>
                    <a:pt x="5846" y="44583"/>
                  </a:lnTo>
                  <a:lnTo>
                    <a:pt x="1100" y="91230"/>
                  </a:lnTo>
                  <a:lnTo>
                    <a:pt x="278" y="130031"/>
                  </a:lnTo>
                  <a:lnTo>
                    <a:pt x="0" y="169179"/>
                  </a:lnTo>
                  <a:lnTo>
                    <a:pt x="1833" y="204711"/>
                  </a:lnTo>
                  <a:lnTo>
                    <a:pt x="6845" y="232642"/>
                  </a:lnTo>
                  <a:lnTo>
                    <a:pt x="14859" y="255143"/>
                  </a:lnTo>
                  <a:lnTo>
                    <a:pt x="19056" y="259138"/>
                  </a:lnTo>
                  <a:lnTo>
                    <a:pt x="31244" y="263577"/>
                  </a:lnTo>
                  <a:lnTo>
                    <a:pt x="57344" y="262706"/>
                  </a:lnTo>
                  <a:lnTo>
                    <a:pt x="71544" y="257872"/>
                  </a:lnTo>
                  <a:lnTo>
                    <a:pt x="101532" y="2353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3200"/>
            <p:cNvSpPr/>
            <p:nvPr>
              <p:custDataLst>
                <p:tags r:id="rId83"/>
              </p:custDataLst>
            </p:nvPr>
          </p:nvSpPr>
          <p:spPr>
            <a:xfrm>
              <a:off x="7500233" y="5105416"/>
              <a:ext cx="314055" cy="298435"/>
            </a:xfrm>
            <a:custGeom>
              <a:avLst/>
              <a:gdLst/>
              <a:ahLst/>
              <a:cxnLst/>
              <a:rect l="0" t="0" r="0" b="0"/>
              <a:pathLst>
                <a:path w="314055" h="298435">
                  <a:moveTo>
                    <a:pt x="5467" y="298434"/>
                  </a:moveTo>
                  <a:lnTo>
                    <a:pt x="5467" y="298434"/>
                  </a:lnTo>
                  <a:lnTo>
                    <a:pt x="2096" y="291692"/>
                  </a:lnTo>
                  <a:lnTo>
                    <a:pt x="0" y="277386"/>
                  </a:lnTo>
                  <a:lnTo>
                    <a:pt x="9430" y="234017"/>
                  </a:lnTo>
                  <a:lnTo>
                    <a:pt x="24882" y="187716"/>
                  </a:lnTo>
                  <a:lnTo>
                    <a:pt x="44893" y="140862"/>
                  </a:lnTo>
                  <a:lnTo>
                    <a:pt x="66381" y="98562"/>
                  </a:lnTo>
                  <a:lnTo>
                    <a:pt x="97231" y="51013"/>
                  </a:lnTo>
                  <a:lnTo>
                    <a:pt x="128799" y="20333"/>
                  </a:lnTo>
                  <a:lnTo>
                    <a:pt x="157172" y="3740"/>
                  </a:lnTo>
                  <a:lnTo>
                    <a:pt x="173786" y="7"/>
                  </a:lnTo>
                  <a:lnTo>
                    <a:pt x="181180" y="0"/>
                  </a:lnTo>
                  <a:lnTo>
                    <a:pt x="195039" y="5635"/>
                  </a:lnTo>
                  <a:lnTo>
                    <a:pt x="223230" y="28820"/>
                  </a:lnTo>
                  <a:lnTo>
                    <a:pt x="255266" y="70896"/>
                  </a:lnTo>
                  <a:lnTo>
                    <a:pt x="278941" y="110861"/>
                  </a:lnTo>
                  <a:lnTo>
                    <a:pt x="304548" y="158022"/>
                  </a:lnTo>
                  <a:lnTo>
                    <a:pt x="312727" y="188000"/>
                  </a:lnTo>
                  <a:lnTo>
                    <a:pt x="314054" y="221969"/>
                  </a:lnTo>
                  <a:lnTo>
                    <a:pt x="309362" y="241401"/>
                  </a:lnTo>
                  <a:lnTo>
                    <a:pt x="300693" y="253801"/>
                  </a:lnTo>
                  <a:lnTo>
                    <a:pt x="289078" y="261664"/>
                  </a:lnTo>
                  <a:lnTo>
                    <a:pt x="265262" y="269352"/>
                  </a:lnTo>
                  <a:lnTo>
                    <a:pt x="217870" y="272549"/>
                  </a:lnTo>
                  <a:lnTo>
                    <a:pt x="179957" y="272891"/>
                  </a:lnTo>
                  <a:lnTo>
                    <a:pt x="132975" y="269620"/>
                  </a:lnTo>
                  <a:lnTo>
                    <a:pt x="96791" y="267554"/>
                  </a:lnTo>
                  <a:lnTo>
                    <a:pt x="58082" y="266942"/>
                  </a:lnTo>
                  <a:lnTo>
                    <a:pt x="18705" y="263389"/>
                  </a:lnTo>
                  <a:lnTo>
                    <a:pt x="4295" y="257929"/>
                  </a:lnTo>
                  <a:lnTo>
                    <a:pt x="452" y="254498"/>
                  </a:lnTo>
                  <a:lnTo>
                    <a:pt x="712" y="251504"/>
                  </a:lnTo>
                  <a:lnTo>
                    <a:pt x="3709" y="248803"/>
                  </a:lnTo>
                  <a:lnTo>
                    <a:pt x="49917" y="2285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3201"/>
            <p:cNvSpPr/>
            <p:nvPr>
              <p:custDataLst>
                <p:tags r:id="rId84"/>
              </p:custDataLst>
            </p:nvPr>
          </p:nvSpPr>
          <p:spPr>
            <a:xfrm>
              <a:off x="7466546" y="4984879"/>
              <a:ext cx="648755" cy="37089"/>
            </a:xfrm>
            <a:custGeom>
              <a:avLst/>
              <a:gdLst/>
              <a:ahLst/>
              <a:cxnLst/>
              <a:rect l="0" t="0" r="0" b="0"/>
              <a:pathLst>
                <a:path w="648755" h="37089">
                  <a:moveTo>
                    <a:pt x="32804" y="31621"/>
                  </a:moveTo>
                  <a:lnTo>
                    <a:pt x="32804" y="31621"/>
                  </a:lnTo>
                  <a:lnTo>
                    <a:pt x="0" y="37088"/>
                  </a:lnTo>
                  <a:lnTo>
                    <a:pt x="16499" y="30968"/>
                  </a:lnTo>
                  <a:lnTo>
                    <a:pt x="46254" y="25921"/>
                  </a:lnTo>
                  <a:lnTo>
                    <a:pt x="82525" y="22033"/>
                  </a:lnTo>
                  <a:lnTo>
                    <a:pt x="115110" y="20304"/>
                  </a:lnTo>
                  <a:lnTo>
                    <a:pt x="147936" y="17654"/>
                  </a:lnTo>
                  <a:lnTo>
                    <a:pt x="182751" y="14124"/>
                  </a:lnTo>
                  <a:lnTo>
                    <a:pt x="221743" y="10204"/>
                  </a:lnTo>
                  <a:lnTo>
                    <a:pt x="262592" y="7991"/>
                  </a:lnTo>
                  <a:lnTo>
                    <a:pt x="304266" y="6302"/>
                  </a:lnTo>
                  <a:lnTo>
                    <a:pt x="346305" y="3199"/>
                  </a:lnTo>
                  <a:lnTo>
                    <a:pt x="388508" y="1350"/>
                  </a:lnTo>
                  <a:lnTo>
                    <a:pt x="430077" y="529"/>
                  </a:lnTo>
                  <a:lnTo>
                    <a:pt x="469720" y="163"/>
                  </a:lnTo>
                  <a:lnTo>
                    <a:pt x="506624" y="0"/>
                  </a:lnTo>
                  <a:lnTo>
                    <a:pt x="540429" y="635"/>
                  </a:lnTo>
                  <a:lnTo>
                    <a:pt x="584672" y="4253"/>
                  </a:lnTo>
                  <a:lnTo>
                    <a:pt x="648754" y="62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3202"/>
            <p:cNvSpPr/>
            <p:nvPr>
              <p:custDataLst>
                <p:tags r:id="rId85"/>
              </p:custDataLst>
            </p:nvPr>
          </p:nvSpPr>
          <p:spPr>
            <a:xfrm>
              <a:off x="7905828" y="4624827"/>
              <a:ext cx="139530" cy="295262"/>
            </a:xfrm>
            <a:custGeom>
              <a:avLst/>
              <a:gdLst/>
              <a:ahLst/>
              <a:cxnLst/>
              <a:rect l="0" t="0" r="0" b="0"/>
              <a:pathLst>
                <a:path w="139530" h="295262">
                  <a:moveTo>
                    <a:pt x="6272" y="17023"/>
                  </a:moveTo>
                  <a:lnTo>
                    <a:pt x="6272" y="17023"/>
                  </a:lnTo>
                  <a:lnTo>
                    <a:pt x="2901" y="13652"/>
                  </a:lnTo>
                  <a:lnTo>
                    <a:pt x="1245" y="8234"/>
                  </a:lnTo>
                  <a:lnTo>
                    <a:pt x="182" y="0"/>
                  </a:lnTo>
                  <a:lnTo>
                    <a:pt x="0" y="5316"/>
                  </a:lnTo>
                  <a:lnTo>
                    <a:pt x="5712" y="21165"/>
                  </a:lnTo>
                  <a:lnTo>
                    <a:pt x="19698" y="46246"/>
                  </a:lnTo>
                  <a:lnTo>
                    <a:pt x="28467" y="55411"/>
                  </a:lnTo>
                  <a:lnTo>
                    <a:pt x="39420" y="61836"/>
                  </a:lnTo>
                  <a:lnTo>
                    <a:pt x="57486" y="66049"/>
                  </a:lnTo>
                  <a:lnTo>
                    <a:pt x="71836" y="61390"/>
                  </a:lnTo>
                  <a:lnTo>
                    <a:pt x="97304" y="44523"/>
                  </a:lnTo>
                  <a:lnTo>
                    <a:pt x="108112" y="28463"/>
                  </a:lnTo>
                  <a:lnTo>
                    <a:pt x="113015" y="15625"/>
                  </a:lnTo>
                  <a:lnTo>
                    <a:pt x="113417" y="15385"/>
                  </a:lnTo>
                  <a:lnTo>
                    <a:pt x="113685" y="15931"/>
                  </a:lnTo>
                  <a:lnTo>
                    <a:pt x="117545" y="56926"/>
                  </a:lnTo>
                  <a:lnTo>
                    <a:pt x="128703" y="104163"/>
                  </a:lnTo>
                  <a:lnTo>
                    <a:pt x="134251" y="141715"/>
                  </a:lnTo>
                  <a:lnTo>
                    <a:pt x="138560" y="189271"/>
                  </a:lnTo>
                  <a:lnTo>
                    <a:pt x="139482" y="230093"/>
                  </a:lnTo>
                  <a:lnTo>
                    <a:pt x="139529" y="239503"/>
                  </a:lnTo>
                  <a:lnTo>
                    <a:pt x="133935" y="255603"/>
                  </a:lnTo>
                  <a:lnTo>
                    <a:pt x="113099" y="283185"/>
                  </a:lnTo>
                  <a:lnTo>
                    <a:pt x="102904" y="290540"/>
                  </a:lnTo>
                  <a:lnTo>
                    <a:pt x="92257" y="293808"/>
                  </a:lnTo>
                  <a:lnTo>
                    <a:pt x="78120" y="295261"/>
                  </a:lnTo>
                  <a:lnTo>
                    <a:pt x="50921" y="285965"/>
                  </a:lnTo>
                  <a:lnTo>
                    <a:pt x="34583" y="271785"/>
                  </a:lnTo>
                  <a:lnTo>
                    <a:pt x="27262" y="263064"/>
                  </a:lnTo>
                  <a:lnTo>
                    <a:pt x="18972" y="2202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3203"/>
            <p:cNvSpPr/>
            <p:nvPr>
              <p:custDataLst>
                <p:tags r:id="rId86"/>
              </p:custDataLst>
            </p:nvPr>
          </p:nvSpPr>
          <p:spPr>
            <a:xfrm>
              <a:off x="7499470" y="4405681"/>
              <a:ext cx="325456" cy="394401"/>
            </a:xfrm>
            <a:custGeom>
              <a:avLst/>
              <a:gdLst/>
              <a:ahLst/>
              <a:cxnLst/>
              <a:rect l="0" t="0" r="0" b="0"/>
              <a:pathLst>
                <a:path w="325456" h="394401">
                  <a:moveTo>
                    <a:pt x="25280" y="369519"/>
                  </a:moveTo>
                  <a:lnTo>
                    <a:pt x="25280" y="369519"/>
                  </a:lnTo>
                  <a:lnTo>
                    <a:pt x="25280" y="374986"/>
                  </a:lnTo>
                  <a:lnTo>
                    <a:pt x="30747" y="381259"/>
                  </a:lnTo>
                  <a:lnTo>
                    <a:pt x="46810" y="334391"/>
                  </a:lnTo>
                  <a:lnTo>
                    <a:pt x="58564" y="299080"/>
                  </a:lnTo>
                  <a:lnTo>
                    <a:pt x="74266" y="252123"/>
                  </a:lnTo>
                  <a:lnTo>
                    <a:pt x="90124" y="206089"/>
                  </a:lnTo>
                  <a:lnTo>
                    <a:pt x="102078" y="170589"/>
                  </a:lnTo>
                  <a:lnTo>
                    <a:pt x="114445" y="135056"/>
                  </a:lnTo>
                  <a:lnTo>
                    <a:pt x="131898" y="89400"/>
                  </a:lnTo>
                  <a:lnTo>
                    <a:pt x="146712" y="47618"/>
                  </a:lnTo>
                  <a:lnTo>
                    <a:pt x="166494" y="6415"/>
                  </a:lnTo>
                  <a:lnTo>
                    <a:pt x="172238" y="0"/>
                  </a:lnTo>
                  <a:lnTo>
                    <a:pt x="176874" y="407"/>
                  </a:lnTo>
                  <a:lnTo>
                    <a:pt x="189551" y="6502"/>
                  </a:lnTo>
                  <a:lnTo>
                    <a:pt x="200830" y="20030"/>
                  </a:lnTo>
                  <a:lnTo>
                    <a:pt x="224656" y="59618"/>
                  </a:lnTo>
                  <a:lnTo>
                    <a:pt x="248029" y="106202"/>
                  </a:lnTo>
                  <a:lnTo>
                    <a:pt x="266287" y="152641"/>
                  </a:lnTo>
                  <a:lnTo>
                    <a:pt x="281074" y="190331"/>
                  </a:lnTo>
                  <a:lnTo>
                    <a:pt x="295491" y="232779"/>
                  </a:lnTo>
                  <a:lnTo>
                    <a:pt x="308699" y="276636"/>
                  </a:lnTo>
                  <a:lnTo>
                    <a:pt x="320735" y="320493"/>
                  </a:lnTo>
                  <a:lnTo>
                    <a:pt x="325455" y="338792"/>
                  </a:lnTo>
                  <a:lnTo>
                    <a:pt x="324261" y="354452"/>
                  </a:lnTo>
                  <a:lnTo>
                    <a:pt x="321967" y="361591"/>
                  </a:lnTo>
                  <a:lnTo>
                    <a:pt x="319027" y="366350"/>
                  </a:lnTo>
                  <a:lnTo>
                    <a:pt x="315655" y="369523"/>
                  </a:lnTo>
                  <a:lnTo>
                    <a:pt x="311997" y="371638"/>
                  </a:lnTo>
                  <a:lnTo>
                    <a:pt x="275002" y="375033"/>
                  </a:lnTo>
                  <a:lnTo>
                    <a:pt x="235052" y="375621"/>
                  </a:lnTo>
                  <a:lnTo>
                    <a:pt x="194052" y="375795"/>
                  </a:lnTo>
                  <a:lnTo>
                    <a:pt x="160267" y="375847"/>
                  </a:lnTo>
                  <a:lnTo>
                    <a:pt x="118584" y="376568"/>
                  </a:lnTo>
                  <a:lnTo>
                    <a:pt x="72121" y="381335"/>
                  </a:lnTo>
                  <a:lnTo>
                    <a:pt x="31711" y="387114"/>
                  </a:lnTo>
                  <a:lnTo>
                    <a:pt x="0" y="394141"/>
                  </a:lnTo>
                  <a:lnTo>
                    <a:pt x="665" y="394400"/>
                  </a:lnTo>
                  <a:lnTo>
                    <a:pt x="7990" y="393983"/>
                  </a:lnTo>
                  <a:lnTo>
                    <a:pt x="69730" y="3885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SMARTInkShape-Group636"/>
          <p:cNvGrpSpPr/>
          <p:nvPr/>
        </p:nvGrpSpPr>
        <p:grpSpPr>
          <a:xfrm>
            <a:off x="1014840" y="5473700"/>
            <a:ext cx="1010811" cy="509732"/>
            <a:chOff x="1014840" y="5473700"/>
            <a:chExt cx="1010811" cy="509732"/>
          </a:xfrm>
        </p:grpSpPr>
        <p:sp>
          <p:nvSpPr>
            <p:cNvPr id="195" name="SMARTInkShape-3204"/>
            <p:cNvSpPr/>
            <p:nvPr>
              <p:custDataLst>
                <p:tags r:id="rId73"/>
              </p:custDataLst>
            </p:nvPr>
          </p:nvSpPr>
          <p:spPr>
            <a:xfrm>
              <a:off x="1848616" y="5652127"/>
              <a:ext cx="177035" cy="117880"/>
            </a:xfrm>
            <a:custGeom>
              <a:avLst/>
              <a:gdLst/>
              <a:ahLst/>
              <a:cxnLst/>
              <a:rect l="0" t="0" r="0" b="0"/>
              <a:pathLst>
                <a:path w="177035" h="117880">
                  <a:moveTo>
                    <a:pt x="30984" y="50173"/>
                  </a:moveTo>
                  <a:lnTo>
                    <a:pt x="30984" y="50173"/>
                  </a:lnTo>
                  <a:lnTo>
                    <a:pt x="30984" y="44706"/>
                  </a:lnTo>
                  <a:lnTo>
                    <a:pt x="34355" y="40713"/>
                  </a:lnTo>
                  <a:lnTo>
                    <a:pt x="67110" y="13792"/>
                  </a:lnTo>
                  <a:lnTo>
                    <a:pt x="71734" y="5547"/>
                  </a:lnTo>
                  <a:lnTo>
                    <a:pt x="72967" y="1372"/>
                  </a:lnTo>
                  <a:lnTo>
                    <a:pt x="71673" y="0"/>
                  </a:lnTo>
                  <a:lnTo>
                    <a:pt x="68693" y="497"/>
                  </a:lnTo>
                  <a:lnTo>
                    <a:pt x="52073" y="8062"/>
                  </a:lnTo>
                  <a:lnTo>
                    <a:pt x="21276" y="40332"/>
                  </a:lnTo>
                  <a:lnTo>
                    <a:pt x="5051" y="70754"/>
                  </a:lnTo>
                  <a:lnTo>
                    <a:pt x="957" y="85591"/>
                  </a:lnTo>
                  <a:lnTo>
                    <a:pt x="0" y="99310"/>
                  </a:lnTo>
                  <a:lnTo>
                    <a:pt x="3273" y="104803"/>
                  </a:lnTo>
                  <a:lnTo>
                    <a:pt x="16316" y="112789"/>
                  </a:lnTo>
                  <a:lnTo>
                    <a:pt x="50235" y="117879"/>
                  </a:lnTo>
                  <a:lnTo>
                    <a:pt x="94936" y="112646"/>
                  </a:lnTo>
                  <a:lnTo>
                    <a:pt x="177034" y="882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3205"/>
            <p:cNvSpPr/>
            <p:nvPr>
              <p:custDataLst>
                <p:tags r:id="rId74"/>
              </p:custDataLst>
            </p:nvPr>
          </p:nvSpPr>
          <p:spPr>
            <a:xfrm>
              <a:off x="1771650" y="5491783"/>
              <a:ext cx="34668" cy="293068"/>
            </a:xfrm>
            <a:custGeom>
              <a:avLst/>
              <a:gdLst/>
              <a:ahLst/>
              <a:cxnLst/>
              <a:rect l="0" t="0" r="0" b="0"/>
              <a:pathLst>
                <a:path w="34668" h="293068">
                  <a:moveTo>
                    <a:pt x="0" y="7317"/>
                  </a:moveTo>
                  <a:lnTo>
                    <a:pt x="0" y="7317"/>
                  </a:lnTo>
                  <a:lnTo>
                    <a:pt x="10113" y="575"/>
                  </a:lnTo>
                  <a:lnTo>
                    <a:pt x="15208" y="0"/>
                  </a:lnTo>
                  <a:lnTo>
                    <a:pt x="26515" y="3125"/>
                  </a:lnTo>
                  <a:lnTo>
                    <a:pt x="30377" y="7345"/>
                  </a:lnTo>
                  <a:lnTo>
                    <a:pt x="34667" y="19559"/>
                  </a:lnTo>
                  <a:lnTo>
                    <a:pt x="32352" y="67147"/>
                  </a:lnTo>
                  <a:lnTo>
                    <a:pt x="25101" y="109995"/>
                  </a:lnTo>
                  <a:lnTo>
                    <a:pt x="18961" y="155568"/>
                  </a:lnTo>
                  <a:lnTo>
                    <a:pt x="14555" y="195412"/>
                  </a:lnTo>
                  <a:lnTo>
                    <a:pt x="9696" y="241321"/>
                  </a:lnTo>
                  <a:lnTo>
                    <a:pt x="6350" y="2930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3206"/>
            <p:cNvSpPr/>
            <p:nvPr>
              <p:custDataLst>
                <p:tags r:id="rId75"/>
              </p:custDataLst>
            </p:nvPr>
          </p:nvSpPr>
          <p:spPr>
            <a:xfrm>
              <a:off x="1626189" y="5666009"/>
              <a:ext cx="93021" cy="317423"/>
            </a:xfrm>
            <a:custGeom>
              <a:avLst/>
              <a:gdLst/>
              <a:ahLst/>
              <a:cxnLst/>
              <a:rect l="0" t="0" r="0" b="0"/>
              <a:pathLst>
                <a:path w="93021" h="317423">
                  <a:moveTo>
                    <a:pt x="5761" y="48991"/>
                  </a:moveTo>
                  <a:lnTo>
                    <a:pt x="5761" y="48991"/>
                  </a:lnTo>
                  <a:lnTo>
                    <a:pt x="3880" y="61543"/>
                  </a:lnTo>
                  <a:lnTo>
                    <a:pt x="0" y="101313"/>
                  </a:lnTo>
                  <a:lnTo>
                    <a:pt x="291" y="142183"/>
                  </a:lnTo>
                  <a:lnTo>
                    <a:pt x="3827" y="181731"/>
                  </a:lnTo>
                  <a:lnTo>
                    <a:pt x="5188" y="220260"/>
                  </a:lnTo>
                  <a:lnTo>
                    <a:pt x="5591" y="257783"/>
                  </a:lnTo>
                  <a:lnTo>
                    <a:pt x="5727" y="298660"/>
                  </a:lnTo>
                  <a:lnTo>
                    <a:pt x="5754" y="317422"/>
                  </a:lnTo>
                  <a:lnTo>
                    <a:pt x="5760" y="276169"/>
                  </a:lnTo>
                  <a:lnTo>
                    <a:pt x="9132" y="228957"/>
                  </a:lnTo>
                  <a:lnTo>
                    <a:pt x="14599" y="188235"/>
                  </a:lnTo>
                  <a:lnTo>
                    <a:pt x="18626" y="155562"/>
                  </a:lnTo>
                  <a:lnTo>
                    <a:pt x="23473" y="118933"/>
                  </a:lnTo>
                  <a:lnTo>
                    <a:pt x="30331" y="83839"/>
                  </a:lnTo>
                  <a:lnTo>
                    <a:pt x="42573" y="39255"/>
                  </a:lnTo>
                  <a:lnTo>
                    <a:pt x="57355" y="11926"/>
                  </a:lnTo>
                  <a:lnTo>
                    <a:pt x="66557" y="4295"/>
                  </a:lnTo>
                  <a:lnTo>
                    <a:pt x="75350" y="904"/>
                  </a:lnTo>
                  <a:lnTo>
                    <a:pt x="79670" y="0"/>
                  </a:lnTo>
                  <a:lnTo>
                    <a:pt x="83256" y="808"/>
                  </a:lnTo>
                  <a:lnTo>
                    <a:pt x="89122" y="5468"/>
                  </a:lnTo>
                  <a:lnTo>
                    <a:pt x="93020" y="36252"/>
                  </a:lnTo>
                  <a:lnTo>
                    <a:pt x="90804" y="74379"/>
                  </a:lnTo>
                  <a:lnTo>
                    <a:pt x="75006" y="118002"/>
                  </a:lnTo>
                  <a:lnTo>
                    <a:pt x="64692" y="137956"/>
                  </a:lnTo>
                  <a:lnTo>
                    <a:pt x="54530" y="150620"/>
                  </a:lnTo>
                  <a:lnTo>
                    <a:pt x="49562" y="154138"/>
                  </a:lnTo>
                  <a:lnTo>
                    <a:pt x="44840" y="155777"/>
                  </a:lnTo>
                  <a:lnTo>
                    <a:pt x="40280" y="156165"/>
                  </a:lnTo>
                  <a:lnTo>
                    <a:pt x="36535" y="152896"/>
                  </a:lnTo>
                  <a:lnTo>
                    <a:pt x="24811" y="1251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3207"/>
            <p:cNvSpPr/>
            <p:nvPr>
              <p:custDataLst>
                <p:tags r:id="rId76"/>
              </p:custDataLst>
            </p:nvPr>
          </p:nvSpPr>
          <p:spPr>
            <a:xfrm>
              <a:off x="1543050" y="5670550"/>
              <a:ext cx="6351" cy="50801"/>
            </a:xfrm>
            <a:custGeom>
              <a:avLst/>
              <a:gdLst/>
              <a:ahLst/>
              <a:cxnLst/>
              <a:rect l="0" t="0" r="0" b="0"/>
              <a:pathLst>
                <a:path w="6351" h="50801">
                  <a:moveTo>
                    <a:pt x="0" y="50800"/>
                  </a:moveTo>
                  <a:lnTo>
                    <a:pt x="0" y="50800"/>
                  </a:lnTo>
                  <a:lnTo>
                    <a:pt x="0" y="7915"/>
                  </a:lnTo>
                  <a:lnTo>
                    <a:pt x="706" y="5277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3208"/>
            <p:cNvSpPr/>
            <p:nvPr>
              <p:custDataLst>
                <p:tags r:id="rId77"/>
              </p:custDataLst>
            </p:nvPr>
          </p:nvSpPr>
          <p:spPr>
            <a:xfrm>
              <a:off x="1524575" y="5715000"/>
              <a:ext cx="24826" cy="127001"/>
            </a:xfrm>
            <a:custGeom>
              <a:avLst/>
              <a:gdLst/>
              <a:ahLst/>
              <a:cxnLst/>
              <a:rect l="0" t="0" r="0" b="0"/>
              <a:pathLst>
                <a:path w="24826" h="127001">
                  <a:moveTo>
                    <a:pt x="24825" y="0"/>
                  </a:moveTo>
                  <a:lnTo>
                    <a:pt x="24825" y="0"/>
                  </a:lnTo>
                  <a:lnTo>
                    <a:pt x="5972" y="42633"/>
                  </a:lnTo>
                  <a:lnTo>
                    <a:pt x="0" y="90131"/>
                  </a:lnTo>
                  <a:lnTo>
                    <a:pt x="301" y="111059"/>
                  </a:lnTo>
                  <a:lnTo>
                    <a:pt x="5775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3209"/>
            <p:cNvSpPr/>
            <p:nvPr>
              <p:custDataLst>
                <p:tags r:id="rId78"/>
              </p:custDataLst>
            </p:nvPr>
          </p:nvSpPr>
          <p:spPr>
            <a:xfrm>
              <a:off x="1333762" y="5695950"/>
              <a:ext cx="126739" cy="135421"/>
            </a:xfrm>
            <a:custGeom>
              <a:avLst/>
              <a:gdLst/>
              <a:ahLst/>
              <a:cxnLst/>
              <a:rect l="0" t="0" r="0" b="0"/>
              <a:pathLst>
                <a:path w="126739" h="135421">
                  <a:moveTo>
                    <a:pt x="6088" y="0"/>
                  </a:moveTo>
                  <a:lnTo>
                    <a:pt x="6088" y="0"/>
                  </a:lnTo>
                  <a:lnTo>
                    <a:pt x="0" y="0"/>
                  </a:lnTo>
                  <a:lnTo>
                    <a:pt x="3187" y="0"/>
                  </a:lnTo>
                  <a:lnTo>
                    <a:pt x="11970" y="3371"/>
                  </a:lnTo>
                  <a:lnTo>
                    <a:pt x="59010" y="41442"/>
                  </a:lnTo>
                  <a:lnTo>
                    <a:pt x="77664" y="72722"/>
                  </a:lnTo>
                  <a:lnTo>
                    <a:pt x="85387" y="102059"/>
                  </a:lnTo>
                  <a:lnTo>
                    <a:pt x="83430" y="118032"/>
                  </a:lnTo>
                  <a:lnTo>
                    <a:pt x="80933" y="125254"/>
                  </a:lnTo>
                  <a:lnTo>
                    <a:pt x="77857" y="130069"/>
                  </a:lnTo>
                  <a:lnTo>
                    <a:pt x="74395" y="133280"/>
                  </a:lnTo>
                  <a:lnTo>
                    <a:pt x="70676" y="135420"/>
                  </a:lnTo>
                  <a:lnTo>
                    <a:pt x="67491" y="134730"/>
                  </a:lnTo>
                  <a:lnTo>
                    <a:pt x="64662" y="132152"/>
                  </a:lnTo>
                  <a:lnTo>
                    <a:pt x="62071" y="128319"/>
                  </a:lnTo>
                  <a:lnTo>
                    <a:pt x="58424" y="95954"/>
                  </a:lnTo>
                  <a:lnTo>
                    <a:pt x="64085" y="64101"/>
                  </a:lnTo>
                  <a:lnTo>
                    <a:pt x="78070" y="36788"/>
                  </a:lnTo>
                  <a:lnTo>
                    <a:pt x="98991" y="17564"/>
                  </a:lnTo>
                  <a:lnTo>
                    <a:pt x="1267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3210"/>
            <p:cNvSpPr/>
            <p:nvPr>
              <p:custDataLst>
                <p:tags r:id="rId79"/>
              </p:custDataLst>
            </p:nvPr>
          </p:nvSpPr>
          <p:spPr>
            <a:xfrm>
              <a:off x="1014840" y="5473700"/>
              <a:ext cx="363111" cy="165101"/>
            </a:xfrm>
            <a:custGeom>
              <a:avLst/>
              <a:gdLst/>
              <a:ahLst/>
              <a:cxnLst/>
              <a:rect l="0" t="0" r="0" b="0"/>
              <a:pathLst>
                <a:path w="363111" h="165101">
                  <a:moveTo>
                    <a:pt x="58310" y="165100"/>
                  </a:moveTo>
                  <a:lnTo>
                    <a:pt x="58310" y="165100"/>
                  </a:lnTo>
                  <a:lnTo>
                    <a:pt x="17089" y="164394"/>
                  </a:lnTo>
                  <a:lnTo>
                    <a:pt x="2595" y="161729"/>
                  </a:lnTo>
                  <a:lnTo>
                    <a:pt x="0" y="158619"/>
                  </a:lnTo>
                  <a:lnTo>
                    <a:pt x="387" y="154430"/>
                  </a:lnTo>
                  <a:lnTo>
                    <a:pt x="2761" y="149520"/>
                  </a:lnTo>
                  <a:lnTo>
                    <a:pt x="26329" y="125755"/>
                  </a:lnTo>
                  <a:lnTo>
                    <a:pt x="67855" y="100623"/>
                  </a:lnTo>
                  <a:lnTo>
                    <a:pt x="103707" y="82261"/>
                  </a:lnTo>
                  <a:lnTo>
                    <a:pt x="141846" y="64120"/>
                  </a:lnTo>
                  <a:lnTo>
                    <a:pt x="184113" y="49494"/>
                  </a:lnTo>
                  <a:lnTo>
                    <a:pt x="227916" y="36224"/>
                  </a:lnTo>
                  <a:lnTo>
                    <a:pt x="272174" y="23355"/>
                  </a:lnTo>
                  <a:lnTo>
                    <a:pt x="315156" y="11310"/>
                  </a:lnTo>
                  <a:lnTo>
                    <a:pt x="36311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3211"/>
            <p:cNvSpPr/>
            <p:nvPr>
              <p:custDataLst>
                <p:tags r:id="rId80"/>
              </p:custDataLst>
            </p:nvPr>
          </p:nvSpPr>
          <p:spPr>
            <a:xfrm>
              <a:off x="1187473" y="5518150"/>
              <a:ext cx="12678" cy="342901"/>
            </a:xfrm>
            <a:custGeom>
              <a:avLst/>
              <a:gdLst/>
              <a:ahLst/>
              <a:cxnLst/>
              <a:rect l="0" t="0" r="0" b="0"/>
              <a:pathLst>
                <a:path w="12678" h="342901">
                  <a:moveTo>
                    <a:pt x="6327" y="0"/>
                  </a:moveTo>
                  <a:lnTo>
                    <a:pt x="6327" y="0"/>
                  </a:lnTo>
                  <a:lnTo>
                    <a:pt x="860" y="0"/>
                  </a:lnTo>
                  <a:lnTo>
                    <a:pt x="55" y="47563"/>
                  </a:lnTo>
                  <a:lnTo>
                    <a:pt x="0" y="86843"/>
                  </a:lnTo>
                  <a:lnTo>
                    <a:pt x="1869" y="119030"/>
                  </a:lnTo>
                  <a:lnTo>
                    <a:pt x="5006" y="163444"/>
                  </a:lnTo>
                  <a:lnTo>
                    <a:pt x="5936" y="202004"/>
                  </a:lnTo>
                  <a:lnTo>
                    <a:pt x="6211" y="247296"/>
                  </a:lnTo>
                  <a:lnTo>
                    <a:pt x="6304" y="293362"/>
                  </a:lnTo>
                  <a:lnTo>
                    <a:pt x="12677" y="342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SMARTInkShape-Group637"/>
          <p:cNvGrpSpPr/>
          <p:nvPr/>
        </p:nvGrpSpPr>
        <p:grpSpPr>
          <a:xfrm>
            <a:off x="2339159" y="5466163"/>
            <a:ext cx="1229542" cy="277173"/>
            <a:chOff x="2339159" y="5466163"/>
            <a:chExt cx="1229542" cy="277173"/>
          </a:xfrm>
        </p:grpSpPr>
        <p:sp>
          <p:nvSpPr>
            <p:cNvPr id="204" name="SMARTInkShape-3212"/>
            <p:cNvSpPr/>
            <p:nvPr>
              <p:custDataLst>
                <p:tags r:id="rId65"/>
              </p:custDataLst>
            </p:nvPr>
          </p:nvSpPr>
          <p:spPr>
            <a:xfrm>
              <a:off x="3536950" y="5689600"/>
              <a:ext cx="31751" cy="19051"/>
            </a:xfrm>
            <a:custGeom>
              <a:avLst/>
              <a:gdLst/>
              <a:ahLst/>
              <a:cxnLst/>
              <a:rect l="0" t="0" r="0" b="0"/>
              <a:pathLst>
                <a:path w="31751" h="19051">
                  <a:moveTo>
                    <a:pt x="31750" y="0"/>
                  </a:moveTo>
                  <a:lnTo>
                    <a:pt x="31750" y="0"/>
                  </a:lnTo>
                  <a:lnTo>
                    <a:pt x="16170" y="12209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3213"/>
            <p:cNvSpPr/>
            <p:nvPr>
              <p:custDataLst>
                <p:tags r:id="rId66"/>
              </p:custDataLst>
            </p:nvPr>
          </p:nvSpPr>
          <p:spPr>
            <a:xfrm>
              <a:off x="3551056" y="5575300"/>
              <a:ext cx="17645" cy="12701"/>
            </a:xfrm>
            <a:custGeom>
              <a:avLst/>
              <a:gdLst/>
              <a:ahLst/>
              <a:cxnLst/>
              <a:rect l="0" t="0" r="0" b="0"/>
              <a:pathLst>
                <a:path w="17645" h="12701">
                  <a:moveTo>
                    <a:pt x="17644" y="0"/>
                  </a:moveTo>
                  <a:lnTo>
                    <a:pt x="17644" y="0"/>
                  </a:lnTo>
                  <a:lnTo>
                    <a:pt x="0" y="11556"/>
                  </a:lnTo>
                  <a:lnTo>
                    <a:pt x="237" y="11937"/>
                  </a:lnTo>
                  <a:lnTo>
                    <a:pt x="4944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3214"/>
            <p:cNvSpPr/>
            <p:nvPr>
              <p:custDataLst>
                <p:tags r:id="rId67"/>
              </p:custDataLst>
            </p:nvPr>
          </p:nvSpPr>
          <p:spPr>
            <a:xfrm>
              <a:off x="3336398" y="5607050"/>
              <a:ext cx="105303" cy="31751"/>
            </a:xfrm>
            <a:custGeom>
              <a:avLst/>
              <a:gdLst/>
              <a:ahLst/>
              <a:cxnLst/>
              <a:rect l="0" t="0" r="0" b="0"/>
              <a:pathLst>
                <a:path w="105303" h="31751">
                  <a:moveTo>
                    <a:pt x="16402" y="31750"/>
                  </a:moveTo>
                  <a:lnTo>
                    <a:pt x="16402" y="31750"/>
                  </a:lnTo>
                  <a:lnTo>
                    <a:pt x="0" y="20816"/>
                  </a:lnTo>
                  <a:lnTo>
                    <a:pt x="528" y="18816"/>
                  </a:lnTo>
                  <a:lnTo>
                    <a:pt x="4878" y="12831"/>
                  </a:lnTo>
                  <a:lnTo>
                    <a:pt x="15278" y="9230"/>
                  </a:lnTo>
                  <a:lnTo>
                    <a:pt x="62507" y="2366"/>
                  </a:lnTo>
                  <a:lnTo>
                    <a:pt x="10530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3215"/>
            <p:cNvSpPr/>
            <p:nvPr>
              <p:custDataLst>
                <p:tags r:id="rId68"/>
              </p:custDataLst>
            </p:nvPr>
          </p:nvSpPr>
          <p:spPr>
            <a:xfrm>
              <a:off x="3305404" y="5466163"/>
              <a:ext cx="117247" cy="255188"/>
            </a:xfrm>
            <a:custGeom>
              <a:avLst/>
              <a:gdLst/>
              <a:ahLst/>
              <a:cxnLst/>
              <a:rect l="0" t="0" r="0" b="0"/>
              <a:pathLst>
                <a:path w="117247" h="255188">
                  <a:moveTo>
                    <a:pt x="41046" y="71037"/>
                  </a:moveTo>
                  <a:lnTo>
                    <a:pt x="41046" y="71037"/>
                  </a:lnTo>
                  <a:lnTo>
                    <a:pt x="41046" y="55856"/>
                  </a:lnTo>
                  <a:lnTo>
                    <a:pt x="37675" y="102391"/>
                  </a:lnTo>
                  <a:lnTo>
                    <a:pt x="32207" y="139672"/>
                  </a:lnTo>
                  <a:lnTo>
                    <a:pt x="23334" y="178354"/>
                  </a:lnTo>
                  <a:lnTo>
                    <a:pt x="11423" y="223406"/>
                  </a:lnTo>
                  <a:lnTo>
                    <a:pt x="644" y="252696"/>
                  </a:lnTo>
                  <a:lnTo>
                    <a:pt x="0" y="253526"/>
                  </a:lnTo>
                  <a:lnTo>
                    <a:pt x="12734" y="216975"/>
                  </a:lnTo>
                  <a:lnTo>
                    <a:pt x="26725" y="170237"/>
                  </a:lnTo>
                  <a:lnTo>
                    <a:pt x="36097" y="134531"/>
                  </a:lnTo>
                  <a:lnTo>
                    <a:pt x="49692" y="88204"/>
                  </a:lnTo>
                  <a:lnTo>
                    <a:pt x="63364" y="48136"/>
                  </a:lnTo>
                  <a:lnTo>
                    <a:pt x="75646" y="20978"/>
                  </a:lnTo>
                  <a:lnTo>
                    <a:pt x="88928" y="2582"/>
                  </a:lnTo>
                  <a:lnTo>
                    <a:pt x="92017" y="0"/>
                  </a:lnTo>
                  <a:lnTo>
                    <a:pt x="94782" y="1807"/>
                  </a:lnTo>
                  <a:lnTo>
                    <a:pt x="99736" y="13222"/>
                  </a:lnTo>
                  <a:lnTo>
                    <a:pt x="103596" y="55070"/>
                  </a:lnTo>
                  <a:lnTo>
                    <a:pt x="104265" y="95861"/>
                  </a:lnTo>
                  <a:lnTo>
                    <a:pt x="104462" y="136405"/>
                  </a:lnTo>
                  <a:lnTo>
                    <a:pt x="106411" y="176141"/>
                  </a:lnTo>
                  <a:lnTo>
                    <a:pt x="117246" y="2551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3216"/>
            <p:cNvSpPr/>
            <p:nvPr>
              <p:custDataLst>
                <p:tags r:id="rId69"/>
              </p:custDataLst>
            </p:nvPr>
          </p:nvSpPr>
          <p:spPr>
            <a:xfrm>
              <a:off x="2930961" y="5479018"/>
              <a:ext cx="217915" cy="222156"/>
            </a:xfrm>
            <a:custGeom>
              <a:avLst/>
              <a:gdLst/>
              <a:ahLst/>
              <a:cxnLst/>
              <a:rect l="0" t="0" r="0" b="0"/>
              <a:pathLst>
                <a:path w="217915" h="222156">
                  <a:moveTo>
                    <a:pt x="34489" y="77232"/>
                  </a:moveTo>
                  <a:lnTo>
                    <a:pt x="34489" y="77232"/>
                  </a:lnTo>
                  <a:lnTo>
                    <a:pt x="37860" y="73861"/>
                  </a:lnTo>
                  <a:lnTo>
                    <a:pt x="38852" y="75691"/>
                  </a:lnTo>
                  <a:lnTo>
                    <a:pt x="39956" y="85249"/>
                  </a:lnTo>
                  <a:lnTo>
                    <a:pt x="33815" y="128104"/>
                  </a:lnTo>
                  <a:lnTo>
                    <a:pt x="25889" y="172105"/>
                  </a:lnTo>
                  <a:lnTo>
                    <a:pt x="16824" y="210220"/>
                  </a:lnTo>
                  <a:lnTo>
                    <a:pt x="9940" y="220534"/>
                  </a:lnTo>
                  <a:lnTo>
                    <a:pt x="7539" y="222155"/>
                  </a:lnTo>
                  <a:lnTo>
                    <a:pt x="5940" y="221826"/>
                  </a:lnTo>
                  <a:lnTo>
                    <a:pt x="4873" y="220195"/>
                  </a:lnTo>
                  <a:lnTo>
                    <a:pt x="0" y="201044"/>
                  </a:lnTo>
                  <a:lnTo>
                    <a:pt x="2172" y="153534"/>
                  </a:lnTo>
                  <a:lnTo>
                    <a:pt x="8137" y="116068"/>
                  </a:lnTo>
                  <a:lnTo>
                    <a:pt x="19712" y="70787"/>
                  </a:lnTo>
                  <a:lnTo>
                    <a:pt x="26511" y="58139"/>
                  </a:lnTo>
                  <a:lnTo>
                    <a:pt x="31287" y="51804"/>
                  </a:lnTo>
                  <a:lnTo>
                    <a:pt x="36587" y="48285"/>
                  </a:lnTo>
                  <a:lnTo>
                    <a:pt x="48122" y="46258"/>
                  </a:lnTo>
                  <a:lnTo>
                    <a:pt x="53455" y="48821"/>
                  </a:lnTo>
                  <a:lnTo>
                    <a:pt x="63144" y="59196"/>
                  </a:lnTo>
                  <a:lnTo>
                    <a:pt x="82016" y="93210"/>
                  </a:lnTo>
                  <a:lnTo>
                    <a:pt x="87340" y="98467"/>
                  </a:lnTo>
                  <a:lnTo>
                    <a:pt x="93006" y="101267"/>
                  </a:lnTo>
                  <a:lnTo>
                    <a:pt x="104947" y="102495"/>
                  </a:lnTo>
                  <a:lnTo>
                    <a:pt x="119191" y="95045"/>
                  </a:lnTo>
                  <a:lnTo>
                    <a:pt x="147960" y="67267"/>
                  </a:lnTo>
                  <a:lnTo>
                    <a:pt x="175404" y="24353"/>
                  </a:lnTo>
                  <a:lnTo>
                    <a:pt x="189836" y="3473"/>
                  </a:lnTo>
                  <a:lnTo>
                    <a:pt x="193087" y="543"/>
                  </a:lnTo>
                  <a:lnTo>
                    <a:pt x="196666" y="0"/>
                  </a:lnTo>
                  <a:lnTo>
                    <a:pt x="204405" y="3160"/>
                  </a:lnTo>
                  <a:lnTo>
                    <a:pt x="207033" y="8095"/>
                  </a:lnTo>
                  <a:lnTo>
                    <a:pt x="214968" y="47832"/>
                  </a:lnTo>
                  <a:lnTo>
                    <a:pt x="217914" y="95309"/>
                  </a:lnTo>
                  <a:lnTo>
                    <a:pt x="216614" y="142003"/>
                  </a:lnTo>
                  <a:lnTo>
                    <a:pt x="208495" y="187780"/>
                  </a:lnTo>
                  <a:lnTo>
                    <a:pt x="205939" y="2042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3217"/>
            <p:cNvSpPr/>
            <p:nvPr>
              <p:custDataLst>
                <p:tags r:id="rId70"/>
              </p:custDataLst>
            </p:nvPr>
          </p:nvSpPr>
          <p:spPr>
            <a:xfrm>
              <a:off x="2610076" y="5525906"/>
              <a:ext cx="199018" cy="186457"/>
            </a:xfrm>
            <a:custGeom>
              <a:avLst/>
              <a:gdLst/>
              <a:ahLst/>
              <a:cxnLst/>
              <a:rect l="0" t="0" r="0" b="0"/>
              <a:pathLst>
                <a:path w="199018" h="186457">
                  <a:moveTo>
                    <a:pt x="12474" y="17644"/>
                  </a:moveTo>
                  <a:lnTo>
                    <a:pt x="12474" y="17644"/>
                  </a:lnTo>
                  <a:lnTo>
                    <a:pt x="12474" y="10902"/>
                  </a:lnTo>
                  <a:lnTo>
                    <a:pt x="10593" y="5711"/>
                  </a:lnTo>
                  <a:lnTo>
                    <a:pt x="9103" y="3338"/>
                  </a:lnTo>
                  <a:lnTo>
                    <a:pt x="7405" y="1757"/>
                  </a:lnTo>
                  <a:lnTo>
                    <a:pt x="3636" y="0"/>
                  </a:lnTo>
                  <a:lnTo>
                    <a:pt x="2348" y="942"/>
                  </a:lnTo>
                  <a:lnTo>
                    <a:pt x="918" y="5752"/>
                  </a:lnTo>
                  <a:lnTo>
                    <a:pt x="0" y="44981"/>
                  </a:lnTo>
                  <a:lnTo>
                    <a:pt x="1700" y="88582"/>
                  </a:lnTo>
                  <a:lnTo>
                    <a:pt x="7658" y="134335"/>
                  </a:lnTo>
                  <a:lnTo>
                    <a:pt x="20455" y="158915"/>
                  </a:lnTo>
                  <a:lnTo>
                    <a:pt x="29191" y="168155"/>
                  </a:lnTo>
                  <a:lnTo>
                    <a:pt x="33496" y="170196"/>
                  </a:lnTo>
                  <a:lnTo>
                    <a:pt x="42043" y="170582"/>
                  </a:lnTo>
                  <a:lnTo>
                    <a:pt x="45592" y="168285"/>
                  </a:lnTo>
                  <a:lnTo>
                    <a:pt x="51417" y="160090"/>
                  </a:lnTo>
                  <a:lnTo>
                    <a:pt x="67433" y="125513"/>
                  </a:lnTo>
                  <a:lnTo>
                    <a:pt x="71708" y="122031"/>
                  </a:lnTo>
                  <a:lnTo>
                    <a:pt x="73130" y="122512"/>
                  </a:lnTo>
                  <a:lnTo>
                    <a:pt x="74078" y="124245"/>
                  </a:lnTo>
                  <a:lnTo>
                    <a:pt x="84701" y="163476"/>
                  </a:lnTo>
                  <a:lnTo>
                    <a:pt x="92553" y="174416"/>
                  </a:lnTo>
                  <a:lnTo>
                    <a:pt x="97610" y="179309"/>
                  </a:lnTo>
                  <a:lnTo>
                    <a:pt x="110755" y="184745"/>
                  </a:lnTo>
                  <a:lnTo>
                    <a:pt x="124593" y="186456"/>
                  </a:lnTo>
                  <a:lnTo>
                    <a:pt x="135447" y="184864"/>
                  </a:lnTo>
                  <a:lnTo>
                    <a:pt x="156233" y="173259"/>
                  </a:lnTo>
                  <a:lnTo>
                    <a:pt x="170153" y="159786"/>
                  </a:lnTo>
                  <a:lnTo>
                    <a:pt x="189200" y="124430"/>
                  </a:lnTo>
                  <a:lnTo>
                    <a:pt x="199017" y="81435"/>
                  </a:lnTo>
                  <a:lnTo>
                    <a:pt x="198430" y="50970"/>
                  </a:lnTo>
                  <a:lnTo>
                    <a:pt x="171224" y="239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3218"/>
            <p:cNvSpPr/>
            <p:nvPr>
              <p:custDataLst>
                <p:tags r:id="rId71"/>
              </p:custDataLst>
            </p:nvPr>
          </p:nvSpPr>
          <p:spPr>
            <a:xfrm>
              <a:off x="2350738" y="5613400"/>
              <a:ext cx="182913" cy="57151"/>
            </a:xfrm>
            <a:custGeom>
              <a:avLst/>
              <a:gdLst/>
              <a:ahLst/>
              <a:cxnLst/>
              <a:rect l="0" t="0" r="0" b="0"/>
              <a:pathLst>
                <a:path w="182913" h="57151">
                  <a:moveTo>
                    <a:pt x="49562" y="57150"/>
                  </a:moveTo>
                  <a:lnTo>
                    <a:pt x="49562" y="57150"/>
                  </a:lnTo>
                  <a:lnTo>
                    <a:pt x="6645" y="53779"/>
                  </a:lnTo>
                  <a:lnTo>
                    <a:pt x="2606" y="52081"/>
                  </a:lnTo>
                  <a:lnTo>
                    <a:pt x="619" y="50243"/>
                  </a:lnTo>
                  <a:lnTo>
                    <a:pt x="0" y="48311"/>
                  </a:lnTo>
                  <a:lnTo>
                    <a:pt x="2410" y="46318"/>
                  </a:lnTo>
                  <a:lnTo>
                    <a:pt x="22107" y="40143"/>
                  </a:lnTo>
                  <a:lnTo>
                    <a:pt x="63143" y="33139"/>
                  </a:lnTo>
                  <a:lnTo>
                    <a:pt x="97226" y="26253"/>
                  </a:lnTo>
                  <a:lnTo>
                    <a:pt x="131659" y="16607"/>
                  </a:lnTo>
                  <a:lnTo>
                    <a:pt x="18291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3219"/>
            <p:cNvSpPr/>
            <p:nvPr>
              <p:custDataLst>
                <p:tags r:id="rId72"/>
              </p:custDataLst>
            </p:nvPr>
          </p:nvSpPr>
          <p:spPr>
            <a:xfrm>
              <a:off x="2339159" y="5500344"/>
              <a:ext cx="137342" cy="242992"/>
            </a:xfrm>
            <a:custGeom>
              <a:avLst/>
              <a:gdLst/>
              <a:ahLst/>
              <a:cxnLst/>
              <a:rect l="0" t="0" r="0" b="0"/>
              <a:pathLst>
                <a:path w="137342" h="242992">
                  <a:moveTo>
                    <a:pt x="99241" y="24156"/>
                  </a:moveTo>
                  <a:lnTo>
                    <a:pt x="99241" y="24156"/>
                  </a:lnTo>
                  <a:lnTo>
                    <a:pt x="99241" y="20785"/>
                  </a:lnTo>
                  <a:lnTo>
                    <a:pt x="101122" y="17248"/>
                  </a:lnTo>
                  <a:lnTo>
                    <a:pt x="103605" y="13324"/>
                  </a:lnTo>
                  <a:lnTo>
                    <a:pt x="104708" y="9229"/>
                  </a:lnTo>
                  <a:lnTo>
                    <a:pt x="104297" y="7149"/>
                  </a:lnTo>
                  <a:lnTo>
                    <a:pt x="101958" y="2957"/>
                  </a:lnTo>
                  <a:lnTo>
                    <a:pt x="99642" y="1556"/>
                  </a:lnTo>
                  <a:lnTo>
                    <a:pt x="93304" y="0"/>
                  </a:lnTo>
                  <a:lnTo>
                    <a:pt x="83902" y="4954"/>
                  </a:lnTo>
                  <a:lnTo>
                    <a:pt x="51491" y="35686"/>
                  </a:lnTo>
                  <a:lnTo>
                    <a:pt x="27841" y="78565"/>
                  </a:lnTo>
                  <a:lnTo>
                    <a:pt x="9882" y="120868"/>
                  </a:lnTo>
                  <a:lnTo>
                    <a:pt x="59" y="162498"/>
                  </a:lnTo>
                  <a:lnTo>
                    <a:pt x="0" y="205529"/>
                  </a:lnTo>
                  <a:lnTo>
                    <a:pt x="1331" y="214921"/>
                  </a:lnTo>
                  <a:lnTo>
                    <a:pt x="6451" y="222594"/>
                  </a:lnTo>
                  <a:lnTo>
                    <a:pt x="23429" y="234882"/>
                  </a:lnTo>
                  <a:lnTo>
                    <a:pt x="56787" y="242991"/>
                  </a:lnTo>
                  <a:lnTo>
                    <a:pt x="137341" y="2273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9" name="SMARTInkShape-Group638"/>
          <p:cNvGrpSpPr/>
          <p:nvPr/>
        </p:nvGrpSpPr>
        <p:grpSpPr>
          <a:xfrm>
            <a:off x="4090694" y="5428754"/>
            <a:ext cx="2068807" cy="337047"/>
            <a:chOff x="4090694" y="5428754"/>
            <a:chExt cx="2068807" cy="337047"/>
          </a:xfrm>
        </p:grpSpPr>
        <p:sp>
          <p:nvSpPr>
            <p:cNvPr id="213" name="SMARTInkShape-3220"/>
            <p:cNvSpPr/>
            <p:nvPr>
              <p:custDataLst>
                <p:tags r:id="rId49"/>
              </p:custDataLst>
            </p:nvPr>
          </p:nvSpPr>
          <p:spPr>
            <a:xfrm>
              <a:off x="5449443" y="5524500"/>
              <a:ext cx="11558" cy="44451"/>
            </a:xfrm>
            <a:custGeom>
              <a:avLst/>
              <a:gdLst/>
              <a:ahLst/>
              <a:cxnLst/>
              <a:rect l="0" t="0" r="0" b="0"/>
              <a:pathLst>
                <a:path w="11558" h="44451">
                  <a:moveTo>
                    <a:pt x="11557" y="44450"/>
                  </a:moveTo>
                  <a:lnTo>
                    <a:pt x="11557" y="44450"/>
                  </a:lnTo>
                  <a:lnTo>
                    <a:pt x="1431" y="3256"/>
                  </a:lnTo>
                  <a:lnTo>
                    <a:pt x="573" y="1465"/>
                  </a:lnTo>
                  <a:lnTo>
                    <a:pt x="0" y="977"/>
                  </a:lnTo>
                  <a:lnTo>
                    <a:pt x="325" y="651"/>
                  </a:lnTo>
                  <a:lnTo>
                    <a:pt x="520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3221"/>
            <p:cNvSpPr/>
            <p:nvPr>
              <p:custDataLst>
                <p:tags r:id="rId50"/>
              </p:custDataLst>
            </p:nvPr>
          </p:nvSpPr>
          <p:spPr>
            <a:xfrm>
              <a:off x="5524505" y="5580659"/>
              <a:ext cx="88896" cy="121706"/>
            </a:xfrm>
            <a:custGeom>
              <a:avLst/>
              <a:gdLst/>
              <a:ahLst/>
              <a:cxnLst/>
              <a:rect l="0" t="0" r="0" b="0"/>
              <a:pathLst>
                <a:path w="88896" h="121706">
                  <a:moveTo>
                    <a:pt x="6345" y="7341"/>
                  </a:moveTo>
                  <a:lnTo>
                    <a:pt x="6345" y="7341"/>
                  </a:lnTo>
                  <a:lnTo>
                    <a:pt x="5639" y="13822"/>
                  </a:lnTo>
                  <a:lnTo>
                    <a:pt x="583" y="42351"/>
                  </a:lnTo>
                  <a:lnTo>
                    <a:pt x="72" y="83386"/>
                  </a:lnTo>
                  <a:lnTo>
                    <a:pt x="0" y="121705"/>
                  </a:lnTo>
                  <a:lnTo>
                    <a:pt x="1877" y="109450"/>
                  </a:lnTo>
                  <a:lnTo>
                    <a:pt x="12204" y="66786"/>
                  </a:lnTo>
                  <a:lnTo>
                    <a:pt x="28539" y="24284"/>
                  </a:lnTo>
                  <a:lnTo>
                    <a:pt x="39493" y="6169"/>
                  </a:lnTo>
                  <a:lnTo>
                    <a:pt x="46082" y="1621"/>
                  </a:lnTo>
                  <a:lnTo>
                    <a:pt x="53298" y="0"/>
                  </a:lnTo>
                  <a:lnTo>
                    <a:pt x="60930" y="330"/>
                  </a:lnTo>
                  <a:lnTo>
                    <a:pt x="66724" y="3373"/>
                  </a:lnTo>
                  <a:lnTo>
                    <a:pt x="75043" y="14279"/>
                  </a:lnTo>
                  <a:lnTo>
                    <a:pt x="83439" y="60596"/>
                  </a:lnTo>
                  <a:lnTo>
                    <a:pt x="88895" y="962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3222"/>
            <p:cNvSpPr/>
            <p:nvPr>
              <p:custDataLst>
                <p:tags r:id="rId51"/>
              </p:custDataLst>
            </p:nvPr>
          </p:nvSpPr>
          <p:spPr>
            <a:xfrm>
              <a:off x="5678478" y="5428754"/>
              <a:ext cx="34758" cy="279897"/>
            </a:xfrm>
            <a:custGeom>
              <a:avLst/>
              <a:gdLst/>
              <a:ahLst/>
              <a:cxnLst/>
              <a:rect l="0" t="0" r="0" b="0"/>
              <a:pathLst>
                <a:path w="34758" h="279897">
                  <a:moveTo>
                    <a:pt x="23822" y="13196"/>
                  </a:moveTo>
                  <a:lnTo>
                    <a:pt x="23822" y="13196"/>
                  </a:lnTo>
                  <a:lnTo>
                    <a:pt x="32550" y="809"/>
                  </a:lnTo>
                  <a:lnTo>
                    <a:pt x="33873" y="0"/>
                  </a:lnTo>
                  <a:lnTo>
                    <a:pt x="34757" y="165"/>
                  </a:lnTo>
                  <a:lnTo>
                    <a:pt x="30899" y="39191"/>
                  </a:lnTo>
                  <a:lnTo>
                    <a:pt x="23645" y="75774"/>
                  </a:lnTo>
                  <a:lnTo>
                    <a:pt x="17281" y="119997"/>
                  </a:lnTo>
                  <a:lnTo>
                    <a:pt x="9105" y="160630"/>
                  </a:lnTo>
                  <a:lnTo>
                    <a:pt x="3746" y="202636"/>
                  </a:lnTo>
                  <a:lnTo>
                    <a:pt x="0" y="241482"/>
                  </a:lnTo>
                  <a:lnTo>
                    <a:pt x="534" y="263529"/>
                  </a:lnTo>
                  <a:lnTo>
                    <a:pt x="5475" y="275678"/>
                  </a:lnTo>
                  <a:lnTo>
                    <a:pt x="8769" y="278496"/>
                  </a:lnTo>
                  <a:lnTo>
                    <a:pt x="23822" y="2798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3223"/>
            <p:cNvSpPr/>
            <p:nvPr>
              <p:custDataLst>
                <p:tags r:id="rId52"/>
              </p:custDataLst>
            </p:nvPr>
          </p:nvSpPr>
          <p:spPr>
            <a:xfrm>
              <a:off x="5665945" y="5566229"/>
              <a:ext cx="42706" cy="21772"/>
            </a:xfrm>
            <a:custGeom>
              <a:avLst/>
              <a:gdLst/>
              <a:ahLst/>
              <a:cxnLst/>
              <a:rect l="0" t="0" r="0" b="0"/>
              <a:pathLst>
                <a:path w="42706" h="21772">
                  <a:moveTo>
                    <a:pt x="30005" y="21771"/>
                  </a:moveTo>
                  <a:lnTo>
                    <a:pt x="30005" y="21771"/>
                  </a:lnTo>
                  <a:lnTo>
                    <a:pt x="26634" y="21771"/>
                  </a:lnTo>
                  <a:lnTo>
                    <a:pt x="7088" y="9838"/>
                  </a:lnTo>
                  <a:lnTo>
                    <a:pt x="2180" y="5179"/>
                  </a:lnTo>
                  <a:lnTo>
                    <a:pt x="0" y="756"/>
                  </a:lnTo>
                  <a:lnTo>
                    <a:pt x="2240" y="0"/>
                  </a:lnTo>
                  <a:lnTo>
                    <a:pt x="42705" y="90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3224"/>
            <p:cNvSpPr/>
            <p:nvPr>
              <p:custDataLst>
                <p:tags r:id="rId53"/>
              </p:custDataLst>
            </p:nvPr>
          </p:nvSpPr>
          <p:spPr>
            <a:xfrm>
              <a:off x="5801278" y="5570617"/>
              <a:ext cx="69747" cy="118984"/>
            </a:xfrm>
            <a:custGeom>
              <a:avLst/>
              <a:gdLst/>
              <a:ahLst/>
              <a:cxnLst/>
              <a:rect l="0" t="0" r="0" b="0"/>
              <a:pathLst>
                <a:path w="69747" h="118984">
                  <a:moveTo>
                    <a:pt x="28022" y="49133"/>
                  </a:moveTo>
                  <a:lnTo>
                    <a:pt x="28022" y="49133"/>
                  </a:lnTo>
                  <a:lnTo>
                    <a:pt x="22555" y="49133"/>
                  </a:lnTo>
                  <a:lnTo>
                    <a:pt x="25304" y="45762"/>
                  </a:lnTo>
                  <a:lnTo>
                    <a:pt x="63272" y="13628"/>
                  </a:lnTo>
                  <a:lnTo>
                    <a:pt x="68383" y="6777"/>
                  </a:lnTo>
                  <a:lnTo>
                    <a:pt x="69746" y="3963"/>
                  </a:lnTo>
                  <a:lnTo>
                    <a:pt x="68539" y="2086"/>
                  </a:lnTo>
                  <a:lnTo>
                    <a:pt x="61550" y="0"/>
                  </a:lnTo>
                  <a:lnTo>
                    <a:pt x="51390" y="2837"/>
                  </a:lnTo>
                  <a:lnTo>
                    <a:pt x="27621" y="16156"/>
                  </a:lnTo>
                  <a:lnTo>
                    <a:pt x="8853" y="41714"/>
                  </a:lnTo>
                  <a:lnTo>
                    <a:pt x="0" y="69355"/>
                  </a:lnTo>
                  <a:lnTo>
                    <a:pt x="1691" y="86813"/>
                  </a:lnTo>
                  <a:lnTo>
                    <a:pt x="4118" y="95420"/>
                  </a:lnTo>
                  <a:lnTo>
                    <a:pt x="9970" y="101863"/>
                  </a:lnTo>
                  <a:lnTo>
                    <a:pt x="34903" y="113597"/>
                  </a:lnTo>
                  <a:lnTo>
                    <a:pt x="53422" y="1189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3225"/>
            <p:cNvSpPr/>
            <p:nvPr>
              <p:custDataLst>
                <p:tags r:id="rId54"/>
              </p:custDataLst>
            </p:nvPr>
          </p:nvSpPr>
          <p:spPr>
            <a:xfrm>
              <a:off x="5935118" y="5524500"/>
              <a:ext cx="129133" cy="174740"/>
            </a:xfrm>
            <a:custGeom>
              <a:avLst/>
              <a:gdLst/>
              <a:ahLst/>
              <a:cxnLst/>
              <a:rect l="0" t="0" r="0" b="0"/>
              <a:pathLst>
                <a:path w="129133" h="174740">
                  <a:moveTo>
                    <a:pt x="27532" y="44450"/>
                  </a:moveTo>
                  <a:lnTo>
                    <a:pt x="27532" y="44450"/>
                  </a:lnTo>
                  <a:lnTo>
                    <a:pt x="3684" y="33466"/>
                  </a:lnTo>
                  <a:lnTo>
                    <a:pt x="1049" y="32894"/>
                  </a:lnTo>
                  <a:lnTo>
                    <a:pt x="0" y="33218"/>
                  </a:lnTo>
                  <a:lnTo>
                    <a:pt x="4" y="34140"/>
                  </a:lnTo>
                  <a:lnTo>
                    <a:pt x="21780" y="76592"/>
                  </a:lnTo>
                  <a:lnTo>
                    <a:pt x="35124" y="121982"/>
                  </a:lnTo>
                  <a:lnTo>
                    <a:pt x="38013" y="155617"/>
                  </a:lnTo>
                  <a:lnTo>
                    <a:pt x="36187" y="167470"/>
                  </a:lnTo>
                  <a:lnTo>
                    <a:pt x="34715" y="170913"/>
                  </a:lnTo>
                  <a:lnTo>
                    <a:pt x="33025" y="173209"/>
                  </a:lnTo>
                  <a:lnTo>
                    <a:pt x="31195" y="174739"/>
                  </a:lnTo>
                  <a:lnTo>
                    <a:pt x="29268" y="174349"/>
                  </a:lnTo>
                  <a:lnTo>
                    <a:pt x="25246" y="170151"/>
                  </a:lnTo>
                  <a:lnTo>
                    <a:pt x="24870" y="159819"/>
                  </a:lnTo>
                  <a:lnTo>
                    <a:pt x="33748" y="120077"/>
                  </a:lnTo>
                  <a:lnTo>
                    <a:pt x="48424" y="82380"/>
                  </a:lnTo>
                  <a:lnTo>
                    <a:pt x="76709" y="38903"/>
                  </a:lnTo>
                  <a:lnTo>
                    <a:pt x="97607" y="19680"/>
                  </a:lnTo>
                  <a:lnTo>
                    <a:pt x="12913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3226"/>
            <p:cNvSpPr/>
            <p:nvPr>
              <p:custDataLst>
                <p:tags r:id="rId55"/>
              </p:custDataLst>
            </p:nvPr>
          </p:nvSpPr>
          <p:spPr>
            <a:xfrm>
              <a:off x="6057900" y="5544433"/>
              <a:ext cx="101601" cy="183268"/>
            </a:xfrm>
            <a:custGeom>
              <a:avLst/>
              <a:gdLst/>
              <a:ahLst/>
              <a:cxnLst/>
              <a:rect l="0" t="0" r="0" b="0"/>
              <a:pathLst>
                <a:path w="101601" h="183268">
                  <a:moveTo>
                    <a:pt x="101600" y="5467"/>
                  </a:moveTo>
                  <a:lnTo>
                    <a:pt x="101600" y="5467"/>
                  </a:lnTo>
                  <a:lnTo>
                    <a:pt x="95120" y="4761"/>
                  </a:lnTo>
                  <a:lnTo>
                    <a:pt x="65625" y="0"/>
                  </a:lnTo>
                  <a:lnTo>
                    <a:pt x="48451" y="2749"/>
                  </a:lnTo>
                  <a:lnTo>
                    <a:pt x="44295" y="6477"/>
                  </a:lnTo>
                  <a:lnTo>
                    <a:pt x="37795" y="18145"/>
                  </a:lnTo>
                  <a:lnTo>
                    <a:pt x="36318" y="30857"/>
                  </a:lnTo>
                  <a:lnTo>
                    <a:pt x="39425" y="45679"/>
                  </a:lnTo>
                  <a:lnTo>
                    <a:pt x="56784" y="87807"/>
                  </a:lnTo>
                  <a:lnTo>
                    <a:pt x="70639" y="123566"/>
                  </a:lnTo>
                  <a:lnTo>
                    <a:pt x="71848" y="137683"/>
                  </a:lnTo>
                  <a:lnTo>
                    <a:pt x="71181" y="144411"/>
                  </a:lnTo>
                  <a:lnTo>
                    <a:pt x="62915" y="157532"/>
                  </a:lnTo>
                  <a:lnTo>
                    <a:pt x="49834" y="169007"/>
                  </a:lnTo>
                  <a:lnTo>
                    <a:pt x="0" y="1832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3227"/>
            <p:cNvSpPr/>
            <p:nvPr>
              <p:custDataLst>
                <p:tags r:id="rId56"/>
              </p:custDataLst>
            </p:nvPr>
          </p:nvSpPr>
          <p:spPr>
            <a:xfrm>
              <a:off x="5448300" y="5594350"/>
              <a:ext cx="6351" cy="101601"/>
            </a:xfrm>
            <a:custGeom>
              <a:avLst/>
              <a:gdLst/>
              <a:ahLst/>
              <a:cxnLst/>
              <a:rect l="0" t="0" r="0" b="0"/>
              <a:pathLst>
                <a:path w="6351" h="101601">
                  <a:moveTo>
                    <a:pt x="0" y="0"/>
                  </a:moveTo>
                  <a:lnTo>
                    <a:pt x="0" y="0"/>
                  </a:lnTo>
                  <a:lnTo>
                    <a:pt x="3371" y="46708"/>
                  </a:lnTo>
                  <a:lnTo>
                    <a:pt x="635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3228"/>
            <p:cNvSpPr/>
            <p:nvPr>
              <p:custDataLst>
                <p:tags r:id="rId57"/>
              </p:custDataLst>
            </p:nvPr>
          </p:nvSpPr>
          <p:spPr>
            <a:xfrm>
              <a:off x="5188101" y="5429250"/>
              <a:ext cx="181692" cy="253773"/>
            </a:xfrm>
            <a:custGeom>
              <a:avLst/>
              <a:gdLst/>
              <a:ahLst/>
              <a:cxnLst/>
              <a:rect l="0" t="0" r="0" b="0"/>
              <a:pathLst>
                <a:path w="181692" h="253773">
                  <a:moveTo>
                    <a:pt x="12549" y="57150"/>
                  </a:moveTo>
                  <a:lnTo>
                    <a:pt x="12549" y="57150"/>
                  </a:lnTo>
                  <a:lnTo>
                    <a:pt x="12549" y="47690"/>
                  </a:lnTo>
                  <a:lnTo>
                    <a:pt x="3710" y="86830"/>
                  </a:lnTo>
                  <a:lnTo>
                    <a:pt x="357" y="133417"/>
                  </a:lnTo>
                  <a:lnTo>
                    <a:pt x="0" y="171470"/>
                  </a:lnTo>
                  <a:lnTo>
                    <a:pt x="575" y="216086"/>
                  </a:lnTo>
                  <a:lnTo>
                    <a:pt x="3229" y="231740"/>
                  </a:lnTo>
                  <a:lnTo>
                    <a:pt x="5630" y="237043"/>
                  </a:lnTo>
                  <a:lnTo>
                    <a:pt x="8642" y="240578"/>
                  </a:lnTo>
                  <a:lnTo>
                    <a:pt x="12061" y="242936"/>
                  </a:lnTo>
                  <a:lnTo>
                    <a:pt x="17163" y="242390"/>
                  </a:lnTo>
                  <a:lnTo>
                    <a:pt x="30357" y="236140"/>
                  </a:lnTo>
                  <a:lnTo>
                    <a:pt x="46910" y="220721"/>
                  </a:lnTo>
                  <a:lnTo>
                    <a:pt x="72295" y="189261"/>
                  </a:lnTo>
                  <a:lnTo>
                    <a:pt x="73546" y="188968"/>
                  </a:lnTo>
                  <a:lnTo>
                    <a:pt x="74380" y="189479"/>
                  </a:lnTo>
                  <a:lnTo>
                    <a:pt x="84741" y="231231"/>
                  </a:lnTo>
                  <a:lnTo>
                    <a:pt x="90933" y="249527"/>
                  </a:lnTo>
                  <a:lnTo>
                    <a:pt x="95143" y="252429"/>
                  </a:lnTo>
                  <a:lnTo>
                    <a:pt x="107348" y="253772"/>
                  </a:lnTo>
                  <a:lnTo>
                    <a:pt x="120298" y="250136"/>
                  </a:lnTo>
                  <a:lnTo>
                    <a:pt x="126715" y="247191"/>
                  </a:lnTo>
                  <a:lnTo>
                    <a:pt x="137608" y="234510"/>
                  </a:lnTo>
                  <a:lnTo>
                    <a:pt x="156096" y="194806"/>
                  </a:lnTo>
                  <a:lnTo>
                    <a:pt x="166873" y="157047"/>
                  </a:lnTo>
                  <a:lnTo>
                    <a:pt x="174848" y="111130"/>
                  </a:lnTo>
                  <a:lnTo>
                    <a:pt x="180974" y="69460"/>
                  </a:lnTo>
                  <a:lnTo>
                    <a:pt x="181691" y="43786"/>
                  </a:lnTo>
                  <a:lnTo>
                    <a:pt x="173594" y="14855"/>
                  </a:lnTo>
                  <a:lnTo>
                    <a:pt x="15224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3229"/>
            <p:cNvSpPr/>
            <p:nvPr>
              <p:custDataLst>
                <p:tags r:id="rId58"/>
              </p:custDataLst>
            </p:nvPr>
          </p:nvSpPr>
          <p:spPr>
            <a:xfrm>
              <a:off x="4902200" y="5651500"/>
              <a:ext cx="133351" cy="22422"/>
            </a:xfrm>
            <a:custGeom>
              <a:avLst/>
              <a:gdLst/>
              <a:ahLst/>
              <a:cxnLst/>
              <a:rect l="0" t="0" r="0" b="0"/>
              <a:pathLst>
                <a:path w="133351" h="22422">
                  <a:moveTo>
                    <a:pt x="0" y="19050"/>
                  </a:moveTo>
                  <a:lnTo>
                    <a:pt x="0" y="19050"/>
                  </a:lnTo>
                  <a:lnTo>
                    <a:pt x="6742" y="22421"/>
                  </a:lnTo>
                  <a:lnTo>
                    <a:pt x="13814" y="22194"/>
                  </a:lnTo>
                  <a:lnTo>
                    <a:pt x="31374" y="19982"/>
                  </a:lnTo>
                  <a:lnTo>
                    <a:pt x="76856" y="13398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3230"/>
            <p:cNvSpPr/>
            <p:nvPr>
              <p:custDataLst>
                <p:tags r:id="rId59"/>
              </p:custDataLst>
            </p:nvPr>
          </p:nvSpPr>
          <p:spPr>
            <a:xfrm>
              <a:off x="4599165" y="5594350"/>
              <a:ext cx="106186" cy="19051"/>
            </a:xfrm>
            <a:custGeom>
              <a:avLst/>
              <a:gdLst/>
              <a:ahLst/>
              <a:cxnLst/>
              <a:rect l="0" t="0" r="0" b="0"/>
              <a:pathLst>
                <a:path w="106186" h="19051">
                  <a:moveTo>
                    <a:pt x="10935" y="19050"/>
                  </a:moveTo>
                  <a:lnTo>
                    <a:pt x="10935" y="19050"/>
                  </a:lnTo>
                  <a:lnTo>
                    <a:pt x="0" y="13583"/>
                  </a:lnTo>
                  <a:lnTo>
                    <a:pt x="117" y="13288"/>
                  </a:lnTo>
                  <a:lnTo>
                    <a:pt x="44443" y="5827"/>
                  </a:lnTo>
                  <a:lnTo>
                    <a:pt x="1061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3231"/>
            <p:cNvSpPr/>
            <p:nvPr>
              <p:custDataLst>
                <p:tags r:id="rId60"/>
              </p:custDataLst>
            </p:nvPr>
          </p:nvSpPr>
          <p:spPr>
            <a:xfrm>
              <a:off x="4597803" y="5444239"/>
              <a:ext cx="72518" cy="298156"/>
            </a:xfrm>
            <a:custGeom>
              <a:avLst/>
              <a:gdLst/>
              <a:ahLst/>
              <a:cxnLst/>
              <a:rect l="0" t="0" r="0" b="0"/>
              <a:pathLst>
                <a:path w="72518" h="298156">
                  <a:moveTo>
                    <a:pt x="63097" y="23111"/>
                  </a:moveTo>
                  <a:lnTo>
                    <a:pt x="63097" y="23111"/>
                  </a:lnTo>
                  <a:lnTo>
                    <a:pt x="71936" y="5435"/>
                  </a:lnTo>
                  <a:lnTo>
                    <a:pt x="72517" y="2860"/>
                  </a:lnTo>
                  <a:lnTo>
                    <a:pt x="72199" y="1144"/>
                  </a:lnTo>
                  <a:lnTo>
                    <a:pt x="71282" y="0"/>
                  </a:lnTo>
                  <a:lnTo>
                    <a:pt x="70670" y="1353"/>
                  </a:lnTo>
                  <a:lnTo>
                    <a:pt x="59495" y="41282"/>
                  </a:lnTo>
                  <a:lnTo>
                    <a:pt x="46351" y="83372"/>
                  </a:lnTo>
                  <a:lnTo>
                    <a:pt x="29267" y="129454"/>
                  </a:lnTo>
                  <a:lnTo>
                    <a:pt x="17247" y="173231"/>
                  </a:lnTo>
                  <a:lnTo>
                    <a:pt x="8903" y="214974"/>
                  </a:lnTo>
                  <a:lnTo>
                    <a:pt x="1644" y="253235"/>
                  </a:lnTo>
                  <a:lnTo>
                    <a:pt x="0" y="287603"/>
                  </a:lnTo>
                  <a:lnTo>
                    <a:pt x="1983" y="292572"/>
                  </a:lnTo>
                  <a:lnTo>
                    <a:pt x="5421" y="295885"/>
                  </a:lnTo>
                  <a:lnTo>
                    <a:pt x="9830" y="298094"/>
                  </a:lnTo>
                  <a:lnTo>
                    <a:pt x="13474" y="298155"/>
                  </a:lnTo>
                  <a:lnTo>
                    <a:pt x="24997" y="2898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3232"/>
            <p:cNvSpPr/>
            <p:nvPr>
              <p:custDataLst>
                <p:tags r:id="rId61"/>
              </p:custDataLst>
            </p:nvPr>
          </p:nvSpPr>
          <p:spPr>
            <a:xfrm>
              <a:off x="4489450" y="5445819"/>
              <a:ext cx="34860" cy="269182"/>
            </a:xfrm>
            <a:custGeom>
              <a:avLst/>
              <a:gdLst/>
              <a:ahLst/>
              <a:cxnLst/>
              <a:rect l="0" t="0" r="0" b="0"/>
              <a:pathLst>
                <a:path w="34860" h="269182">
                  <a:moveTo>
                    <a:pt x="25400" y="15181"/>
                  </a:moveTo>
                  <a:lnTo>
                    <a:pt x="25400" y="15181"/>
                  </a:lnTo>
                  <a:lnTo>
                    <a:pt x="30426" y="3248"/>
                  </a:lnTo>
                  <a:lnTo>
                    <a:pt x="30867" y="876"/>
                  </a:lnTo>
                  <a:lnTo>
                    <a:pt x="31867" y="0"/>
                  </a:lnTo>
                  <a:lnTo>
                    <a:pt x="33239" y="121"/>
                  </a:lnTo>
                  <a:lnTo>
                    <a:pt x="34859" y="908"/>
                  </a:lnTo>
                  <a:lnTo>
                    <a:pt x="34778" y="9307"/>
                  </a:lnTo>
                  <a:lnTo>
                    <a:pt x="32348" y="51180"/>
                  </a:lnTo>
                  <a:lnTo>
                    <a:pt x="28556" y="94129"/>
                  </a:lnTo>
                  <a:lnTo>
                    <a:pt x="22963" y="141505"/>
                  </a:lnTo>
                  <a:lnTo>
                    <a:pt x="16838" y="177808"/>
                  </a:lnTo>
                  <a:lnTo>
                    <a:pt x="4789" y="223380"/>
                  </a:lnTo>
                  <a:lnTo>
                    <a:pt x="0" y="2691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3233"/>
            <p:cNvSpPr/>
            <p:nvPr>
              <p:custDataLst>
                <p:tags r:id="rId62"/>
              </p:custDataLst>
            </p:nvPr>
          </p:nvSpPr>
          <p:spPr>
            <a:xfrm>
              <a:off x="4334627" y="5607050"/>
              <a:ext cx="85631" cy="116801"/>
            </a:xfrm>
            <a:custGeom>
              <a:avLst/>
              <a:gdLst/>
              <a:ahLst/>
              <a:cxnLst/>
              <a:rect l="0" t="0" r="0" b="0"/>
              <a:pathLst>
                <a:path w="85631" h="116801">
                  <a:moveTo>
                    <a:pt x="72273" y="12700"/>
                  </a:moveTo>
                  <a:lnTo>
                    <a:pt x="72273" y="12700"/>
                  </a:lnTo>
                  <a:lnTo>
                    <a:pt x="65793" y="13406"/>
                  </a:lnTo>
                  <a:lnTo>
                    <a:pt x="36298" y="24909"/>
                  </a:lnTo>
                  <a:lnTo>
                    <a:pt x="12382" y="43207"/>
                  </a:lnTo>
                  <a:lnTo>
                    <a:pt x="3321" y="58479"/>
                  </a:lnTo>
                  <a:lnTo>
                    <a:pt x="0" y="73968"/>
                  </a:lnTo>
                  <a:lnTo>
                    <a:pt x="875" y="87908"/>
                  </a:lnTo>
                  <a:lnTo>
                    <a:pt x="11143" y="101159"/>
                  </a:lnTo>
                  <a:lnTo>
                    <a:pt x="26053" y="111987"/>
                  </a:lnTo>
                  <a:lnTo>
                    <a:pt x="39736" y="116800"/>
                  </a:lnTo>
                  <a:lnTo>
                    <a:pt x="56636" y="113294"/>
                  </a:lnTo>
                  <a:lnTo>
                    <a:pt x="73084" y="104681"/>
                  </a:lnTo>
                  <a:lnTo>
                    <a:pt x="82746" y="93797"/>
                  </a:lnTo>
                  <a:lnTo>
                    <a:pt x="85630" y="78141"/>
                  </a:lnTo>
                  <a:lnTo>
                    <a:pt x="81732" y="46088"/>
                  </a:lnTo>
                  <a:lnTo>
                    <a:pt x="69431" y="25885"/>
                  </a:lnTo>
                  <a:lnTo>
                    <a:pt x="5957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3234"/>
            <p:cNvSpPr/>
            <p:nvPr>
              <p:custDataLst>
                <p:tags r:id="rId63"/>
              </p:custDataLst>
            </p:nvPr>
          </p:nvSpPr>
          <p:spPr>
            <a:xfrm>
              <a:off x="4090694" y="5452273"/>
              <a:ext cx="176507" cy="243678"/>
            </a:xfrm>
            <a:custGeom>
              <a:avLst/>
              <a:gdLst/>
              <a:ahLst/>
              <a:cxnLst/>
              <a:rect l="0" t="0" r="0" b="0"/>
              <a:pathLst>
                <a:path w="176507" h="243678">
                  <a:moveTo>
                    <a:pt x="5056" y="243677"/>
                  </a:moveTo>
                  <a:lnTo>
                    <a:pt x="5056" y="243677"/>
                  </a:lnTo>
                  <a:lnTo>
                    <a:pt x="0" y="198846"/>
                  </a:lnTo>
                  <a:lnTo>
                    <a:pt x="2338" y="192472"/>
                  </a:lnTo>
                  <a:lnTo>
                    <a:pt x="7612" y="187287"/>
                  </a:lnTo>
                  <a:lnTo>
                    <a:pt x="20395" y="180402"/>
                  </a:lnTo>
                  <a:lnTo>
                    <a:pt x="32334" y="173927"/>
                  </a:lnTo>
                  <a:lnTo>
                    <a:pt x="74420" y="130759"/>
                  </a:lnTo>
                  <a:lnTo>
                    <a:pt x="104235" y="84993"/>
                  </a:lnTo>
                  <a:lnTo>
                    <a:pt x="133052" y="37709"/>
                  </a:lnTo>
                  <a:lnTo>
                    <a:pt x="155005" y="0"/>
                  </a:lnTo>
                  <a:lnTo>
                    <a:pt x="156528" y="1498"/>
                  </a:lnTo>
                  <a:lnTo>
                    <a:pt x="160101" y="10688"/>
                  </a:lnTo>
                  <a:lnTo>
                    <a:pt x="163318" y="55813"/>
                  </a:lnTo>
                  <a:lnTo>
                    <a:pt x="163742" y="93610"/>
                  </a:lnTo>
                  <a:lnTo>
                    <a:pt x="163786" y="130460"/>
                  </a:lnTo>
                  <a:lnTo>
                    <a:pt x="164506" y="171953"/>
                  </a:lnTo>
                  <a:lnTo>
                    <a:pt x="176506" y="2436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3235"/>
            <p:cNvSpPr/>
            <p:nvPr>
              <p:custDataLst>
                <p:tags r:id="rId64"/>
              </p:custDataLst>
            </p:nvPr>
          </p:nvSpPr>
          <p:spPr>
            <a:xfrm>
              <a:off x="4095750" y="5482741"/>
              <a:ext cx="12701" cy="283060"/>
            </a:xfrm>
            <a:custGeom>
              <a:avLst/>
              <a:gdLst/>
              <a:ahLst/>
              <a:cxnLst/>
              <a:rect l="0" t="0" r="0" b="0"/>
              <a:pathLst>
                <a:path w="12701" h="283060">
                  <a:moveTo>
                    <a:pt x="0" y="3659"/>
                  </a:moveTo>
                  <a:lnTo>
                    <a:pt x="0" y="3659"/>
                  </a:lnTo>
                  <a:lnTo>
                    <a:pt x="0" y="288"/>
                  </a:lnTo>
                  <a:lnTo>
                    <a:pt x="706" y="0"/>
                  </a:lnTo>
                  <a:lnTo>
                    <a:pt x="3371" y="1563"/>
                  </a:lnTo>
                  <a:lnTo>
                    <a:pt x="5026" y="8372"/>
                  </a:lnTo>
                  <a:lnTo>
                    <a:pt x="9459" y="50216"/>
                  </a:lnTo>
                  <a:lnTo>
                    <a:pt x="11739" y="94672"/>
                  </a:lnTo>
                  <a:lnTo>
                    <a:pt x="12416" y="132383"/>
                  </a:lnTo>
                  <a:lnTo>
                    <a:pt x="12616" y="172641"/>
                  </a:lnTo>
                  <a:lnTo>
                    <a:pt x="12675" y="215848"/>
                  </a:lnTo>
                  <a:lnTo>
                    <a:pt x="12700" y="2830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6" name="SMARTInkShape-Group639"/>
          <p:cNvGrpSpPr/>
          <p:nvPr/>
        </p:nvGrpSpPr>
        <p:grpSpPr>
          <a:xfrm>
            <a:off x="4034992" y="6000750"/>
            <a:ext cx="689409" cy="278312"/>
            <a:chOff x="4034992" y="6000750"/>
            <a:chExt cx="689409" cy="278312"/>
          </a:xfrm>
        </p:grpSpPr>
        <p:sp>
          <p:nvSpPr>
            <p:cNvPr id="230" name="SMARTInkShape-3236"/>
            <p:cNvSpPr/>
            <p:nvPr>
              <p:custDataLst>
                <p:tags r:id="rId43"/>
              </p:custDataLst>
            </p:nvPr>
          </p:nvSpPr>
          <p:spPr>
            <a:xfrm>
              <a:off x="4034992" y="6020146"/>
              <a:ext cx="105209" cy="248024"/>
            </a:xfrm>
            <a:custGeom>
              <a:avLst/>
              <a:gdLst/>
              <a:ahLst/>
              <a:cxnLst/>
              <a:rect l="0" t="0" r="0" b="0"/>
              <a:pathLst>
                <a:path w="105209" h="248024">
                  <a:moveTo>
                    <a:pt x="73458" y="158404"/>
                  </a:moveTo>
                  <a:lnTo>
                    <a:pt x="73458" y="158404"/>
                  </a:lnTo>
                  <a:lnTo>
                    <a:pt x="70087" y="158404"/>
                  </a:lnTo>
                  <a:lnTo>
                    <a:pt x="66551" y="154641"/>
                  </a:lnTo>
                  <a:lnTo>
                    <a:pt x="63332" y="148970"/>
                  </a:lnTo>
                  <a:lnTo>
                    <a:pt x="60109" y="141105"/>
                  </a:lnTo>
                  <a:lnTo>
                    <a:pt x="51550" y="131563"/>
                  </a:lnTo>
                  <a:lnTo>
                    <a:pt x="46553" y="128836"/>
                  </a:lnTo>
                  <a:lnTo>
                    <a:pt x="38217" y="129505"/>
                  </a:lnTo>
                  <a:lnTo>
                    <a:pt x="33031" y="130672"/>
                  </a:lnTo>
                  <a:lnTo>
                    <a:pt x="21623" y="141375"/>
                  </a:lnTo>
                  <a:lnTo>
                    <a:pt x="7065" y="165354"/>
                  </a:lnTo>
                  <a:lnTo>
                    <a:pt x="1616" y="183365"/>
                  </a:lnTo>
                  <a:lnTo>
                    <a:pt x="0" y="223777"/>
                  </a:lnTo>
                  <a:lnTo>
                    <a:pt x="3416" y="237553"/>
                  </a:lnTo>
                  <a:lnTo>
                    <a:pt x="9638" y="246028"/>
                  </a:lnTo>
                  <a:lnTo>
                    <a:pt x="13978" y="247864"/>
                  </a:lnTo>
                  <a:lnTo>
                    <a:pt x="24444" y="248023"/>
                  </a:lnTo>
                  <a:lnTo>
                    <a:pt x="42237" y="240775"/>
                  </a:lnTo>
                  <a:lnTo>
                    <a:pt x="60915" y="216207"/>
                  </a:lnTo>
                  <a:lnTo>
                    <a:pt x="73112" y="172003"/>
                  </a:lnTo>
                  <a:lnTo>
                    <a:pt x="77824" y="132173"/>
                  </a:lnTo>
                  <a:lnTo>
                    <a:pt x="79220" y="91287"/>
                  </a:lnTo>
                  <a:lnTo>
                    <a:pt x="72823" y="49280"/>
                  </a:lnTo>
                  <a:lnTo>
                    <a:pt x="62583" y="5196"/>
                  </a:lnTo>
                  <a:lnTo>
                    <a:pt x="61975" y="1232"/>
                  </a:lnTo>
                  <a:lnTo>
                    <a:pt x="60864" y="0"/>
                  </a:lnTo>
                  <a:lnTo>
                    <a:pt x="59417" y="590"/>
                  </a:lnTo>
                  <a:lnTo>
                    <a:pt x="57748" y="2395"/>
                  </a:lnTo>
                  <a:lnTo>
                    <a:pt x="59432" y="40072"/>
                  </a:lnTo>
                  <a:lnTo>
                    <a:pt x="62378" y="83368"/>
                  </a:lnTo>
                  <a:lnTo>
                    <a:pt x="69545" y="123042"/>
                  </a:lnTo>
                  <a:lnTo>
                    <a:pt x="82118" y="169528"/>
                  </a:lnTo>
                  <a:lnTo>
                    <a:pt x="105208" y="2219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3237"/>
            <p:cNvSpPr/>
            <p:nvPr>
              <p:custDataLst>
                <p:tags r:id="rId44"/>
              </p:custDataLst>
            </p:nvPr>
          </p:nvSpPr>
          <p:spPr>
            <a:xfrm>
              <a:off x="4183489" y="6165231"/>
              <a:ext cx="59668" cy="113831"/>
            </a:xfrm>
            <a:custGeom>
              <a:avLst/>
              <a:gdLst/>
              <a:ahLst/>
              <a:cxnLst/>
              <a:rect l="0" t="0" r="0" b="0"/>
              <a:pathLst>
                <a:path w="59668" h="113831">
                  <a:moveTo>
                    <a:pt x="32911" y="619"/>
                  </a:moveTo>
                  <a:lnTo>
                    <a:pt x="32911" y="619"/>
                  </a:lnTo>
                  <a:lnTo>
                    <a:pt x="29540" y="618"/>
                  </a:lnTo>
                  <a:lnTo>
                    <a:pt x="20702" y="3990"/>
                  </a:lnTo>
                  <a:lnTo>
                    <a:pt x="15020" y="11289"/>
                  </a:lnTo>
                  <a:lnTo>
                    <a:pt x="2252" y="36594"/>
                  </a:lnTo>
                  <a:lnTo>
                    <a:pt x="0" y="54237"/>
                  </a:lnTo>
                  <a:lnTo>
                    <a:pt x="2699" y="78360"/>
                  </a:lnTo>
                  <a:lnTo>
                    <a:pt x="9848" y="96326"/>
                  </a:lnTo>
                  <a:lnTo>
                    <a:pt x="17017" y="106655"/>
                  </a:lnTo>
                  <a:lnTo>
                    <a:pt x="24906" y="111246"/>
                  </a:lnTo>
                  <a:lnTo>
                    <a:pt x="37281" y="113830"/>
                  </a:lnTo>
                  <a:lnTo>
                    <a:pt x="41469" y="111370"/>
                  </a:lnTo>
                  <a:lnTo>
                    <a:pt x="49884" y="101112"/>
                  </a:lnTo>
                  <a:lnTo>
                    <a:pt x="59185" y="82841"/>
                  </a:lnTo>
                  <a:lnTo>
                    <a:pt x="59667" y="50538"/>
                  </a:lnTo>
                  <a:lnTo>
                    <a:pt x="51970" y="19800"/>
                  </a:lnTo>
                  <a:lnTo>
                    <a:pt x="44674" y="7262"/>
                  </a:lnTo>
                  <a:lnTo>
                    <a:pt x="40753" y="2931"/>
                  </a:lnTo>
                  <a:lnTo>
                    <a:pt x="36728" y="750"/>
                  </a:lnTo>
                  <a:lnTo>
                    <a:pt x="32633" y="0"/>
                  </a:lnTo>
                  <a:lnTo>
                    <a:pt x="25027" y="1050"/>
                  </a:lnTo>
                  <a:lnTo>
                    <a:pt x="13861" y="69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3238"/>
            <p:cNvSpPr/>
            <p:nvPr>
              <p:custDataLst>
                <p:tags r:id="rId45"/>
              </p:custDataLst>
            </p:nvPr>
          </p:nvSpPr>
          <p:spPr>
            <a:xfrm>
              <a:off x="4281099" y="6158533"/>
              <a:ext cx="125802" cy="86614"/>
            </a:xfrm>
            <a:custGeom>
              <a:avLst/>
              <a:gdLst/>
              <a:ahLst/>
              <a:cxnLst/>
              <a:rect l="0" t="0" r="0" b="0"/>
              <a:pathLst>
                <a:path w="125802" h="86614">
                  <a:moveTo>
                    <a:pt x="11501" y="7317"/>
                  </a:moveTo>
                  <a:lnTo>
                    <a:pt x="11501" y="7317"/>
                  </a:lnTo>
                  <a:lnTo>
                    <a:pt x="14872" y="7316"/>
                  </a:lnTo>
                  <a:lnTo>
                    <a:pt x="15159" y="5906"/>
                  </a:lnTo>
                  <a:lnTo>
                    <a:pt x="13597" y="575"/>
                  </a:lnTo>
                  <a:lnTo>
                    <a:pt x="12193" y="0"/>
                  </a:lnTo>
                  <a:lnTo>
                    <a:pt x="10551" y="1028"/>
                  </a:lnTo>
                  <a:lnTo>
                    <a:pt x="2847" y="12816"/>
                  </a:lnTo>
                  <a:lnTo>
                    <a:pt x="0" y="34738"/>
                  </a:lnTo>
                  <a:lnTo>
                    <a:pt x="4107" y="67270"/>
                  </a:lnTo>
                  <a:lnTo>
                    <a:pt x="7744" y="78884"/>
                  </a:lnTo>
                  <a:lnTo>
                    <a:pt x="11113" y="82545"/>
                  </a:lnTo>
                  <a:lnTo>
                    <a:pt x="20501" y="86613"/>
                  </a:lnTo>
                  <a:lnTo>
                    <a:pt x="25262" y="86286"/>
                  </a:lnTo>
                  <a:lnTo>
                    <a:pt x="34315" y="82161"/>
                  </a:lnTo>
                  <a:lnTo>
                    <a:pt x="41161" y="73742"/>
                  </a:lnTo>
                  <a:lnTo>
                    <a:pt x="68880" y="33791"/>
                  </a:lnTo>
                  <a:lnTo>
                    <a:pt x="71626" y="32022"/>
                  </a:lnTo>
                  <a:lnTo>
                    <a:pt x="74162" y="31548"/>
                  </a:lnTo>
                  <a:lnTo>
                    <a:pt x="76558" y="31938"/>
                  </a:lnTo>
                  <a:lnTo>
                    <a:pt x="78156" y="34315"/>
                  </a:lnTo>
                  <a:lnTo>
                    <a:pt x="86845" y="64459"/>
                  </a:lnTo>
                  <a:lnTo>
                    <a:pt x="98337" y="80728"/>
                  </a:lnTo>
                  <a:lnTo>
                    <a:pt x="125801" y="708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3239"/>
            <p:cNvSpPr/>
            <p:nvPr>
              <p:custDataLst>
                <p:tags r:id="rId46"/>
              </p:custDataLst>
            </p:nvPr>
          </p:nvSpPr>
          <p:spPr>
            <a:xfrm>
              <a:off x="4610100" y="6113234"/>
              <a:ext cx="114301" cy="105123"/>
            </a:xfrm>
            <a:custGeom>
              <a:avLst/>
              <a:gdLst/>
              <a:ahLst/>
              <a:cxnLst/>
              <a:rect l="0" t="0" r="0" b="0"/>
              <a:pathLst>
                <a:path w="114301" h="105123">
                  <a:moveTo>
                    <a:pt x="0" y="58966"/>
                  </a:moveTo>
                  <a:lnTo>
                    <a:pt x="0" y="58966"/>
                  </a:lnTo>
                  <a:lnTo>
                    <a:pt x="14305" y="58966"/>
                  </a:lnTo>
                  <a:lnTo>
                    <a:pt x="18822" y="57085"/>
                  </a:lnTo>
                  <a:lnTo>
                    <a:pt x="30843" y="46757"/>
                  </a:lnTo>
                  <a:lnTo>
                    <a:pt x="39321" y="28459"/>
                  </a:lnTo>
                  <a:lnTo>
                    <a:pt x="42930" y="11905"/>
                  </a:lnTo>
                  <a:lnTo>
                    <a:pt x="41893" y="4419"/>
                  </a:lnTo>
                  <a:lnTo>
                    <a:pt x="40629" y="1433"/>
                  </a:lnTo>
                  <a:lnTo>
                    <a:pt x="38374" y="150"/>
                  </a:lnTo>
                  <a:lnTo>
                    <a:pt x="35461" y="0"/>
                  </a:lnTo>
                  <a:lnTo>
                    <a:pt x="32107" y="605"/>
                  </a:lnTo>
                  <a:lnTo>
                    <a:pt x="17275" y="11570"/>
                  </a:lnTo>
                  <a:lnTo>
                    <a:pt x="9324" y="26142"/>
                  </a:lnTo>
                  <a:lnTo>
                    <a:pt x="2763" y="52298"/>
                  </a:lnTo>
                  <a:lnTo>
                    <a:pt x="2639" y="69407"/>
                  </a:lnTo>
                  <a:lnTo>
                    <a:pt x="7287" y="86419"/>
                  </a:lnTo>
                  <a:lnTo>
                    <a:pt x="14031" y="93496"/>
                  </a:lnTo>
                  <a:lnTo>
                    <a:pt x="34693" y="105122"/>
                  </a:lnTo>
                  <a:lnTo>
                    <a:pt x="114300" y="970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3240"/>
            <p:cNvSpPr/>
            <p:nvPr>
              <p:custDataLst>
                <p:tags r:id="rId47"/>
              </p:custDataLst>
            </p:nvPr>
          </p:nvSpPr>
          <p:spPr>
            <a:xfrm>
              <a:off x="4540250" y="6000750"/>
              <a:ext cx="23218" cy="222251"/>
            </a:xfrm>
            <a:custGeom>
              <a:avLst/>
              <a:gdLst/>
              <a:ahLst/>
              <a:cxnLst/>
              <a:rect l="0" t="0" r="0" b="0"/>
              <a:pathLst>
                <a:path w="23218" h="222251">
                  <a:moveTo>
                    <a:pt x="0" y="0"/>
                  </a:moveTo>
                  <a:lnTo>
                    <a:pt x="0" y="0"/>
                  </a:lnTo>
                  <a:lnTo>
                    <a:pt x="17676" y="0"/>
                  </a:lnTo>
                  <a:lnTo>
                    <a:pt x="20251" y="2822"/>
                  </a:lnTo>
                  <a:lnTo>
                    <a:pt x="23111" y="13484"/>
                  </a:lnTo>
                  <a:lnTo>
                    <a:pt x="23217" y="55223"/>
                  </a:lnTo>
                  <a:lnTo>
                    <a:pt x="18893" y="101791"/>
                  </a:lnTo>
                  <a:lnTo>
                    <a:pt x="14132" y="141698"/>
                  </a:lnTo>
                  <a:lnTo>
                    <a:pt x="8525" y="186660"/>
                  </a:lnTo>
                  <a:lnTo>
                    <a:pt x="6350" y="222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3241"/>
            <p:cNvSpPr/>
            <p:nvPr>
              <p:custDataLst>
                <p:tags r:id="rId48"/>
              </p:custDataLst>
            </p:nvPr>
          </p:nvSpPr>
          <p:spPr>
            <a:xfrm>
              <a:off x="4433705" y="6003353"/>
              <a:ext cx="72576" cy="236641"/>
            </a:xfrm>
            <a:custGeom>
              <a:avLst/>
              <a:gdLst/>
              <a:ahLst/>
              <a:cxnLst/>
              <a:rect l="0" t="0" r="0" b="0"/>
              <a:pathLst>
                <a:path w="72576" h="236641">
                  <a:moveTo>
                    <a:pt x="17645" y="67247"/>
                  </a:moveTo>
                  <a:lnTo>
                    <a:pt x="17645" y="67247"/>
                  </a:lnTo>
                  <a:lnTo>
                    <a:pt x="16234" y="41899"/>
                  </a:lnTo>
                  <a:lnTo>
                    <a:pt x="3340" y="2726"/>
                  </a:lnTo>
                  <a:lnTo>
                    <a:pt x="1758" y="244"/>
                  </a:lnTo>
                  <a:lnTo>
                    <a:pt x="704" y="0"/>
                  </a:lnTo>
                  <a:lnTo>
                    <a:pt x="0" y="1249"/>
                  </a:lnTo>
                  <a:lnTo>
                    <a:pt x="662" y="44863"/>
                  </a:lnTo>
                  <a:lnTo>
                    <a:pt x="3676" y="80841"/>
                  </a:lnTo>
                  <a:lnTo>
                    <a:pt x="4694" y="120810"/>
                  </a:lnTo>
                  <a:lnTo>
                    <a:pt x="9938" y="165726"/>
                  </a:lnTo>
                  <a:lnTo>
                    <a:pt x="15480" y="197364"/>
                  </a:lnTo>
                  <a:lnTo>
                    <a:pt x="16202" y="199147"/>
                  </a:lnTo>
                  <a:lnTo>
                    <a:pt x="16683" y="199629"/>
                  </a:lnTo>
                  <a:lnTo>
                    <a:pt x="32784" y="154263"/>
                  </a:lnTo>
                  <a:lnTo>
                    <a:pt x="38014" y="142139"/>
                  </a:lnTo>
                  <a:lnTo>
                    <a:pt x="41102" y="138342"/>
                  </a:lnTo>
                  <a:lnTo>
                    <a:pt x="48296" y="134122"/>
                  </a:lnTo>
                  <a:lnTo>
                    <a:pt x="51485" y="133703"/>
                  </a:lnTo>
                  <a:lnTo>
                    <a:pt x="56909" y="135118"/>
                  </a:lnTo>
                  <a:lnTo>
                    <a:pt x="67300" y="149995"/>
                  </a:lnTo>
                  <a:lnTo>
                    <a:pt x="72575" y="175648"/>
                  </a:lnTo>
                  <a:lnTo>
                    <a:pt x="70767" y="195477"/>
                  </a:lnTo>
                  <a:lnTo>
                    <a:pt x="62390" y="217033"/>
                  </a:lnTo>
                  <a:lnTo>
                    <a:pt x="47601" y="234552"/>
                  </a:lnTo>
                  <a:lnTo>
                    <a:pt x="42554" y="236640"/>
                  </a:lnTo>
                  <a:lnTo>
                    <a:pt x="37779" y="236620"/>
                  </a:lnTo>
                  <a:lnTo>
                    <a:pt x="33184" y="235195"/>
                  </a:lnTo>
                  <a:lnTo>
                    <a:pt x="16605" y="216335"/>
                  </a:lnTo>
                  <a:lnTo>
                    <a:pt x="4945" y="1815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5" name="SMARTInkShape-Group640"/>
          <p:cNvGrpSpPr/>
          <p:nvPr/>
        </p:nvGrpSpPr>
        <p:grpSpPr>
          <a:xfrm>
            <a:off x="5007448" y="5964466"/>
            <a:ext cx="980603" cy="238640"/>
            <a:chOff x="5007448" y="5964466"/>
            <a:chExt cx="980603" cy="238640"/>
          </a:xfrm>
        </p:grpSpPr>
        <p:sp>
          <p:nvSpPr>
            <p:cNvPr id="237" name="SMARTInkShape-3242"/>
            <p:cNvSpPr/>
            <p:nvPr>
              <p:custDataLst>
                <p:tags r:id="rId35"/>
              </p:custDataLst>
            </p:nvPr>
          </p:nvSpPr>
          <p:spPr>
            <a:xfrm>
              <a:off x="5013099" y="5999705"/>
              <a:ext cx="105002" cy="203401"/>
            </a:xfrm>
            <a:custGeom>
              <a:avLst/>
              <a:gdLst/>
              <a:ahLst/>
              <a:cxnLst/>
              <a:rect l="0" t="0" r="0" b="0"/>
              <a:pathLst>
                <a:path w="105002" h="203401">
                  <a:moveTo>
                    <a:pt x="85951" y="39145"/>
                  </a:moveTo>
                  <a:lnTo>
                    <a:pt x="85951" y="39145"/>
                  </a:lnTo>
                  <a:lnTo>
                    <a:pt x="89321" y="35774"/>
                  </a:lnTo>
                  <a:lnTo>
                    <a:pt x="91418" y="23565"/>
                  </a:lnTo>
                  <a:lnTo>
                    <a:pt x="90028" y="16227"/>
                  </a:lnTo>
                  <a:lnTo>
                    <a:pt x="83385" y="2398"/>
                  </a:lnTo>
                  <a:lnTo>
                    <a:pt x="80713" y="536"/>
                  </a:lnTo>
                  <a:lnTo>
                    <a:pt x="77520" y="0"/>
                  </a:lnTo>
                  <a:lnTo>
                    <a:pt x="65627" y="838"/>
                  </a:lnTo>
                  <a:lnTo>
                    <a:pt x="51942" y="11096"/>
                  </a:lnTo>
                  <a:lnTo>
                    <a:pt x="41224" y="24171"/>
                  </a:lnTo>
                  <a:lnTo>
                    <a:pt x="15911" y="71584"/>
                  </a:lnTo>
                  <a:lnTo>
                    <a:pt x="2239" y="116709"/>
                  </a:lnTo>
                  <a:lnTo>
                    <a:pt x="0" y="156594"/>
                  </a:lnTo>
                  <a:lnTo>
                    <a:pt x="4477" y="177656"/>
                  </a:lnTo>
                  <a:lnTo>
                    <a:pt x="14932" y="192663"/>
                  </a:lnTo>
                  <a:lnTo>
                    <a:pt x="21672" y="198641"/>
                  </a:lnTo>
                  <a:lnTo>
                    <a:pt x="42331" y="203400"/>
                  </a:lnTo>
                  <a:lnTo>
                    <a:pt x="65859" y="202458"/>
                  </a:lnTo>
                  <a:lnTo>
                    <a:pt x="105001" y="1915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3243"/>
            <p:cNvSpPr/>
            <p:nvPr>
              <p:custDataLst>
                <p:tags r:id="rId36"/>
              </p:custDataLst>
            </p:nvPr>
          </p:nvSpPr>
          <p:spPr>
            <a:xfrm>
              <a:off x="5007448" y="6127750"/>
              <a:ext cx="97953" cy="24518"/>
            </a:xfrm>
            <a:custGeom>
              <a:avLst/>
              <a:gdLst/>
              <a:ahLst/>
              <a:cxnLst/>
              <a:rect l="0" t="0" r="0" b="0"/>
              <a:pathLst>
                <a:path w="97953" h="24518">
                  <a:moveTo>
                    <a:pt x="28102" y="19050"/>
                  </a:moveTo>
                  <a:lnTo>
                    <a:pt x="28102" y="19050"/>
                  </a:lnTo>
                  <a:lnTo>
                    <a:pt x="766" y="24517"/>
                  </a:lnTo>
                  <a:lnTo>
                    <a:pt x="0" y="24106"/>
                  </a:lnTo>
                  <a:lnTo>
                    <a:pt x="195" y="23127"/>
                  </a:lnTo>
                  <a:lnTo>
                    <a:pt x="1030" y="21768"/>
                  </a:lnTo>
                  <a:lnTo>
                    <a:pt x="9795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3244"/>
            <p:cNvSpPr/>
            <p:nvPr>
              <p:custDataLst>
                <p:tags r:id="rId37"/>
              </p:custDataLst>
            </p:nvPr>
          </p:nvSpPr>
          <p:spPr>
            <a:xfrm>
              <a:off x="5177693" y="6019800"/>
              <a:ext cx="156308" cy="137841"/>
            </a:xfrm>
            <a:custGeom>
              <a:avLst/>
              <a:gdLst/>
              <a:ahLst/>
              <a:cxnLst/>
              <a:rect l="0" t="0" r="0" b="0"/>
              <a:pathLst>
                <a:path w="156308" h="137841">
                  <a:moveTo>
                    <a:pt x="35657" y="0"/>
                  </a:moveTo>
                  <a:lnTo>
                    <a:pt x="35657" y="0"/>
                  </a:lnTo>
                  <a:lnTo>
                    <a:pt x="28915" y="0"/>
                  </a:lnTo>
                  <a:lnTo>
                    <a:pt x="21842" y="7526"/>
                  </a:lnTo>
                  <a:lnTo>
                    <a:pt x="3055" y="42619"/>
                  </a:lnTo>
                  <a:lnTo>
                    <a:pt x="0" y="56336"/>
                  </a:lnTo>
                  <a:lnTo>
                    <a:pt x="3109" y="91118"/>
                  </a:lnTo>
                  <a:lnTo>
                    <a:pt x="6610" y="106113"/>
                  </a:lnTo>
                  <a:lnTo>
                    <a:pt x="9942" y="111664"/>
                  </a:lnTo>
                  <a:lnTo>
                    <a:pt x="19290" y="119714"/>
                  </a:lnTo>
                  <a:lnTo>
                    <a:pt x="39823" y="128212"/>
                  </a:lnTo>
                  <a:lnTo>
                    <a:pt x="46195" y="128514"/>
                  </a:lnTo>
                  <a:lnTo>
                    <a:pt x="57039" y="125086"/>
                  </a:lnTo>
                  <a:lnTo>
                    <a:pt x="71077" y="115222"/>
                  </a:lnTo>
                  <a:lnTo>
                    <a:pt x="84781" y="92187"/>
                  </a:lnTo>
                  <a:lnTo>
                    <a:pt x="85340" y="92501"/>
                  </a:lnTo>
                  <a:lnTo>
                    <a:pt x="90154" y="116641"/>
                  </a:lnTo>
                  <a:lnTo>
                    <a:pt x="100750" y="133420"/>
                  </a:lnTo>
                  <a:lnTo>
                    <a:pt x="105274" y="136909"/>
                  </a:lnTo>
                  <a:lnTo>
                    <a:pt x="107469" y="137840"/>
                  </a:lnTo>
                  <a:lnTo>
                    <a:pt x="110342" y="136343"/>
                  </a:lnTo>
                  <a:lnTo>
                    <a:pt x="132519" y="109651"/>
                  </a:lnTo>
                  <a:lnTo>
                    <a:pt x="143693" y="86033"/>
                  </a:lnTo>
                  <a:lnTo>
                    <a:pt x="149132" y="43088"/>
                  </a:lnTo>
                  <a:lnTo>
                    <a:pt x="15630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3245"/>
            <p:cNvSpPr/>
            <p:nvPr>
              <p:custDataLst>
                <p:tags r:id="rId38"/>
              </p:custDataLst>
            </p:nvPr>
          </p:nvSpPr>
          <p:spPr>
            <a:xfrm>
              <a:off x="5617974" y="6089650"/>
              <a:ext cx="141477" cy="25401"/>
            </a:xfrm>
            <a:custGeom>
              <a:avLst/>
              <a:gdLst/>
              <a:ahLst/>
              <a:cxnLst/>
              <a:rect l="0" t="0" r="0" b="0"/>
              <a:pathLst>
                <a:path w="141477" h="25401">
                  <a:moveTo>
                    <a:pt x="14476" y="25400"/>
                  </a:moveTo>
                  <a:lnTo>
                    <a:pt x="14476" y="25400"/>
                  </a:lnTo>
                  <a:lnTo>
                    <a:pt x="171" y="16561"/>
                  </a:lnTo>
                  <a:lnTo>
                    <a:pt x="0" y="14568"/>
                  </a:lnTo>
                  <a:lnTo>
                    <a:pt x="1297" y="12535"/>
                  </a:lnTo>
                  <a:lnTo>
                    <a:pt x="3574" y="10473"/>
                  </a:lnTo>
                  <a:lnTo>
                    <a:pt x="23632" y="7571"/>
                  </a:lnTo>
                  <a:lnTo>
                    <a:pt x="65401" y="6712"/>
                  </a:lnTo>
                  <a:lnTo>
                    <a:pt x="14147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3246"/>
            <p:cNvSpPr/>
            <p:nvPr>
              <p:custDataLst>
                <p:tags r:id="rId39"/>
              </p:custDataLst>
            </p:nvPr>
          </p:nvSpPr>
          <p:spPr>
            <a:xfrm>
              <a:off x="5830967" y="6076950"/>
              <a:ext cx="157084" cy="21946"/>
            </a:xfrm>
            <a:custGeom>
              <a:avLst/>
              <a:gdLst/>
              <a:ahLst/>
              <a:cxnLst/>
              <a:rect l="0" t="0" r="0" b="0"/>
              <a:pathLst>
                <a:path w="157084" h="21946">
                  <a:moveTo>
                    <a:pt x="23733" y="6350"/>
                  </a:moveTo>
                  <a:lnTo>
                    <a:pt x="23733" y="6350"/>
                  </a:lnTo>
                  <a:lnTo>
                    <a:pt x="6774" y="13257"/>
                  </a:lnTo>
                  <a:lnTo>
                    <a:pt x="2084" y="17182"/>
                  </a:lnTo>
                  <a:lnTo>
                    <a:pt x="0" y="21277"/>
                  </a:lnTo>
                  <a:lnTo>
                    <a:pt x="2972" y="21945"/>
                  </a:lnTo>
                  <a:lnTo>
                    <a:pt x="49413" y="16199"/>
                  </a:lnTo>
                  <a:lnTo>
                    <a:pt x="87316" y="10366"/>
                  </a:lnTo>
                  <a:lnTo>
                    <a:pt x="15708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3247"/>
            <p:cNvSpPr/>
            <p:nvPr>
              <p:custDataLst>
                <p:tags r:id="rId40"/>
              </p:custDataLst>
            </p:nvPr>
          </p:nvSpPr>
          <p:spPr>
            <a:xfrm>
              <a:off x="5902129" y="6026150"/>
              <a:ext cx="19371" cy="146051"/>
            </a:xfrm>
            <a:custGeom>
              <a:avLst/>
              <a:gdLst/>
              <a:ahLst/>
              <a:cxnLst/>
              <a:rect l="0" t="0" r="0" b="0"/>
              <a:pathLst>
                <a:path w="19371" h="146051">
                  <a:moveTo>
                    <a:pt x="3371" y="0"/>
                  </a:moveTo>
                  <a:lnTo>
                    <a:pt x="3371" y="0"/>
                  </a:lnTo>
                  <a:lnTo>
                    <a:pt x="0" y="6742"/>
                  </a:lnTo>
                  <a:lnTo>
                    <a:pt x="2749" y="52998"/>
                  </a:lnTo>
                  <a:lnTo>
                    <a:pt x="13341" y="96524"/>
                  </a:lnTo>
                  <a:lnTo>
                    <a:pt x="19370" y="133779"/>
                  </a:lnTo>
                  <a:lnTo>
                    <a:pt x="16071" y="146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3248"/>
            <p:cNvSpPr/>
            <p:nvPr>
              <p:custDataLst>
                <p:tags r:id="rId41"/>
              </p:custDataLst>
            </p:nvPr>
          </p:nvSpPr>
          <p:spPr>
            <a:xfrm>
              <a:off x="5609134" y="5964466"/>
              <a:ext cx="80174" cy="223644"/>
            </a:xfrm>
            <a:custGeom>
              <a:avLst/>
              <a:gdLst/>
              <a:ahLst/>
              <a:cxnLst/>
              <a:rect l="0" t="0" r="0" b="0"/>
              <a:pathLst>
                <a:path w="80174" h="223644">
                  <a:moveTo>
                    <a:pt x="55066" y="55334"/>
                  </a:moveTo>
                  <a:lnTo>
                    <a:pt x="55066" y="55334"/>
                  </a:lnTo>
                  <a:lnTo>
                    <a:pt x="55066" y="51963"/>
                  </a:lnTo>
                  <a:lnTo>
                    <a:pt x="54360" y="51675"/>
                  </a:lnTo>
                  <a:lnTo>
                    <a:pt x="51695" y="53238"/>
                  </a:lnTo>
                  <a:lnTo>
                    <a:pt x="42856" y="64826"/>
                  </a:lnTo>
                  <a:lnTo>
                    <a:pt x="28128" y="104518"/>
                  </a:lnTo>
                  <a:lnTo>
                    <a:pt x="17730" y="145746"/>
                  </a:lnTo>
                  <a:lnTo>
                    <a:pt x="8467" y="185350"/>
                  </a:lnTo>
                  <a:lnTo>
                    <a:pt x="0" y="220246"/>
                  </a:lnTo>
                  <a:lnTo>
                    <a:pt x="11" y="223131"/>
                  </a:lnTo>
                  <a:lnTo>
                    <a:pt x="724" y="223643"/>
                  </a:lnTo>
                  <a:lnTo>
                    <a:pt x="1904" y="222573"/>
                  </a:lnTo>
                  <a:lnTo>
                    <a:pt x="13938" y="185369"/>
                  </a:lnTo>
                  <a:lnTo>
                    <a:pt x="25790" y="143330"/>
                  </a:lnTo>
                  <a:lnTo>
                    <a:pt x="34058" y="109260"/>
                  </a:lnTo>
                  <a:lnTo>
                    <a:pt x="43276" y="71233"/>
                  </a:lnTo>
                  <a:lnTo>
                    <a:pt x="57075" y="25079"/>
                  </a:lnTo>
                  <a:lnTo>
                    <a:pt x="62545" y="8021"/>
                  </a:lnTo>
                  <a:lnTo>
                    <a:pt x="65696" y="3330"/>
                  </a:lnTo>
                  <a:lnTo>
                    <a:pt x="69208" y="910"/>
                  </a:lnTo>
                  <a:lnTo>
                    <a:pt x="72961" y="0"/>
                  </a:lnTo>
                  <a:lnTo>
                    <a:pt x="75462" y="1512"/>
                  </a:lnTo>
                  <a:lnTo>
                    <a:pt x="77131" y="4636"/>
                  </a:lnTo>
                  <a:lnTo>
                    <a:pt x="79477" y="28553"/>
                  </a:lnTo>
                  <a:lnTo>
                    <a:pt x="80173" y="67624"/>
                  </a:lnTo>
                  <a:lnTo>
                    <a:pt x="77038" y="112011"/>
                  </a:lnTo>
                  <a:lnTo>
                    <a:pt x="73987" y="158095"/>
                  </a:lnTo>
                  <a:lnTo>
                    <a:pt x="67766" y="207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3249"/>
            <p:cNvSpPr/>
            <p:nvPr>
              <p:custDataLst>
                <p:tags r:id="rId42"/>
              </p:custDataLst>
            </p:nvPr>
          </p:nvSpPr>
          <p:spPr>
            <a:xfrm>
              <a:off x="5384902" y="5981726"/>
              <a:ext cx="152299" cy="165736"/>
            </a:xfrm>
            <a:custGeom>
              <a:avLst/>
              <a:gdLst/>
              <a:ahLst/>
              <a:cxnLst/>
              <a:rect l="0" t="0" r="0" b="0"/>
              <a:pathLst>
                <a:path w="152299" h="165736">
                  <a:moveTo>
                    <a:pt x="25298" y="50774"/>
                  </a:moveTo>
                  <a:lnTo>
                    <a:pt x="25298" y="50774"/>
                  </a:lnTo>
                  <a:lnTo>
                    <a:pt x="25298" y="47403"/>
                  </a:lnTo>
                  <a:lnTo>
                    <a:pt x="24592" y="46410"/>
                  </a:lnTo>
                  <a:lnTo>
                    <a:pt x="23417" y="45748"/>
                  </a:lnTo>
                  <a:lnTo>
                    <a:pt x="19831" y="44686"/>
                  </a:lnTo>
                  <a:lnTo>
                    <a:pt x="12496" y="92240"/>
                  </a:lnTo>
                  <a:lnTo>
                    <a:pt x="3839" y="133323"/>
                  </a:lnTo>
                  <a:lnTo>
                    <a:pt x="129" y="165735"/>
                  </a:lnTo>
                  <a:lnTo>
                    <a:pt x="0" y="162781"/>
                  </a:lnTo>
                  <a:lnTo>
                    <a:pt x="8745" y="123727"/>
                  </a:lnTo>
                  <a:lnTo>
                    <a:pt x="21976" y="77675"/>
                  </a:lnTo>
                  <a:lnTo>
                    <a:pt x="38980" y="33732"/>
                  </a:lnTo>
                  <a:lnTo>
                    <a:pt x="41475" y="29536"/>
                  </a:lnTo>
                  <a:lnTo>
                    <a:pt x="43844" y="27443"/>
                  </a:lnTo>
                  <a:lnTo>
                    <a:pt x="46129" y="26753"/>
                  </a:lnTo>
                  <a:lnTo>
                    <a:pt x="47652" y="26999"/>
                  </a:lnTo>
                  <a:lnTo>
                    <a:pt x="48667" y="27868"/>
                  </a:lnTo>
                  <a:lnTo>
                    <a:pt x="51978" y="32463"/>
                  </a:lnTo>
                  <a:lnTo>
                    <a:pt x="68536" y="52659"/>
                  </a:lnTo>
                  <a:lnTo>
                    <a:pt x="71057" y="54147"/>
                  </a:lnTo>
                  <a:lnTo>
                    <a:pt x="74854" y="53728"/>
                  </a:lnTo>
                  <a:lnTo>
                    <a:pt x="102170" y="39186"/>
                  </a:lnTo>
                  <a:lnTo>
                    <a:pt x="125620" y="14330"/>
                  </a:lnTo>
                  <a:lnTo>
                    <a:pt x="135142" y="1092"/>
                  </a:lnTo>
                  <a:lnTo>
                    <a:pt x="136628" y="13"/>
                  </a:lnTo>
                  <a:lnTo>
                    <a:pt x="137618" y="0"/>
                  </a:lnTo>
                  <a:lnTo>
                    <a:pt x="139424" y="35329"/>
                  </a:lnTo>
                  <a:lnTo>
                    <a:pt x="139564" y="81093"/>
                  </a:lnTo>
                  <a:lnTo>
                    <a:pt x="139594" y="124974"/>
                  </a:lnTo>
                  <a:lnTo>
                    <a:pt x="152298" y="1587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4" name="SMARTInkShape-Group641"/>
          <p:cNvGrpSpPr/>
          <p:nvPr/>
        </p:nvGrpSpPr>
        <p:grpSpPr>
          <a:xfrm>
            <a:off x="6256322" y="5844648"/>
            <a:ext cx="2471107" cy="462065"/>
            <a:chOff x="6256322" y="5844648"/>
            <a:chExt cx="2471107" cy="462065"/>
          </a:xfrm>
        </p:grpSpPr>
        <p:sp>
          <p:nvSpPr>
            <p:cNvPr id="246" name="SMARTInkShape-3250"/>
            <p:cNvSpPr/>
            <p:nvPr>
              <p:custDataLst>
                <p:tags r:id="rId7"/>
              </p:custDataLst>
            </p:nvPr>
          </p:nvSpPr>
          <p:spPr>
            <a:xfrm>
              <a:off x="8399073" y="6008620"/>
              <a:ext cx="84528" cy="100081"/>
            </a:xfrm>
            <a:custGeom>
              <a:avLst/>
              <a:gdLst/>
              <a:ahLst/>
              <a:cxnLst/>
              <a:rect l="0" t="0" r="0" b="0"/>
              <a:pathLst>
                <a:path w="84528" h="100081">
                  <a:moveTo>
                    <a:pt x="84527" y="17530"/>
                  </a:moveTo>
                  <a:lnTo>
                    <a:pt x="84527" y="17530"/>
                  </a:lnTo>
                  <a:lnTo>
                    <a:pt x="84526" y="14159"/>
                  </a:lnTo>
                  <a:lnTo>
                    <a:pt x="80764" y="10623"/>
                  </a:lnTo>
                  <a:lnTo>
                    <a:pt x="72977" y="6698"/>
                  </a:lnTo>
                  <a:lnTo>
                    <a:pt x="46863" y="313"/>
                  </a:lnTo>
                  <a:lnTo>
                    <a:pt x="34626" y="0"/>
                  </a:lnTo>
                  <a:lnTo>
                    <a:pt x="24483" y="2213"/>
                  </a:lnTo>
                  <a:lnTo>
                    <a:pt x="15272" y="11193"/>
                  </a:lnTo>
                  <a:lnTo>
                    <a:pt x="1231" y="36582"/>
                  </a:lnTo>
                  <a:lnTo>
                    <a:pt x="0" y="49282"/>
                  </a:lnTo>
                  <a:lnTo>
                    <a:pt x="658" y="55631"/>
                  </a:lnTo>
                  <a:lnTo>
                    <a:pt x="11700" y="78051"/>
                  </a:lnTo>
                  <a:lnTo>
                    <a:pt x="25006" y="92455"/>
                  </a:lnTo>
                  <a:lnTo>
                    <a:pt x="52777" y="1000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3251"/>
            <p:cNvSpPr/>
            <p:nvPr>
              <p:custDataLst>
                <p:tags r:id="rId8"/>
              </p:custDataLst>
            </p:nvPr>
          </p:nvSpPr>
          <p:spPr>
            <a:xfrm>
              <a:off x="8543300" y="5994399"/>
              <a:ext cx="60951" cy="12702"/>
            </a:xfrm>
            <a:custGeom>
              <a:avLst/>
              <a:gdLst/>
              <a:ahLst/>
              <a:cxnLst/>
              <a:rect l="0" t="0" r="0" b="0"/>
              <a:pathLst>
                <a:path w="60951" h="12702">
                  <a:moveTo>
                    <a:pt x="29200" y="1"/>
                  </a:moveTo>
                  <a:lnTo>
                    <a:pt x="29200" y="1"/>
                  </a:lnTo>
                  <a:lnTo>
                    <a:pt x="6056" y="0"/>
                  </a:lnTo>
                  <a:lnTo>
                    <a:pt x="3188" y="706"/>
                  </a:lnTo>
                  <a:lnTo>
                    <a:pt x="1275" y="1883"/>
                  </a:lnTo>
                  <a:lnTo>
                    <a:pt x="0" y="3372"/>
                  </a:lnTo>
                  <a:lnTo>
                    <a:pt x="561" y="4365"/>
                  </a:lnTo>
                  <a:lnTo>
                    <a:pt x="36717" y="10541"/>
                  </a:lnTo>
                  <a:lnTo>
                    <a:pt x="60950" y="127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3252"/>
            <p:cNvSpPr/>
            <p:nvPr>
              <p:custDataLst>
                <p:tags r:id="rId9"/>
              </p:custDataLst>
            </p:nvPr>
          </p:nvSpPr>
          <p:spPr>
            <a:xfrm>
              <a:off x="8590683" y="5844648"/>
              <a:ext cx="80726" cy="254997"/>
            </a:xfrm>
            <a:custGeom>
              <a:avLst/>
              <a:gdLst/>
              <a:ahLst/>
              <a:cxnLst/>
              <a:rect l="0" t="0" r="0" b="0"/>
              <a:pathLst>
                <a:path w="80726" h="254997">
                  <a:moveTo>
                    <a:pt x="77067" y="16402"/>
                  </a:moveTo>
                  <a:lnTo>
                    <a:pt x="77067" y="16402"/>
                  </a:lnTo>
                  <a:lnTo>
                    <a:pt x="80437" y="6289"/>
                  </a:lnTo>
                  <a:lnTo>
                    <a:pt x="80725" y="3309"/>
                  </a:lnTo>
                  <a:lnTo>
                    <a:pt x="80211" y="1323"/>
                  </a:lnTo>
                  <a:lnTo>
                    <a:pt x="79163" y="0"/>
                  </a:lnTo>
                  <a:lnTo>
                    <a:pt x="78465" y="529"/>
                  </a:lnTo>
                  <a:lnTo>
                    <a:pt x="67050" y="39447"/>
                  </a:lnTo>
                  <a:lnTo>
                    <a:pt x="55440" y="75441"/>
                  </a:lnTo>
                  <a:lnTo>
                    <a:pt x="43064" y="116366"/>
                  </a:lnTo>
                  <a:lnTo>
                    <a:pt x="28121" y="162835"/>
                  </a:lnTo>
                  <a:lnTo>
                    <a:pt x="7200" y="209905"/>
                  </a:lnTo>
                  <a:lnTo>
                    <a:pt x="624" y="230580"/>
                  </a:lnTo>
                  <a:lnTo>
                    <a:pt x="0" y="238209"/>
                  </a:lnTo>
                  <a:lnTo>
                    <a:pt x="993" y="244002"/>
                  </a:lnTo>
                  <a:lnTo>
                    <a:pt x="3068" y="248568"/>
                  </a:lnTo>
                  <a:lnTo>
                    <a:pt x="5863" y="251613"/>
                  </a:lnTo>
                  <a:lnTo>
                    <a:pt x="12730" y="254996"/>
                  </a:lnTo>
                  <a:lnTo>
                    <a:pt x="32617" y="2513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3253"/>
            <p:cNvSpPr/>
            <p:nvPr>
              <p:custDataLst>
                <p:tags r:id="rId10"/>
              </p:custDataLst>
            </p:nvPr>
          </p:nvSpPr>
          <p:spPr>
            <a:xfrm>
              <a:off x="8559800" y="5981700"/>
              <a:ext cx="5469" cy="38101"/>
            </a:xfrm>
            <a:custGeom>
              <a:avLst/>
              <a:gdLst/>
              <a:ahLst/>
              <a:cxnLst/>
              <a:rect l="0" t="0" r="0" b="0"/>
              <a:pathLst>
                <a:path w="5469" h="38101">
                  <a:moveTo>
                    <a:pt x="0" y="38100"/>
                  </a:moveTo>
                  <a:lnTo>
                    <a:pt x="0" y="38100"/>
                  </a:lnTo>
                  <a:lnTo>
                    <a:pt x="4363" y="27961"/>
                  </a:lnTo>
                  <a:lnTo>
                    <a:pt x="5468" y="20424"/>
                  </a:lnTo>
                  <a:lnTo>
                    <a:pt x="4076" y="14252"/>
                  </a:lnTo>
                  <a:lnTo>
                    <a:pt x="1811" y="915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3254"/>
            <p:cNvSpPr/>
            <p:nvPr>
              <p:custDataLst>
                <p:tags r:id="rId11"/>
              </p:custDataLst>
            </p:nvPr>
          </p:nvSpPr>
          <p:spPr>
            <a:xfrm>
              <a:off x="8509000" y="6051550"/>
              <a:ext cx="12701" cy="50801"/>
            </a:xfrm>
            <a:custGeom>
              <a:avLst/>
              <a:gdLst/>
              <a:ahLst/>
              <a:cxnLst/>
              <a:rect l="0" t="0" r="0" b="0"/>
              <a:pathLst>
                <a:path w="12701" h="50801">
                  <a:moveTo>
                    <a:pt x="12700" y="0"/>
                  </a:moveTo>
                  <a:lnTo>
                    <a:pt x="12700" y="0"/>
                  </a:lnTo>
                  <a:lnTo>
                    <a:pt x="12699" y="6742"/>
                  </a:lnTo>
                  <a:lnTo>
                    <a:pt x="10819" y="11933"/>
                  </a:lnTo>
                  <a:lnTo>
                    <a:pt x="3862" y="24385"/>
                  </a:lnTo>
                  <a:lnTo>
                    <a:pt x="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3255"/>
            <p:cNvSpPr/>
            <p:nvPr>
              <p:custDataLst>
                <p:tags r:id="rId12"/>
              </p:custDataLst>
            </p:nvPr>
          </p:nvSpPr>
          <p:spPr>
            <a:xfrm>
              <a:off x="7988300" y="6000750"/>
              <a:ext cx="6351" cy="19051"/>
            </a:xfrm>
            <a:custGeom>
              <a:avLst/>
              <a:gdLst/>
              <a:ahLst/>
              <a:cxnLst/>
              <a:rect l="0" t="0" r="0" b="0"/>
              <a:pathLst>
                <a:path w="6351" h="19051">
                  <a:moveTo>
                    <a:pt x="0" y="19050"/>
                  </a:moveTo>
                  <a:lnTo>
                    <a:pt x="0" y="19050"/>
                  </a:lnTo>
                  <a:lnTo>
                    <a:pt x="0" y="2648"/>
                  </a:lnTo>
                  <a:lnTo>
                    <a:pt x="705" y="1765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3256"/>
            <p:cNvSpPr/>
            <p:nvPr>
              <p:custDataLst>
                <p:tags r:id="rId13"/>
              </p:custDataLst>
            </p:nvPr>
          </p:nvSpPr>
          <p:spPr>
            <a:xfrm>
              <a:off x="8037075" y="6026150"/>
              <a:ext cx="58414" cy="109053"/>
            </a:xfrm>
            <a:custGeom>
              <a:avLst/>
              <a:gdLst/>
              <a:ahLst/>
              <a:cxnLst/>
              <a:rect l="0" t="0" r="0" b="0"/>
              <a:pathLst>
                <a:path w="58414" h="109053">
                  <a:moveTo>
                    <a:pt x="46475" y="0"/>
                  </a:moveTo>
                  <a:lnTo>
                    <a:pt x="46475" y="0"/>
                  </a:lnTo>
                  <a:lnTo>
                    <a:pt x="36362" y="3371"/>
                  </a:lnTo>
                  <a:lnTo>
                    <a:pt x="27635" y="10670"/>
                  </a:lnTo>
                  <a:lnTo>
                    <a:pt x="10533" y="32603"/>
                  </a:lnTo>
                  <a:lnTo>
                    <a:pt x="1174" y="54424"/>
                  </a:lnTo>
                  <a:lnTo>
                    <a:pt x="0" y="68639"/>
                  </a:lnTo>
                  <a:lnTo>
                    <a:pt x="2536" y="82011"/>
                  </a:lnTo>
                  <a:lnTo>
                    <a:pt x="8366" y="95010"/>
                  </a:lnTo>
                  <a:lnTo>
                    <a:pt x="17543" y="104080"/>
                  </a:lnTo>
                  <a:lnTo>
                    <a:pt x="22954" y="107487"/>
                  </a:lnTo>
                  <a:lnTo>
                    <a:pt x="27972" y="109052"/>
                  </a:lnTo>
                  <a:lnTo>
                    <a:pt x="37311" y="108910"/>
                  </a:lnTo>
                  <a:lnTo>
                    <a:pt x="41776" y="105768"/>
                  </a:lnTo>
                  <a:lnTo>
                    <a:pt x="50501" y="94751"/>
                  </a:lnTo>
                  <a:lnTo>
                    <a:pt x="55319" y="82328"/>
                  </a:lnTo>
                  <a:lnTo>
                    <a:pt x="58413" y="50364"/>
                  </a:lnTo>
                  <a:lnTo>
                    <a:pt x="55074" y="36260"/>
                  </a:lnTo>
                  <a:lnTo>
                    <a:pt x="44802" y="19079"/>
                  </a:lnTo>
                  <a:lnTo>
                    <a:pt x="33775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3257"/>
            <p:cNvSpPr/>
            <p:nvPr>
              <p:custDataLst>
                <p:tags r:id="rId14"/>
              </p:custDataLst>
            </p:nvPr>
          </p:nvSpPr>
          <p:spPr>
            <a:xfrm>
              <a:off x="8142927" y="5854291"/>
              <a:ext cx="111638" cy="278473"/>
            </a:xfrm>
            <a:custGeom>
              <a:avLst/>
              <a:gdLst/>
              <a:ahLst/>
              <a:cxnLst/>
              <a:rect l="0" t="0" r="0" b="0"/>
              <a:pathLst>
                <a:path w="111638" h="278473">
                  <a:moveTo>
                    <a:pt x="80323" y="229009"/>
                  </a:moveTo>
                  <a:lnTo>
                    <a:pt x="80323" y="229009"/>
                  </a:lnTo>
                  <a:lnTo>
                    <a:pt x="65821" y="223234"/>
                  </a:lnTo>
                  <a:lnTo>
                    <a:pt x="52194" y="214519"/>
                  </a:lnTo>
                  <a:lnTo>
                    <a:pt x="41010" y="211985"/>
                  </a:lnTo>
                  <a:lnTo>
                    <a:pt x="27102" y="214623"/>
                  </a:lnTo>
                  <a:lnTo>
                    <a:pt x="13630" y="220498"/>
                  </a:lnTo>
                  <a:lnTo>
                    <a:pt x="5290" y="227814"/>
                  </a:lnTo>
                  <a:lnTo>
                    <a:pt x="1114" y="237650"/>
                  </a:lnTo>
                  <a:lnTo>
                    <a:pt x="0" y="243236"/>
                  </a:lnTo>
                  <a:lnTo>
                    <a:pt x="2526" y="256969"/>
                  </a:lnTo>
                  <a:lnTo>
                    <a:pt x="5175" y="264582"/>
                  </a:lnTo>
                  <a:lnTo>
                    <a:pt x="9058" y="269658"/>
                  </a:lnTo>
                  <a:lnTo>
                    <a:pt x="19016" y="275296"/>
                  </a:lnTo>
                  <a:lnTo>
                    <a:pt x="36523" y="278472"/>
                  </a:lnTo>
                  <a:lnTo>
                    <a:pt x="48862" y="273570"/>
                  </a:lnTo>
                  <a:lnTo>
                    <a:pt x="61402" y="262925"/>
                  </a:lnTo>
                  <a:lnTo>
                    <a:pt x="86298" y="227430"/>
                  </a:lnTo>
                  <a:lnTo>
                    <a:pt x="97470" y="182313"/>
                  </a:lnTo>
                  <a:lnTo>
                    <a:pt x="107119" y="135367"/>
                  </a:lnTo>
                  <a:lnTo>
                    <a:pt x="109872" y="99901"/>
                  </a:lnTo>
                  <a:lnTo>
                    <a:pt x="111637" y="53693"/>
                  </a:lnTo>
                  <a:lnTo>
                    <a:pt x="110106" y="15403"/>
                  </a:lnTo>
                  <a:lnTo>
                    <a:pt x="105140" y="2970"/>
                  </a:lnTo>
                  <a:lnTo>
                    <a:pt x="103217" y="0"/>
                  </a:lnTo>
                  <a:lnTo>
                    <a:pt x="99819" y="2253"/>
                  </a:lnTo>
                  <a:lnTo>
                    <a:pt x="90399" y="16046"/>
                  </a:lnTo>
                  <a:lnTo>
                    <a:pt x="79938" y="47611"/>
                  </a:lnTo>
                  <a:lnTo>
                    <a:pt x="75740" y="90516"/>
                  </a:lnTo>
                  <a:lnTo>
                    <a:pt x="78685" y="137421"/>
                  </a:lnTo>
                  <a:lnTo>
                    <a:pt x="80543" y="177099"/>
                  </a:lnTo>
                  <a:lnTo>
                    <a:pt x="93023" y="2607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3258"/>
            <p:cNvSpPr/>
            <p:nvPr>
              <p:custDataLst>
                <p:tags r:id="rId15"/>
              </p:custDataLst>
            </p:nvPr>
          </p:nvSpPr>
          <p:spPr>
            <a:xfrm>
              <a:off x="8350250" y="5956300"/>
              <a:ext cx="6351" cy="50801"/>
            </a:xfrm>
            <a:custGeom>
              <a:avLst/>
              <a:gdLst/>
              <a:ahLst/>
              <a:cxnLst/>
              <a:rect l="0" t="0" r="0" b="0"/>
              <a:pathLst>
                <a:path w="6351" h="50801">
                  <a:moveTo>
                    <a:pt x="0" y="50800"/>
                  </a:moveTo>
                  <a:lnTo>
                    <a:pt x="0" y="5080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3259"/>
            <p:cNvSpPr/>
            <p:nvPr>
              <p:custDataLst>
                <p:tags r:id="rId16"/>
              </p:custDataLst>
            </p:nvPr>
          </p:nvSpPr>
          <p:spPr>
            <a:xfrm>
              <a:off x="8299450" y="6053315"/>
              <a:ext cx="11818" cy="42686"/>
            </a:xfrm>
            <a:custGeom>
              <a:avLst/>
              <a:gdLst/>
              <a:ahLst/>
              <a:cxnLst/>
              <a:rect l="0" t="0" r="0" b="0"/>
              <a:pathLst>
                <a:path w="11818" h="42686">
                  <a:moveTo>
                    <a:pt x="6350" y="10935"/>
                  </a:moveTo>
                  <a:lnTo>
                    <a:pt x="6350" y="10935"/>
                  </a:lnTo>
                  <a:lnTo>
                    <a:pt x="11817" y="0"/>
                  </a:lnTo>
                  <a:lnTo>
                    <a:pt x="5697" y="5500"/>
                  </a:lnTo>
                  <a:lnTo>
                    <a:pt x="2532" y="14164"/>
                  </a:lnTo>
                  <a:lnTo>
                    <a:pt x="0" y="426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3260"/>
            <p:cNvSpPr/>
            <p:nvPr>
              <p:custDataLst>
                <p:tags r:id="rId17"/>
              </p:custDataLst>
            </p:nvPr>
          </p:nvSpPr>
          <p:spPr>
            <a:xfrm>
              <a:off x="6256322" y="6011421"/>
              <a:ext cx="62475" cy="170629"/>
            </a:xfrm>
            <a:custGeom>
              <a:avLst/>
              <a:gdLst/>
              <a:ahLst/>
              <a:cxnLst/>
              <a:rect l="0" t="0" r="0" b="0"/>
              <a:pathLst>
                <a:path w="62475" h="170629">
                  <a:moveTo>
                    <a:pt x="49228" y="40129"/>
                  </a:moveTo>
                  <a:lnTo>
                    <a:pt x="49228" y="40129"/>
                  </a:lnTo>
                  <a:lnTo>
                    <a:pt x="49228" y="33387"/>
                  </a:lnTo>
                  <a:lnTo>
                    <a:pt x="45465" y="26314"/>
                  </a:lnTo>
                  <a:lnTo>
                    <a:pt x="34923" y="10275"/>
                  </a:lnTo>
                  <a:lnTo>
                    <a:pt x="31584" y="1102"/>
                  </a:lnTo>
                  <a:lnTo>
                    <a:pt x="29704" y="0"/>
                  </a:lnTo>
                  <a:lnTo>
                    <a:pt x="23853" y="657"/>
                  </a:lnTo>
                  <a:lnTo>
                    <a:pt x="12624" y="8364"/>
                  </a:lnTo>
                  <a:lnTo>
                    <a:pt x="3732" y="22956"/>
                  </a:lnTo>
                  <a:lnTo>
                    <a:pt x="0" y="40685"/>
                  </a:lnTo>
                  <a:lnTo>
                    <a:pt x="5635" y="62715"/>
                  </a:lnTo>
                  <a:lnTo>
                    <a:pt x="37161" y="110124"/>
                  </a:lnTo>
                  <a:lnTo>
                    <a:pt x="62474" y="148416"/>
                  </a:lnTo>
                  <a:lnTo>
                    <a:pt x="62292" y="153948"/>
                  </a:lnTo>
                  <a:lnTo>
                    <a:pt x="60053" y="159047"/>
                  </a:lnTo>
                  <a:lnTo>
                    <a:pt x="56445" y="163857"/>
                  </a:lnTo>
                  <a:lnTo>
                    <a:pt x="48672" y="169203"/>
                  </a:lnTo>
                  <a:lnTo>
                    <a:pt x="44624" y="170628"/>
                  </a:lnTo>
                  <a:lnTo>
                    <a:pt x="40514" y="169461"/>
                  </a:lnTo>
                  <a:lnTo>
                    <a:pt x="32184" y="162521"/>
                  </a:lnTo>
                  <a:lnTo>
                    <a:pt x="22933" y="146713"/>
                  </a:lnTo>
                  <a:lnTo>
                    <a:pt x="23828" y="1163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3261"/>
            <p:cNvSpPr/>
            <p:nvPr>
              <p:custDataLst>
                <p:tags r:id="rId18"/>
              </p:custDataLst>
            </p:nvPr>
          </p:nvSpPr>
          <p:spPr>
            <a:xfrm>
              <a:off x="6358140" y="6034588"/>
              <a:ext cx="68061" cy="131263"/>
            </a:xfrm>
            <a:custGeom>
              <a:avLst/>
              <a:gdLst/>
              <a:ahLst/>
              <a:cxnLst/>
              <a:rect l="0" t="0" r="0" b="0"/>
              <a:pathLst>
                <a:path w="68061" h="131263">
                  <a:moveTo>
                    <a:pt x="10910" y="61412"/>
                  </a:moveTo>
                  <a:lnTo>
                    <a:pt x="10910" y="61412"/>
                  </a:lnTo>
                  <a:lnTo>
                    <a:pt x="14281" y="61412"/>
                  </a:lnTo>
                  <a:lnTo>
                    <a:pt x="17817" y="63293"/>
                  </a:lnTo>
                  <a:lnTo>
                    <a:pt x="22466" y="66879"/>
                  </a:lnTo>
                  <a:lnTo>
                    <a:pt x="30013" y="60759"/>
                  </a:lnTo>
                  <a:lnTo>
                    <a:pt x="37815" y="46637"/>
                  </a:lnTo>
                  <a:lnTo>
                    <a:pt x="41224" y="35788"/>
                  </a:lnTo>
                  <a:lnTo>
                    <a:pt x="42234" y="17993"/>
                  </a:lnTo>
                  <a:lnTo>
                    <a:pt x="40965" y="12711"/>
                  </a:lnTo>
                  <a:lnTo>
                    <a:pt x="35792" y="4958"/>
                  </a:lnTo>
                  <a:lnTo>
                    <a:pt x="30670" y="1044"/>
                  </a:lnTo>
                  <a:lnTo>
                    <a:pt x="28317" y="0"/>
                  </a:lnTo>
                  <a:lnTo>
                    <a:pt x="24631" y="2126"/>
                  </a:lnTo>
                  <a:lnTo>
                    <a:pt x="10743" y="17897"/>
                  </a:lnTo>
                  <a:lnTo>
                    <a:pt x="4251" y="30078"/>
                  </a:lnTo>
                  <a:lnTo>
                    <a:pt x="0" y="58948"/>
                  </a:lnTo>
                  <a:lnTo>
                    <a:pt x="4650" y="78426"/>
                  </a:lnTo>
                  <a:lnTo>
                    <a:pt x="21511" y="110556"/>
                  </a:lnTo>
                  <a:lnTo>
                    <a:pt x="68060" y="1312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3262"/>
            <p:cNvSpPr/>
            <p:nvPr>
              <p:custDataLst>
                <p:tags r:id="rId19"/>
              </p:custDataLst>
            </p:nvPr>
          </p:nvSpPr>
          <p:spPr>
            <a:xfrm>
              <a:off x="6438426" y="6068049"/>
              <a:ext cx="114775" cy="61307"/>
            </a:xfrm>
            <a:custGeom>
              <a:avLst/>
              <a:gdLst/>
              <a:ahLst/>
              <a:cxnLst/>
              <a:rect l="0" t="0" r="0" b="0"/>
              <a:pathLst>
                <a:path w="114775" h="61307">
                  <a:moveTo>
                    <a:pt x="70324" y="40651"/>
                  </a:moveTo>
                  <a:lnTo>
                    <a:pt x="70324" y="40651"/>
                  </a:lnTo>
                  <a:lnTo>
                    <a:pt x="73694" y="30538"/>
                  </a:lnTo>
                  <a:lnTo>
                    <a:pt x="69705" y="18047"/>
                  </a:lnTo>
                  <a:lnTo>
                    <a:pt x="61582" y="5910"/>
                  </a:lnTo>
                  <a:lnTo>
                    <a:pt x="53269" y="515"/>
                  </a:lnTo>
                  <a:lnTo>
                    <a:pt x="41107" y="0"/>
                  </a:lnTo>
                  <a:lnTo>
                    <a:pt x="27706" y="2829"/>
                  </a:lnTo>
                  <a:lnTo>
                    <a:pt x="17045" y="8789"/>
                  </a:lnTo>
                  <a:lnTo>
                    <a:pt x="3111" y="26820"/>
                  </a:lnTo>
                  <a:lnTo>
                    <a:pt x="0" y="38267"/>
                  </a:lnTo>
                  <a:lnTo>
                    <a:pt x="159" y="43295"/>
                  </a:lnTo>
                  <a:lnTo>
                    <a:pt x="1674" y="47353"/>
                  </a:lnTo>
                  <a:lnTo>
                    <a:pt x="7122" y="53742"/>
                  </a:lnTo>
                  <a:lnTo>
                    <a:pt x="24865" y="61306"/>
                  </a:lnTo>
                  <a:lnTo>
                    <a:pt x="31552" y="60771"/>
                  </a:lnTo>
                  <a:lnTo>
                    <a:pt x="64490" y="43419"/>
                  </a:lnTo>
                  <a:lnTo>
                    <a:pt x="70788" y="38824"/>
                  </a:lnTo>
                  <a:lnTo>
                    <a:pt x="74058" y="34430"/>
                  </a:lnTo>
                  <a:lnTo>
                    <a:pt x="74930" y="32270"/>
                  </a:lnTo>
                  <a:lnTo>
                    <a:pt x="76216" y="31536"/>
                  </a:lnTo>
                  <a:lnTo>
                    <a:pt x="77779" y="31752"/>
                  </a:lnTo>
                  <a:lnTo>
                    <a:pt x="79527" y="32602"/>
                  </a:lnTo>
                  <a:lnTo>
                    <a:pt x="80693" y="33874"/>
                  </a:lnTo>
                  <a:lnTo>
                    <a:pt x="89459" y="49732"/>
                  </a:lnTo>
                  <a:lnTo>
                    <a:pt x="93664" y="53055"/>
                  </a:lnTo>
                  <a:lnTo>
                    <a:pt x="114774" y="597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3263"/>
            <p:cNvSpPr/>
            <p:nvPr>
              <p:custDataLst>
                <p:tags r:id="rId20"/>
              </p:custDataLst>
            </p:nvPr>
          </p:nvSpPr>
          <p:spPr>
            <a:xfrm>
              <a:off x="6569349" y="6033088"/>
              <a:ext cx="60052" cy="134695"/>
            </a:xfrm>
            <a:custGeom>
              <a:avLst/>
              <a:gdLst/>
              <a:ahLst/>
              <a:cxnLst/>
              <a:rect l="0" t="0" r="0" b="0"/>
              <a:pathLst>
                <a:path w="60052" h="134695">
                  <a:moveTo>
                    <a:pt x="60051" y="5762"/>
                  </a:moveTo>
                  <a:lnTo>
                    <a:pt x="60051" y="5762"/>
                  </a:lnTo>
                  <a:lnTo>
                    <a:pt x="60051" y="2391"/>
                  </a:lnTo>
                  <a:lnTo>
                    <a:pt x="58639" y="1398"/>
                  </a:lnTo>
                  <a:lnTo>
                    <a:pt x="49207" y="0"/>
                  </a:lnTo>
                  <a:lnTo>
                    <a:pt x="34025" y="292"/>
                  </a:lnTo>
                  <a:lnTo>
                    <a:pt x="24730" y="2861"/>
                  </a:lnTo>
                  <a:lnTo>
                    <a:pt x="8192" y="15016"/>
                  </a:lnTo>
                  <a:lnTo>
                    <a:pt x="1724" y="24221"/>
                  </a:lnTo>
                  <a:lnTo>
                    <a:pt x="0" y="28651"/>
                  </a:lnTo>
                  <a:lnTo>
                    <a:pt x="944" y="48371"/>
                  </a:lnTo>
                  <a:lnTo>
                    <a:pt x="5794" y="60213"/>
                  </a:lnTo>
                  <a:lnTo>
                    <a:pt x="29707" y="101037"/>
                  </a:lnTo>
                  <a:lnTo>
                    <a:pt x="32454" y="110666"/>
                  </a:lnTo>
                  <a:lnTo>
                    <a:pt x="31793" y="119649"/>
                  </a:lnTo>
                  <a:lnTo>
                    <a:pt x="29148" y="127639"/>
                  </a:lnTo>
                  <a:lnTo>
                    <a:pt x="25620" y="133543"/>
                  </a:lnTo>
                  <a:lnTo>
                    <a:pt x="24397" y="134694"/>
                  </a:lnTo>
                  <a:lnTo>
                    <a:pt x="21951" y="1264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3264"/>
            <p:cNvSpPr/>
            <p:nvPr>
              <p:custDataLst>
                <p:tags r:id="rId21"/>
              </p:custDataLst>
            </p:nvPr>
          </p:nvSpPr>
          <p:spPr>
            <a:xfrm>
              <a:off x="6669866" y="6064250"/>
              <a:ext cx="81765" cy="86311"/>
            </a:xfrm>
            <a:custGeom>
              <a:avLst/>
              <a:gdLst/>
              <a:ahLst/>
              <a:cxnLst/>
              <a:rect l="0" t="0" r="0" b="0"/>
              <a:pathLst>
                <a:path w="81765" h="86311">
                  <a:moveTo>
                    <a:pt x="29384" y="0"/>
                  </a:moveTo>
                  <a:lnTo>
                    <a:pt x="29384" y="0"/>
                  </a:lnTo>
                  <a:lnTo>
                    <a:pt x="23609" y="5069"/>
                  </a:lnTo>
                  <a:lnTo>
                    <a:pt x="13483" y="12243"/>
                  </a:lnTo>
                  <a:lnTo>
                    <a:pt x="2957" y="26440"/>
                  </a:lnTo>
                  <a:lnTo>
                    <a:pt x="0" y="35505"/>
                  </a:lnTo>
                  <a:lnTo>
                    <a:pt x="1706" y="51913"/>
                  </a:lnTo>
                  <a:lnTo>
                    <a:pt x="8616" y="62113"/>
                  </a:lnTo>
                  <a:lnTo>
                    <a:pt x="30299" y="80159"/>
                  </a:lnTo>
                  <a:lnTo>
                    <a:pt x="44372" y="85015"/>
                  </a:lnTo>
                  <a:lnTo>
                    <a:pt x="52076" y="86310"/>
                  </a:lnTo>
                  <a:lnTo>
                    <a:pt x="64399" y="83986"/>
                  </a:lnTo>
                  <a:lnTo>
                    <a:pt x="80437" y="74367"/>
                  </a:lnTo>
                  <a:lnTo>
                    <a:pt x="81764" y="70040"/>
                  </a:lnTo>
                  <a:lnTo>
                    <a:pt x="81357" y="57704"/>
                  </a:lnTo>
                  <a:lnTo>
                    <a:pt x="76942" y="46578"/>
                  </a:lnTo>
                  <a:lnTo>
                    <a:pt x="69571" y="36929"/>
                  </a:lnTo>
                  <a:lnTo>
                    <a:pt x="59239" y="27937"/>
                  </a:lnTo>
                  <a:lnTo>
                    <a:pt x="54931" y="25680"/>
                  </a:lnTo>
                  <a:lnTo>
                    <a:pt x="51354" y="24881"/>
                  </a:lnTo>
                  <a:lnTo>
                    <a:pt x="48264" y="25054"/>
                  </a:lnTo>
                  <a:lnTo>
                    <a:pt x="46204" y="25875"/>
                  </a:lnTo>
                  <a:lnTo>
                    <a:pt x="42084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3265"/>
            <p:cNvSpPr/>
            <p:nvPr>
              <p:custDataLst>
                <p:tags r:id="rId22"/>
              </p:custDataLst>
            </p:nvPr>
          </p:nvSpPr>
          <p:spPr>
            <a:xfrm>
              <a:off x="6807200" y="6057819"/>
              <a:ext cx="74238" cy="76282"/>
            </a:xfrm>
            <a:custGeom>
              <a:avLst/>
              <a:gdLst/>
              <a:ahLst/>
              <a:cxnLst/>
              <a:rect l="0" t="0" r="0" b="0"/>
              <a:pathLst>
                <a:path w="74238" h="76282">
                  <a:moveTo>
                    <a:pt x="0" y="12781"/>
                  </a:moveTo>
                  <a:lnTo>
                    <a:pt x="0" y="12781"/>
                  </a:lnTo>
                  <a:lnTo>
                    <a:pt x="0" y="9123"/>
                  </a:lnTo>
                  <a:lnTo>
                    <a:pt x="0" y="56470"/>
                  </a:lnTo>
                  <a:lnTo>
                    <a:pt x="0" y="73393"/>
                  </a:lnTo>
                  <a:lnTo>
                    <a:pt x="18297" y="30151"/>
                  </a:lnTo>
                  <a:lnTo>
                    <a:pt x="30037" y="11185"/>
                  </a:lnTo>
                  <a:lnTo>
                    <a:pt x="42453" y="0"/>
                  </a:lnTo>
                  <a:lnTo>
                    <a:pt x="47351" y="27"/>
                  </a:lnTo>
                  <a:lnTo>
                    <a:pt x="58439" y="5701"/>
                  </a:lnTo>
                  <a:lnTo>
                    <a:pt x="66660" y="17161"/>
                  </a:lnTo>
                  <a:lnTo>
                    <a:pt x="71960" y="32366"/>
                  </a:lnTo>
                  <a:lnTo>
                    <a:pt x="74237" y="57939"/>
                  </a:lnTo>
                  <a:lnTo>
                    <a:pt x="69850" y="762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3266"/>
            <p:cNvSpPr/>
            <p:nvPr>
              <p:custDataLst>
                <p:tags r:id="rId23"/>
              </p:custDataLst>
            </p:nvPr>
          </p:nvSpPr>
          <p:spPr>
            <a:xfrm>
              <a:off x="6931664" y="5886676"/>
              <a:ext cx="173596" cy="247425"/>
            </a:xfrm>
            <a:custGeom>
              <a:avLst/>
              <a:gdLst/>
              <a:ahLst/>
              <a:cxnLst/>
              <a:rect l="0" t="0" r="0" b="0"/>
              <a:pathLst>
                <a:path w="173596" h="247425">
                  <a:moveTo>
                    <a:pt x="21586" y="222024"/>
                  </a:moveTo>
                  <a:lnTo>
                    <a:pt x="21586" y="222024"/>
                  </a:lnTo>
                  <a:lnTo>
                    <a:pt x="50530" y="191669"/>
                  </a:lnTo>
                  <a:lnTo>
                    <a:pt x="56660" y="176811"/>
                  </a:lnTo>
                  <a:lnTo>
                    <a:pt x="58341" y="167593"/>
                  </a:lnTo>
                  <a:lnTo>
                    <a:pt x="57378" y="163865"/>
                  </a:lnTo>
                  <a:lnTo>
                    <a:pt x="52545" y="157840"/>
                  </a:lnTo>
                  <a:lnTo>
                    <a:pt x="47575" y="154692"/>
                  </a:lnTo>
                  <a:lnTo>
                    <a:pt x="45261" y="153853"/>
                  </a:lnTo>
                  <a:lnTo>
                    <a:pt x="28523" y="159413"/>
                  </a:lnTo>
                  <a:lnTo>
                    <a:pt x="15496" y="173735"/>
                  </a:lnTo>
                  <a:lnTo>
                    <a:pt x="4768" y="192096"/>
                  </a:lnTo>
                  <a:lnTo>
                    <a:pt x="0" y="207311"/>
                  </a:lnTo>
                  <a:lnTo>
                    <a:pt x="687" y="231149"/>
                  </a:lnTo>
                  <a:lnTo>
                    <a:pt x="3420" y="236574"/>
                  </a:lnTo>
                  <a:lnTo>
                    <a:pt x="7358" y="240191"/>
                  </a:lnTo>
                  <a:lnTo>
                    <a:pt x="16673" y="244210"/>
                  </a:lnTo>
                  <a:lnTo>
                    <a:pt x="25518" y="245995"/>
                  </a:lnTo>
                  <a:lnTo>
                    <a:pt x="37914" y="241144"/>
                  </a:lnTo>
                  <a:lnTo>
                    <a:pt x="51421" y="231227"/>
                  </a:lnTo>
                  <a:lnTo>
                    <a:pt x="65547" y="211189"/>
                  </a:lnTo>
                  <a:lnTo>
                    <a:pt x="71034" y="192942"/>
                  </a:lnTo>
                  <a:lnTo>
                    <a:pt x="71785" y="188638"/>
                  </a:lnTo>
                  <a:lnTo>
                    <a:pt x="71985" y="188478"/>
                  </a:lnTo>
                  <a:lnTo>
                    <a:pt x="72118" y="189076"/>
                  </a:lnTo>
                  <a:lnTo>
                    <a:pt x="68674" y="205246"/>
                  </a:lnTo>
                  <a:lnTo>
                    <a:pt x="75129" y="235023"/>
                  </a:lnTo>
                  <a:lnTo>
                    <a:pt x="79152" y="239156"/>
                  </a:lnTo>
                  <a:lnTo>
                    <a:pt x="91151" y="243750"/>
                  </a:lnTo>
                  <a:lnTo>
                    <a:pt x="96890" y="243564"/>
                  </a:lnTo>
                  <a:lnTo>
                    <a:pt x="107030" y="239594"/>
                  </a:lnTo>
                  <a:lnTo>
                    <a:pt x="124043" y="222683"/>
                  </a:lnTo>
                  <a:lnTo>
                    <a:pt x="151285" y="180309"/>
                  </a:lnTo>
                  <a:lnTo>
                    <a:pt x="160204" y="149927"/>
                  </a:lnTo>
                  <a:lnTo>
                    <a:pt x="167315" y="107059"/>
                  </a:lnTo>
                  <a:lnTo>
                    <a:pt x="172009" y="68721"/>
                  </a:lnTo>
                  <a:lnTo>
                    <a:pt x="173595" y="27112"/>
                  </a:lnTo>
                  <a:lnTo>
                    <a:pt x="170049" y="9807"/>
                  </a:lnTo>
                  <a:lnTo>
                    <a:pt x="167128" y="2230"/>
                  </a:lnTo>
                  <a:lnTo>
                    <a:pt x="163770" y="0"/>
                  </a:lnTo>
                  <a:lnTo>
                    <a:pt x="160119" y="1335"/>
                  </a:lnTo>
                  <a:lnTo>
                    <a:pt x="156275" y="5048"/>
                  </a:lnTo>
                  <a:lnTo>
                    <a:pt x="144330" y="42130"/>
                  </a:lnTo>
                  <a:lnTo>
                    <a:pt x="134547" y="80685"/>
                  </a:lnTo>
                  <a:lnTo>
                    <a:pt x="131020" y="117195"/>
                  </a:lnTo>
                  <a:lnTo>
                    <a:pt x="131387" y="161409"/>
                  </a:lnTo>
                  <a:lnTo>
                    <a:pt x="140511" y="201241"/>
                  </a:lnTo>
                  <a:lnTo>
                    <a:pt x="161286" y="2474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3267"/>
            <p:cNvSpPr/>
            <p:nvPr>
              <p:custDataLst>
                <p:tags r:id="rId24"/>
              </p:custDataLst>
            </p:nvPr>
          </p:nvSpPr>
          <p:spPr>
            <a:xfrm>
              <a:off x="7143750" y="6048179"/>
              <a:ext cx="6351" cy="60522"/>
            </a:xfrm>
            <a:custGeom>
              <a:avLst/>
              <a:gdLst/>
              <a:ahLst/>
              <a:cxnLst/>
              <a:rect l="0" t="0" r="0" b="0"/>
              <a:pathLst>
                <a:path w="6351" h="60522">
                  <a:moveTo>
                    <a:pt x="6350" y="3371"/>
                  </a:moveTo>
                  <a:lnTo>
                    <a:pt x="6350" y="3371"/>
                  </a:lnTo>
                  <a:lnTo>
                    <a:pt x="6350" y="0"/>
                  </a:lnTo>
                  <a:lnTo>
                    <a:pt x="1986" y="16476"/>
                  </a:lnTo>
                  <a:lnTo>
                    <a:pt x="0" y="605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3268"/>
            <p:cNvSpPr/>
            <p:nvPr>
              <p:custDataLst>
                <p:tags r:id="rId25"/>
              </p:custDataLst>
            </p:nvPr>
          </p:nvSpPr>
          <p:spPr>
            <a:xfrm>
              <a:off x="7163009" y="6019800"/>
              <a:ext cx="101392" cy="14432"/>
            </a:xfrm>
            <a:custGeom>
              <a:avLst/>
              <a:gdLst/>
              <a:ahLst/>
              <a:cxnLst/>
              <a:rect l="0" t="0" r="0" b="0"/>
              <a:pathLst>
                <a:path w="101392" h="14432">
                  <a:moveTo>
                    <a:pt x="18841" y="0"/>
                  </a:moveTo>
                  <a:lnTo>
                    <a:pt x="18841" y="0"/>
                  </a:lnTo>
                  <a:lnTo>
                    <a:pt x="8702" y="705"/>
                  </a:lnTo>
                  <a:lnTo>
                    <a:pt x="1164" y="3371"/>
                  </a:lnTo>
                  <a:lnTo>
                    <a:pt x="0" y="5070"/>
                  </a:lnTo>
                  <a:lnTo>
                    <a:pt x="636" y="6907"/>
                  </a:lnTo>
                  <a:lnTo>
                    <a:pt x="2471" y="8839"/>
                  </a:lnTo>
                  <a:lnTo>
                    <a:pt x="8273" y="10984"/>
                  </a:lnTo>
                  <a:lnTo>
                    <a:pt x="54332" y="14431"/>
                  </a:lnTo>
                  <a:lnTo>
                    <a:pt x="101391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3269"/>
            <p:cNvSpPr/>
            <p:nvPr>
              <p:custDataLst>
                <p:tags r:id="rId26"/>
              </p:custDataLst>
            </p:nvPr>
          </p:nvSpPr>
          <p:spPr>
            <a:xfrm>
              <a:off x="7150100" y="5949950"/>
              <a:ext cx="12701" cy="101601"/>
            </a:xfrm>
            <a:custGeom>
              <a:avLst/>
              <a:gdLst/>
              <a:ahLst/>
              <a:cxnLst/>
              <a:rect l="0" t="0" r="0" b="0"/>
              <a:pathLst>
                <a:path w="12701" h="101601">
                  <a:moveTo>
                    <a:pt x="12700" y="101600"/>
                  </a:moveTo>
                  <a:lnTo>
                    <a:pt x="12700" y="101600"/>
                  </a:lnTo>
                  <a:lnTo>
                    <a:pt x="2574" y="5460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3270"/>
            <p:cNvSpPr/>
            <p:nvPr>
              <p:custDataLst>
                <p:tags r:id="rId27"/>
              </p:custDataLst>
            </p:nvPr>
          </p:nvSpPr>
          <p:spPr>
            <a:xfrm>
              <a:off x="7277100" y="6019800"/>
              <a:ext cx="88633" cy="286913"/>
            </a:xfrm>
            <a:custGeom>
              <a:avLst/>
              <a:gdLst/>
              <a:ahLst/>
              <a:cxnLst/>
              <a:rect l="0" t="0" r="0" b="0"/>
              <a:pathLst>
                <a:path w="88633" h="286913">
                  <a:moveTo>
                    <a:pt x="19050" y="0"/>
                  </a:moveTo>
                  <a:lnTo>
                    <a:pt x="19050" y="0"/>
                  </a:lnTo>
                  <a:lnTo>
                    <a:pt x="10212" y="0"/>
                  </a:lnTo>
                  <a:lnTo>
                    <a:pt x="8218" y="2117"/>
                  </a:lnTo>
                  <a:lnTo>
                    <a:pt x="2749" y="13798"/>
                  </a:lnTo>
                  <a:lnTo>
                    <a:pt x="1221" y="19774"/>
                  </a:lnTo>
                  <a:lnTo>
                    <a:pt x="3732" y="37217"/>
                  </a:lnTo>
                  <a:lnTo>
                    <a:pt x="8945" y="50147"/>
                  </a:lnTo>
                  <a:lnTo>
                    <a:pt x="16676" y="55919"/>
                  </a:lnTo>
                  <a:lnTo>
                    <a:pt x="21700" y="58445"/>
                  </a:lnTo>
                  <a:lnTo>
                    <a:pt x="32928" y="59372"/>
                  </a:lnTo>
                  <a:lnTo>
                    <a:pt x="44973" y="56727"/>
                  </a:lnTo>
                  <a:lnTo>
                    <a:pt x="62950" y="47303"/>
                  </a:lnTo>
                  <a:lnTo>
                    <a:pt x="76116" y="36280"/>
                  </a:lnTo>
                  <a:lnTo>
                    <a:pt x="79690" y="30705"/>
                  </a:lnTo>
                  <a:lnTo>
                    <a:pt x="80642" y="31054"/>
                  </a:lnTo>
                  <a:lnTo>
                    <a:pt x="81985" y="41657"/>
                  </a:lnTo>
                  <a:lnTo>
                    <a:pt x="85847" y="83802"/>
                  </a:lnTo>
                  <a:lnTo>
                    <a:pt x="87995" y="121021"/>
                  </a:lnTo>
                  <a:lnTo>
                    <a:pt x="88632" y="158860"/>
                  </a:lnTo>
                  <a:lnTo>
                    <a:pt x="85450" y="196883"/>
                  </a:lnTo>
                  <a:lnTo>
                    <a:pt x="79170" y="238369"/>
                  </a:lnTo>
                  <a:lnTo>
                    <a:pt x="71169" y="256931"/>
                  </a:lnTo>
                  <a:lnTo>
                    <a:pt x="58207" y="274588"/>
                  </a:lnTo>
                  <a:lnTo>
                    <a:pt x="41157" y="284317"/>
                  </a:lnTo>
                  <a:lnTo>
                    <a:pt x="31671" y="286912"/>
                  </a:lnTo>
                  <a:lnTo>
                    <a:pt x="24642" y="286524"/>
                  </a:lnTo>
                  <a:lnTo>
                    <a:pt x="19250" y="284149"/>
                  </a:lnTo>
                  <a:lnTo>
                    <a:pt x="14950" y="280450"/>
                  </a:lnTo>
                  <a:lnTo>
                    <a:pt x="2156" y="251645"/>
                  </a:lnTo>
                  <a:lnTo>
                    <a:pt x="0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3271"/>
            <p:cNvSpPr/>
            <p:nvPr>
              <p:custDataLst>
                <p:tags r:id="rId28"/>
              </p:custDataLst>
            </p:nvPr>
          </p:nvSpPr>
          <p:spPr>
            <a:xfrm>
              <a:off x="7429500" y="5852880"/>
              <a:ext cx="137052" cy="357421"/>
            </a:xfrm>
            <a:custGeom>
              <a:avLst/>
              <a:gdLst/>
              <a:ahLst/>
              <a:cxnLst/>
              <a:rect l="0" t="0" r="0" b="0"/>
              <a:pathLst>
                <a:path w="137052" h="357421">
                  <a:moveTo>
                    <a:pt x="120650" y="8170"/>
                  </a:moveTo>
                  <a:lnTo>
                    <a:pt x="120650" y="8170"/>
                  </a:lnTo>
                  <a:lnTo>
                    <a:pt x="133741" y="148"/>
                  </a:lnTo>
                  <a:lnTo>
                    <a:pt x="135727" y="0"/>
                  </a:lnTo>
                  <a:lnTo>
                    <a:pt x="137051" y="607"/>
                  </a:lnTo>
                  <a:lnTo>
                    <a:pt x="135544" y="18315"/>
                  </a:lnTo>
                  <a:lnTo>
                    <a:pt x="123644" y="59563"/>
                  </a:lnTo>
                  <a:lnTo>
                    <a:pt x="107705" y="98232"/>
                  </a:lnTo>
                  <a:lnTo>
                    <a:pt x="90410" y="145776"/>
                  </a:lnTo>
                  <a:lnTo>
                    <a:pt x="70775" y="186392"/>
                  </a:lnTo>
                  <a:lnTo>
                    <a:pt x="53099" y="228387"/>
                  </a:lnTo>
                  <a:lnTo>
                    <a:pt x="33528" y="270191"/>
                  </a:lnTo>
                  <a:lnTo>
                    <a:pt x="16597" y="311584"/>
                  </a:lnTo>
                  <a:lnTo>
                    <a:pt x="0" y="3574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3272"/>
            <p:cNvSpPr/>
            <p:nvPr>
              <p:custDataLst>
                <p:tags r:id="rId29"/>
              </p:custDataLst>
            </p:nvPr>
          </p:nvSpPr>
          <p:spPr>
            <a:xfrm>
              <a:off x="7595592" y="5998640"/>
              <a:ext cx="65841" cy="281373"/>
            </a:xfrm>
            <a:custGeom>
              <a:avLst/>
              <a:gdLst/>
              <a:ahLst/>
              <a:cxnLst/>
              <a:rect l="0" t="0" r="0" b="0"/>
              <a:pathLst>
                <a:path w="65841" h="281373">
                  <a:moveTo>
                    <a:pt x="11708" y="91010"/>
                  </a:moveTo>
                  <a:lnTo>
                    <a:pt x="11708" y="91010"/>
                  </a:lnTo>
                  <a:lnTo>
                    <a:pt x="8337" y="91009"/>
                  </a:lnTo>
                  <a:lnTo>
                    <a:pt x="8049" y="92421"/>
                  </a:lnTo>
                  <a:lnTo>
                    <a:pt x="18340" y="134318"/>
                  </a:lnTo>
                  <a:lnTo>
                    <a:pt x="23209" y="180939"/>
                  </a:lnTo>
                  <a:lnTo>
                    <a:pt x="26131" y="223441"/>
                  </a:lnTo>
                  <a:lnTo>
                    <a:pt x="27505" y="252075"/>
                  </a:lnTo>
                  <a:lnTo>
                    <a:pt x="24110" y="280142"/>
                  </a:lnTo>
                  <a:lnTo>
                    <a:pt x="22799" y="281305"/>
                  </a:lnTo>
                  <a:lnTo>
                    <a:pt x="21218" y="281372"/>
                  </a:lnTo>
                  <a:lnTo>
                    <a:pt x="9249" y="245997"/>
                  </a:lnTo>
                  <a:lnTo>
                    <a:pt x="2356" y="207801"/>
                  </a:lnTo>
                  <a:lnTo>
                    <a:pt x="0" y="174141"/>
                  </a:lnTo>
                  <a:lnTo>
                    <a:pt x="713" y="126930"/>
                  </a:lnTo>
                  <a:lnTo>
                    <a:pt x="8529" y="83152"/>
                  </a:lnTo>
                  <a:lnTo>
                    <a:pt x="17848" y="42003"/>
                  </a:lnTo>
                  <a:lnTo>
                    <a:pt x="23608" y="24779"/>
                  </a:lnTo>
                  <a:lnTo>
                    <a:pt x="33225" y="10068"/>
                  </a:lnTo>
                  <a:lnTo>
                    <a:pt x="42672" y="2120"/>
                  </a:lnTo>
                  <a:lnTo>
                    <a:pt x="47167" y="0"/>
                  </a:lnTo>
                  <a:lnTo>
                    <a:pt x="51575" y="1408"/>
                  </a:lnTo>
                  <a:lnTo>
                    <a:pt x="60236" y="10499"/>
                  </a:lnTo>
                  <a:lnTo>
                    <a:pt x="65026" y="23949"/>
                  </a:lnTo>
                  <a:lnTo>
                    <a:pt x="65840" y="53030"/>
                  </a:lnTo>
                  <a:lnTo>
                    <a:pt x="59731" y="87282"/>
                  </a:lnTo>
                  <a:lnTo>
                    <a:pt x="52102" y="105581"/>
                  </a:lnTo>
                  <a:lnTo>
                    <a:pt x="36612" y="126371"/>
                  </a:lnTo>
                  <a:lnTo>
                    <a:pt x="27244" y="134479"/>
                  </a:lnTo>
                  <a:lnTo>
                    <a:pt x="24182" y="135511"/>
                  </a:lnTo>
                  <a:lnTo>
                    <a:pt x="18058" y="1291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3273"/>
            <p:cNvSpPr/>
            <p:nvPr>
              <p:custDataLst>
                <p:tags r:id="rId30"/>
              </p:custDataLst>
            </p:nvPr>
          </p:nvSpPr>
          <p:spPr>
            <a:xfrm>
              <a:off x="7705610" y="6015115"/>
              <a:ext cx="104891" cy="120234"/>
            </a:xfrm>
            <a:custGeom>
              <a:avLst/>
              <a:gdLst/>
              <a:ahLst/>
              <a:cxnLst/>
              <a:rect l="0" t="0" r="0" b="0"/>
              <a:pathLst>
                <a:path w="104891" h="120234">
                  <a:moveTo>
                    <a:pt x="9640" y="36435"/>
                  </a:moveTo>
                  <a:lnTo>
                    <a:pt x="9640" y="36435"/>
                  </a:lnTo>
                  <a:lnTo>
                    <a:pt x="18477" y="45274"/>
                  </a:lnTo>
                  <a:lnTo>
                    <a:pt x="20471" y="45855"/>
                  </a:lnTo>
                  <a:lnTo>
                    <a:pt x="22505" y="45537"/>
                  </a:lnTo>
                  <a:lnTo>
                    <a:pt x="42378" y="36666"/>
                  </a:lnTo>
                  <a:lnTo>
                    <a:pt x="51472" y="27366"/>
                  </a:lnTo>
                  <a:lnTo>
                    <a:pt x="56453" y="18059"/>
                  </a:lnTo>
                  <a:lnTo>
                    <a:pt x="57782" y="13601"/>
                  </a:lnTo>
                  <a:lnTo>
                    <a:pt x="57963" y="9923"/>
                  </a:lnTo>
                  <a:lnTo>
                    <a:pt x="56281" y="3956"/>
                  </a:lnTo>
                  <a:lnTo>
                    <a:pt x="53433" y="2082"/>
                  </a:lnTo>
                  <a:lnTo>
                    <a:pt x="44626" y="0"/>
                  </a:lnTo>
                  <a:lnTo>
                    <a:pt x="31774" y="4719"/>
                  </a:lnTo>
                  <a:lnTo>
                    <a:pt x="24396" y="8941"/>
                  </a:lnTo>
                  <a:lnTo>
                    <a:pt x="12435" y="24921"/>
                  </a:lnTo>
                  <a:lnTo>
                    <a:pt x="0" y="56190"/>
                  </a:lnTo>
                  <a:lnTo>
                    <a:pt x="4588" y="81485"/>
                  </a:lnTo>
                  <a:lnTo>
                    <a:pt x="14920" y="97379"/>
                  </a:lnTo>
                  <a:lnTo>
                    <a:pt x="28213" y="110088"/>
                  </a:lnTo>
                  <a:lnTo>
                    <a:pt x="41178" y="118088"/>
                  </a:lnTo>
                  <a:lnTo>
                    <a:pt x="59639" y="120233"/>
                  </a:lnTo>
                  <a:lnTo>
                    <a:pt x="104890" y="1126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3274"/>
            <p:cNvSpPr/>
            <p:nvPr>
              <p:custDataLst>
                <p:tags r:id="rId31"/>
              </p:custDataLst>
            </p:nvPr>
          </p:nvSpPr>
          <p:spPr>
            <a:xfrm>
              <a:off x="7829550" y="6019800"/>
              <a:ext cx="76201" cy="117613"/>
            </a:xfrm>
            <a:custGeom>
              <a:avLst/>
              <a:gdLst/>
              <a:ahLst/>
              <a:cxnLst/>
              <a:rect l="0" t="0" r="0" b="0"/>
              <a:pathLst>
                <a:path w="76201" h="117613">
                  <a:moveTo>
                    <a:pt x="0" y="0"/>
                  </a:moveTo>
                  <a:lnTo>
                    <a:pt x="0" y="0"/>
                  </a:lnTo>
                  <a:lnTo>
                    <a:pt x="10113" y="6742"/>
                  </a:lnTo>
                  <a:lnTo>
                    <a:pt x="35942" y="44159"/>
                  </a:lnTo>
                  <a:lnTo>
                    <a:pt x="45300" y="70156"/>
                  </a:lnTo>
                  <a:lnTo>
                    <a:pt x="46474" y="86213"/>
                  </a:lnTo>
                  <a:lnTo>
                    <a:pt x="43168" y="105272"/>
                  </a:lnTo>
                  <a:lnTo>
                    <a:pt x="39101" y="117612"/>
                  </a:lnTo>
                  <a:lnTo>
                    <a:pt x="38061" y="117214"/>
                  </a:lnTo>
                  <a:lnTo>
                    <a:pt x="35026" y="113008"/>
                  </a:lnTo>
                  <a:lnTo>
                    <a:pt x="35087" y="102671"/>
                  </a:lnTo>
                  <a:lnTo>
                    <a:pt x="47136" y="60557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3275"/>
            <p:cNvSpPr/>
            <p:nvPr>
              <p:custDataLst>
                <p:tags r:id="rId32"/>
              </p:custDataLst>
            </p:nvPr>
          </p:nvSpPr>
          <p:spPr>
            <a:xfrm>
              <a:off x="7965525" y="6057900"/>
              <a:ext cx="16426" cy="76201"/>
            </a:xfrm>
            <a:custGeom>
              <a:avLst/>
              <a:gdLst/>
              <a:ahLst/>
              <a:cxnLst/>
              <a:rect l="0" t="0" r="0" b="0"/>
              <a:pathLst>
                <a:path w="16426" h="76201">
                  <a:moveTo>
                    <a:pt x="16425" y="0"/>
                  </a:moveTo>
                  <a:lnTo>
                    <a:pt x="16425" y="0"/>
                  </a:lnTo>
                  <a:lnTo>
                    <a:pt x="11399" y="11933"/>
                  </a:lnTo>
                  <a:lnTo>
                    <a:pt x="8586" y="20704"/>
                  </a:lnTo>
                  <a:lnTo>
                    <a:pt x="0" y="49162"/>
                  </a:lnTo>
                  <a:lnTo>
                    <a:pt x="3725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3276"/>
            <p:cNvSpPr/>
            <p:nvPr>
              <p:custDataLst>
                <p:tags r:id="rId33"/>
              </p:custDataLst>
            </p:nvPr>
          </p:nvSpPr>
          <p:spPr>
            <a:xfrm>
              <a:off x="8591550" y="5981700"/>
              <a:ext cx="135879" cy="248764"/>
            </a:xfrm>
            <a:custGeom>
              <a:avLst/>
              <a:gdLst/>
              <a:ahLst/>
              <a:cxnLst/>
              <a:rect l="0" t="0" r="0" b="0"/>
              <a:pathLst>
                <a:path w="135879" h="248764">
                  <a:moveTo>
                    <a:pt x="95250" y="0"/>
                  </a:moveTo>
                  <a:lnTo>
                    <a:pt x="95250" y="0"/>
                  </a:lnTo>
                  <a:lnTo>
                    <a:pt x="85137" y="10113"/>
                  </a:lnTo>
                  <a:lnTo>
                    <a:pt x="80173" y="20722"/>
                  </a:lnTo>
                  <a:lnTo>
                    <a:pt x="73614" y="44781"/>
                  </a:lnTo>
                  <a:lnTo>
                    <a:pt x="73771" y="49609"/>
                  </a:lnTo>
                  <a:lnTo>
                    <a:pt x="75286" y="53534"/>
                  </a:lnTo>
                  <a:lnTo>
                    <a:pt x="77708" y="56857"/>
                  </a:lnTo>
                  <a:lnTo>
                    <a:pt x="80732" y="59071"/>
                  </a:lnTo>
                  <a:lnTo>
                    <a:pt x="87857" y="61532"/>
                  </a:lnTo>
                  <a:lnTo>
                    <a:pt x="103173" y="59546"/>
                  </a:lnTo>
                  <a:lnTo>
                    <a:pt x="117745" y="51118"/>
                  </a:lnTo>
                  <a:lnTo>
                    <a:pt x="127629" y="43055"/>
                  </a:lnTo>
                  <a:lnTo>
                    <a:pt x="130241" y="42108"/>
                  </a:lnTo>
                  <a:lnTo>
                    <a:pt x="132688" y="42184"/>
                  </a:lnTo>
                  <a:lnTo>
                    <a:pt x="135025" y="42940"/>
                  </a:lnTo>
                  <a:lnTo>
                    <a:pt x="135878" y="44855"/>
                  </a:lnTo>
                  <a:lnTo>
                    <a:pt x="134944" y="50745"/>
                  </a:lnTo>
                  <a:lnTo>
                    <a:pt x="123525" y="87714"/>
                  </a:lnTo>
                  <a:lnTo>
                    <a:pt x="111780" y="129784"/>
                  </a:lnTo>
                  <a:lnTo>
                    <a:pt x="99364" y="166238"/>
                  </a:lnTo>
                  <a:lnTo>
                    <a:pt x="84409" y="208599"/>
                  </a:lnTo>
                  <a:lnTo>
                    <a:pt x="77731" y="221827"/>
                  </a:lnTo>
                  <a:lnTo>
                    <a:pt x="67708" y="234762"/>
                  </a:lnTo>
                  <a:lnTo>
                    <a:pt x="54318" y="243804"/>
                  </a:lnTo>
                  <a:lnTo>
                    <a:pt x="39663" y="248763"/>
                  </a:lnTo>
                  <a:lnTo>
                    <a:pt x="26095" y="248615"/>
                  </a:lnTo>
                  <a:lnTo>
                    <a:pt x="14890" y="244316"/>
                  </a:lnTo>
                  <a:lnTo>
                    <a:pt x="9926" y="241194"/>
                  </a:lnTo>
                  <a:lnTo>
                    <a:pt x="6618" y="235584"/>
                  </a:lnTo>
                  <a:lnTo>
                    <a:pt x="0" y="203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3277"/>
            <p:cNvSpPr/>
            <p:nvPr>
              <p:custDataLst>
                <p:tags r:id="rId34"/>
              </p:custDataLst>
            </p:nvPr>
          </p:nvSpPr>
          <p:spPr>
            <a:xfrm>
              <a:off x="7220741" y="5851042"/>
              <a:ext cx="37310" cy="264009"/>
            </a:xfrm>
            <a:custGeom>
              <a:avLst/>
              <a:gdLst/>
              <a:ahLst/>
              <a:cxnLst/>
              <a:rect l="0" t="0" r="0" b="0"/>
              <a:pathLst>
                <a:path w="37310" h="264009">
                  <a:moveTo>
                    <a:pt x="37309" y="3658"/>
                  </a:moveTo>
                  <a:lnTo>
                    <a:pt x="37309" y="3658"/>
                  </a:lnTo>
                  <a:lnTo>
                    <a:pt x="37309" y="287"/>
                  </a:lnTo>
                  <a:lnTo>
                    <a:pt x="35192" y="0"/>
                  </a:lnTo>
                  <a:lnTo>
                    <a:pt x="27196" y="1561"/>
                  </a:lnTo>
                  <a:lnTo>
                    <a:pt x="23512" y="5788"/>
                  </a:lnTo>
                  <a:lnTo>
                    <a:pt x="17536" y="19892"/>
                  </a:lnTo>
                  <a:lnTo>
                    <a:pt x="12315" y="58397"/>
                  </a:lnTo>
                  <a:lnTo>
                    <a:pt x="7168" y="94430"/>
                  </a:lnTo>
                  <a:lnTo>
                    <a:pt x="1880" y="136073"/>
                  </a:lnTo>
                  <a:lnTo>
                    <a:pt x="0" y="178986"/>
                  </a:lnTo>
                  <a:lnTo>
                    <a:pt x="149" y="217414"/>
                  </a:lnTo>
                  <a:lnTo>
                    <a:pt x="11909" y="2640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5" name="SMARTInkShape-3278"/>
          <p:cNvSpPr/>
          <p:nvPr>
            <p:custDataLst>
              <p:tags r:id="rId6"/>
            </p:custDataLst>
          </p:nvPr>
        </p:nvSpPr>
        <p:spPr>
          <a:xfrm>
            <a:off x="4229100" y="5803900"/>
            <a:ext cx="1516419" cy="85922"/>
          </a:xfrm>
          <a:custGeom>
            <a:avLst/>
            <a:gdLst/>
            <a:ahLst/>
            <a:cxnLst/>
            <a:rect l="0" t="0" r="0" b="0"/>
            <a:pathLst>
              <a:path w="1516419" h="85922">
                <a:moveTo>
                  <a:pt x="0" y="82550"/>
                </a:moveTo>
                <a:lnTo>
                  <a:pt x="0" y="82550"/>
                </a:lnTo>
                <a:lnTo>
                  <a:pt x="3371" y="85921"/>
                </a:lnTo>
                <a:lnTo>
                  <a:pt x="49284" y="76574"/>
                </a:lnTo>
                <a:lnTo>
                  <a:pt x="79054" y="72134"/>
                </a:lnTo>
                <a:lnTo>
                  <a:pt x="118156" y="67808"/>
                </a:lnTo>
                <a:lnTo>
                  <a:pt x="153878" y="63533"/>
                </a:lnTo>
                <a:lnTo>
                  <a:pt x="187629" y="59987"/>
                </a:lnTo>
                <a:lnTo>
                  <a:pt x="223796" y="58411"/>
                </a:lnTo>
                <a:lnTo>
                  <a:pt x="261038" y="55828"/>
                </a:lnTo>
                <a:lnTo>
                  <a:pt x="300167" y="52330"/>
                </a:lnTo>
                <a:lnTo>
                  <a:pt x="343428" y="48423"/>
                </a:lnTo>
                <a:lnTo>
                  <a:pt x="388525" y="44334"/>
                </a:lnTo>
                <a:lnTo>
                  <a:pt x="435850" y="40166"/>
                </a:lnTo>
                <a:lnTo>
                  <a:pt x="461311" y="38066"/>
                </a:lnTo>
                <a:lnTo>
                  <a:pt x="487457" y="35960"/>
                </a:lnTo>
                <a:lnTo>
                  <a:pt x="514060" y="34557"/>
                </a:lnTo>
                <a:lnTo>
                  <a:pt x="540968" y="33621"/>
                </a:lnTo>
                <a:lnTo>
                  <a:pt x="568078" y="32998"/>
                </a:lnTo>
                <a:lnTo>
                  <a:pt x="596030" y="31876"/>
                </a:lnTo>
                <a:lnTo>
                  <a:pt x="624542" y="30424"/>
                </a:lnTo>
                <a:lnTo>
                  <a:pt x="653429" y="28749"/>
                </a:lnTo>
                <a:lnTo>
                  <a:pt x="682563" y="27632"/>
                </a:lnTo>
                <a:lnTo>
                  <a:pt x="711865" y="26888"/>
                </a:lnTo>
                <a:lnTo>
                  <a:pt x="741276" y="26392"/>
                </a:lnTo>
                <a:lnTo>
                  <a:pt x="770762" y="26062"/>
                </a:lnTo>
                <a:lnTo>
                  <a:pt x="800298" y="25841"/>
                </a:lnTo>
                <a:lnTo>
                  <a:pt x="829865" y="25693"/>
                </a:lnTo>
                <a:lnTo>
                  <a:pt x="858749" y="25596"/>
                </a:lnTo>
                <a:lnTo>
                  <a:pt x="887177" y="25530"/>
                </a:lnTo>
                <a:lnTo>
                  <a:pt x="915301" y="25486"/>
                </a:lnTo>
                <a:lnTo>
                  <a:pt x="943223" y="25458"/>
                </a:lnTo>
                <a:lnTo>
                  <a:pt x="971010" y="25439"/>
                </a:lnTo>
                <a:lnTo>
                  <a:pt x="998707" y="25426"/>
                </a:lnTo>
                <a:lnTo>
                  <a:pt x="1025638" y="25417"/>
                </a:lnTo>
                <a:lnTo>
                  <a:pt x="1052059" y="25412"/>
                </a:lnTo>
                <a:lnTo>
                  <a:pt x="1078139" y="25408"/>
                </a:lnTo>
                <a:lnTo>
                  <a:pt x="1103287" y="25405"/>
                </a:lnTo>
                <a:lnTo>
                  <a:pt x="1127813" y="25403"/>
                </a:lnTo>
                <a:lnTo>
                  <a:pt x="1175056" y="25402"/>
                </a:lnTo>
                <a:lnTo>
                  <a:pt x="1219571" y="25401"/>
                </a:lnTo>
                <a:lnTo>
                  <a:pt x="1260992" y="23519"/>
                </a:lnTo>
                <a:lnTo>
                  <a:pt x="1299863" y="21036"/>
                </a:lnTo>
                <a:lnTo>
                  <a:pt x="1335955" y="19933"/>
                </a:lnTo>
                <a:lnTo>
                  <a:pt x="1381264" y="19312"/>
                </a:lnTo>
                <a:lnTo>
                  <a:pt x="1421500" y="19127"/>
                </a:lnTo>
                <a:lnTo>
                  <a:pt x="1466976" y="22444"/>
                </a:lnTo>
                <a:lnTo>
                  <a:pt x="1512762" y="29181"/>
                </a:lnTo>
                <a:lnTo>
                  <a:pt x="1515803" y="30037"/>
                </a:lnTo>
                <a:lnTo>
                  <a:pt x="1516418" y="30607"/>
                </a:lnTo>
                <a:lnTo>
                  <a:pt x="1479803" y="31524"/>
                </a:lnTo>
                <a:lnTo>
                  <a:pt x="1445561" y="31649"/>
                </a:lnTo>
                <a:lnTo>
                  <a:pt x="1400099" y="31720"/>
                </a:lnTo>
                <a:lnTo>
                  <a:pt x="1353076" y="31740"/>
                </a:lnTo>
                <a:lnTo>
                  <a:pt x="1320093" y="31746"/>
                </a:lnTo>
                <a:lnTo>
                  <a:pt x="1286619" y="31042"/>
                </a:lnTo>
                <a:lnTo>
                  <a:pt x="1252927" y="28378"/>
                </a:lnTo>
                <a:lnTo>
                  <a:pt x="1215375" y="26723"/>
                </a:lnTo>
                <a:lnTo>
                  <a:pt x="1175167" y="25988"/>
                </a:lnTo>
                <a:lnTo>
                  <a:pt x="1133778" y="25662"/>
                </a:lnTo>
                <a:lnTo>
                  <a:pt x="1089983" y="25516"/>
                </a:lnTo>
                <a:lnTo>
                  <a:pt x="1044648" y="25451"/>
                </a:lnTo>
                <a:lnTo>
                  <a:pt x="998629" y="25423"/>
                </a:lnTo>
                <a:lnTo>
                  <a:pt x="974786" y="25415"/>
                </a:lnTo>
                <a:lnTo>
                  <a:pt x="950423" y="25410"/>
                </a:lnTo>
                <a:lnTo>
                  <a:pt x="925716" y="25407"/>
                </a:lnTo>
                <a:lnTo>
                  <a:pt x="900777" y="25405"/>
                </a:lnTo>
                <a:lnTo>
                  <a:pt x="875685" y="25403"/>
                </a:lnTo>
                <a:lnTo>
                  <a:pt x="850490" y="25402"/>
                </a:lnTo>
                <a:lnTo>
                  <a:pt x="825227" y="26107"/>
                </a:lnTo>
                <a:lnTo>
                  <a:pt x="799917" y="27282"/>
                </a:lnTo>
                <a:lnTo>
                  <a:pt x="774579" y="28772"/>
                </a:lnTo>
                <a:lnTo>
                  <a:pt x="749219" y="29765"/>
                </a:lnTo>
                <a:lnTo>
                  <a:pt x="723847" y="30426"/>
                </a:lnTo>
                <a:lnTo>
                  <a:pt x="698464" y="30868"/>
                </a:lnTo>
                <a:lnTo>
                  <a:pt x="673781" y="31867"/>
                </a:lnTo>
                <a:lnTo>
                  <a:pt x="649565" y="33239"/>
                </a:lnTo>
                <a:lnTo>
                  <a:pt x="601962" y="36645"/>
                </a:lnTo>
                <a:lnTo>
                  <a:pt x="554935" y="40510"/>
                </a:lnTo>
                <a:lnTo>
                  <a:pt x="508163" y="44580"/>
                </a:lnTo>
                <a:lnTo>
                  <a:pt x="462917" y="48036"/>
                </a:lnTo>
                <a:lnTo>
                  <a:pt x="421641" y="49571"/>
                </a:lnTo>
                <a:lnTo>
                  <a:pt x="384011" y="52135"/>
                </a:lnTo>
                <a:lnTo>
                  <a:pt x="349177" y="55626"/>
                </a:lnTo>
                <a:lnTo>
                  <a:pt x="302505" y="60854"/>
                </a:lnTo>
                <a:lnTo>
                  <a:pt x="260140" y="63422"/>
                </a:lnTo>
                <a:lnTo>
                  <a:pt x="217406" y="68338"/>
                </a:lnTo>
                <a:lnTo>
                  <a:pt x="202928" y="72236"/>
                </a:lnTo>
                <a:lnTo>
                  <a:pt x="205136" y="72851"/>
                </a:lnTo>
                <a:lnTo>
                  <a:pt x="248659" y="68770"/>
                </a:lnTo>
                <a:lnTo>
                  <a:pt x="287930" y="63180"/>
                </a:lnTo>
                <a:lnTo>
                  <a:pt x="334609" y="57055"/>
                </a:lnTo>
                <a:lnTo>
                  <a:pt x="372376" y="52874"/>
                </a:lnTo>
                <a:lnTo>
                  <a:pt x="417384" y="48664"/>
                </a:lnTo>
                <a:lnTo>
                  <a:pt x="441945" y="46554"/>
                </a:lnTo>
                <a:lnTo>
                  <a:pt x="467491" y="44441"/>
                </a:lnTo>
                <a:lnTo>
                  <a:pt x="493695" y="42328"/>
                </a:lnTo>
                <a:lnTo>
                  <a:pt x="521041" y="40213"/>
                </a:lnTo>
                <a:lnTo>
                  <a:pt x="549149" y="38097"/>
                </a:lnTo>
                <a:lnTo>
                  <a:pt x="577766" y="35982"/>
                </a:lnTo>
                <a:lnTo>
                  <a:pt x="607427" y="33866"/>
                </a:lnTo>
                <a:lnTo>
                  <a:pt x="637785" y="31749"/>
                </a:lnTo>
                <a:lnTo>
                  <a:pt x="668606" y="29633"/>
                </a:lnTo>
                <a:lnTo>
                  <a:pt x="700443" y="27517"/>
                </a:lnTo>
                <a:lnTo>
                  <a:pt x="732956" y="25400"/>
                </a:lnTo>
                <a:lnTo>
                  <a:pt x="765921" y="23283"/>
                </a:lnTo>
                <a:lnTo>
                  <a:pt x="799891" y="21167"/>
                </a:lnTo>
                <a:lnTo>
                  <a:pt x="834533" y="19049"/>
                </a:lnTo>
                <a:lnTo>
                  <a:pt x="869622" y="16933"/>
                </a:lnTo>
                <a:lnTo>
                  <a:pt x="905009" y="14817"/>
                </a:lnTo>
                <a:lnTo>
                  <a:pt x="940595" y="12700"/>
                </a:lnTo>
                <a:lnTo>
                  <a:pt x="976313" y="10583"/>
                </a:lnTo>
                <a:lnTo>
                  <a:pt x="1011414" y="9172"/>
                </a:lnTo>
                <a:lnTo>
                  <a:pt x="1046104" y="8231"/>
                </a:lnTo>
                <a:lnTo>
                  <a:pt x="1080519" y="7604"/>
                </a:lnTo>
                <a:lnTo>
                  <a:pt x="1113341" y="7186"/>
                </a:lnTo>
                <a:lnTo>
                  <a:pt x="1145100" y="6907"/>
                </a:lnTo>
                <a:lnTo>
                  <a:pt x="1176150" y="6722"/>
                </a:lnTo>
                <a:lnTo>
                  <a:pt x="1206022" y="6598"/>
                </a:lnTo>
                <a:lnTo>
                  <a:pt x="1235109" y="6515"/>
                </a:lnTo>
                <a:lnTo>
                  <a:pt x="1263673" y="6460"/>
                </a:lnTo>
                <a:lnTo>
                  <a:pt x="1291182" y="5718"/>
                </a:lnTo>
                <a:lnTo>
                  <a:pt x="1317987" y="4517"/>
                </a:lnTo>
                <a:lnTo>
                  <a:pt x="1344325" y="3012"/>
                </a:lnTo>
                <a:lnTo>
                  <a:pt x="1368939" y="2008"/>
                </a:lnTo>
                <a:lnTo>
                  <a:pt x="146050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844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MARTInkShape-Group643"/>
          <p:cNvGrpSpPr/>
          <p:nvPr/>
        </p:nvGrpSpPr>
        <p:grpSpPr>
          <a:xfrm>
            <a:off x="115901" y="470184"/>
            <a:ext cx="462849" cy="408693"/>
            <a:chOff x="115901" y="470184"/>
            <a:chExt cx="462849" cy="408693"/>
          </a:xfrm>
        </p:grpSpPr>
        <p:sp>
          <p:nvSpPr>
            <p:cNvPr id="2" name="SMARTInkShape-3279"/>
            <p:cNvSpPr/>
            <p:nvPr>
              <p:custDataLst>
                <p:tags r:id="rId177"/>
              </p:custDataLst>
            </p:nvPr>
          </p:nvSpPr>
          <p:spPr>
            <a:xfrm>
              <a:off x="115901" y="562668"/>
              <a:ext cx="207950" cy="316209"/>
            </a:xfrm>
            <a:custGeom>
              <a:avLst/>
              <a:gdLst/>
              <a:ahLst/>
              <a:cxnLst/>
              <a:rect l="0" t="0" r="0" b="0"/>
              <a:pathLst>
                <a:path w="207950" h="316209">
                  <a:moveTo>
                    <a:pt x="30149" y="15182"/>
                  </a:moveTo>
                  <a:lnTo>
                    <a:pt x="30149" y="15182"/>
                  </a:lnTo>
                  <a:lnTo>
                    <a:pt x="30149" y="876"/>
                  </a:lnTo>
                  <a:lnTo>
                    <a:pt x="29443" y="0"/>
                  </a:lnTo>
                  <a:lnTo>
                    <a:pt x="28268" y="122"/>
                  </a:lnTo>
                  <a:lnTo>
                    <a:pt x="26778" y="909"/>
                  </a:lnTo>
                  <a:lnTo>
                    <a:pt x="18612" y="38364"/>
                  </a:lnTo>
                  <a:lnTo>
                    <a:pt x="9484" y="80455"/>
                  </a:lnTo>
                  <a:lnTo>
                    <a:pt x="5446" y="115583"/>
                  </a:lnTo>
                  <a:lnTo>
                    <a:pt x="2002" y="147293"/>
                  </a:lnTo>
                  <a:lnTo>
                    <a:pt x="0" y="182554"/>
                  </a:lnTo>
                  <a:lnTo>
                    <a:pt x="522" y="217980"/>
                  </a:lnTo>
                  <a:lnTo>
                    <a:pt x="8749" y="262870"/>
                  </a:lnTo>
                  <a:lnTo>
                    <a:pt x="16169" y="282604"/>
                  </a:lnTo>
                  <a:lnTo>
                    <a:pt x="29816" y="298431"/>
                  </a:lnTo>
                  <a:lnTo>
                    <a:pt x="38394" y="305614"/>
                  </a:lnTo>
                  <a:lnTo>
                    <a:pt x="61095" y="313596"/>
                  </a:lnTo>
                  <a:lnTo>
                    <a:pt x="97879" y="316208"/>
                  </a:lnTo>
                  <a:lnTo>
                    <a:pt x="145285" y="307399"/>
                  </a:lnTo>
                  <a:lnTo>
                    <a:pt x="207949" y="2882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3280"/>
            <p:cNvSpPr/>
            <p:nvPr>
              <p:custDataLst>
                <p:tags r:id="rId178"/>
              </p:custDataLst>
            </p:nvPr>
          </p:nvSpPr>
          <p:spPr>
            <a:xfrm>
              <a:off x="450850" y="490977"/>
              <a:ext cx="127900" cy="321824"/>
            </a:xfrm>
            <a:custGeom>
              <a:avLst/>
              <a:gdLst/>
              <a:ahLst/>
              <a:cxnLst/>
              <a:rect l="0" t="0" r="0" b="0"/>
              <a:pathLst>
                <a:path w="127900" h="321824">
                  <a:moveTo>
                    <a:pt x="50800" y="17023"/>
                  </a:moveTo>
                  <a:lnTo>
                    <a:pt x="50800" y="17023"/>
                  </a:lnTo>
                  <a:lnTo>
                    <a:pt x="57542" y="13652"/>
                  </a:lnTo>
                  <a:lnTo>
                    <a:pt x="62733" y="8234"/>
                  </a:lnTo>
                  <a:lnTo>
                    <a:pt x="65106" y="4814"/>
                  </a:lnTo>
                  <a:lnTo>
                    <a:pt x="68804" y="2533"/>
                  </a:lnTo>
                  <a:lnTo>
                    <a:pt x="78557" y="0"/>
                  </a:lnTo>
                  <a:lnTo>
                    <a:pt x="84827" y="4263"/>
                  </a:lnTo>
                  <a:lnTo>
                    <a:pt x="99319" y="22170"/>
                  </a:lnTo>
                  <a:lnTo>
                    <a:pt x="116603" y="63390"/>
                  </a:lnTo>
                  <a:lnTo>
                    <a:pt x="124261" y="96897"/>
                  </a:lnTo>
                  <a:lnTo>
                    <a:pt x="127899" y="132251"/>
                  </a:lnTo>
                  <a:lnTo>
                    <a:pt x="124813" y="166778"/>
                  </a:lnTo>
                  <a:lnTo>
                    <a:pt x="118512" y="204466"/>
                  </a:lnTo>
                  <a:lnTo>
                    <a:pt x="91901" y="250507"/>
                  </a:lnTo>
                  <a:lnTo>
                    <a:pt x="72072" y="276468"/>
                  </a:lnTo>
                  <a:lnTo>
                    <a:pt x="0" y="3218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3281"/>
            <p:cNvSpPr/>
            <p:nvPr>
              <p:custDataLst>
                <p:tags r:id="rId179"/>
              </p:custDataLst>
            </p:nvPr>
          </p:nvSpPr>
          <p:spPr>
            <a:xfrm>
              <a:off x="300728" y="470184"/>
              <a:ext cx="146463" cy="290335"/>
            </a:xfrm>
            <a:custGeom>
              <a:avLst/>
              <a:gdLst/>
              <a:ahLst/>
              <a:cxnLst/>
              <a:rect l="0" t="0" r="0" b="0"/>
              <a:pathLst>
                <a:path w="146463" h="290335">
                  <a:moveTo>
                    <a:pt x="124722" y="12416"/>
                  </a:moveTo>
                  <a:lnTo>
                    <a:pt x="124722" y="12416"/>
                  </a:lnTo>
                  <a:lnTo>
                    <a:pt x="128093" y="12416"/>
                  </a:lnTo>
                  <a:lnTo>
                    <a:pt x="131629" y="10534"/>
                  </a:lnTo>
                  <a:lnTo>
                    <a:pt x="136278" y="6949"/>
                  </a:lnTo>
                  <a:lnTo>
                    <a:pt x="136913" y="4577"/>
                  </a:lnTo>
                  <a:lnTo>
                    <a:pt x="137083" y="2957"/>
                  </a:lnTo>
                  <a:lnTo>
                    <a:pt x="135079" y="1876"/>
                  </a:lnTo>
                  <a:lnTo>
                    <a:pt x="110877" y="0"/>
                  </a:lnTo>
                  <a:lnTo>
                    <a:pt x="70451" y="5208"/>
                  </a:lnTo>
                  <a:lnTo>
                    <a:pt x="46004" y="12554"/>
                  </a:lnTo>
                  <a:lnTo>
                    <a:pt x="5683" y="37994"/>
                  </a:lnTo>
                  <a:lnTo>
                    <a:pt x="1260" y="47067"/>
                  </a:lnTo>
                  <a:lnTo>
                    <a:pt x="0" y="58861"/>
                  </a:lnTo>
                  <a:lnTo>
                    <a:pt x="6822" y="95073"/>
                  </a:lnTo>
                  <a:lnTo>
                    <a:pt x="18178" y="135674"/>
                  </a:lnTo>
                  <a:lnTo>
                    <a:pt x="24352" y="166910"/>
                  </a:lnTo>
                  <a:lnTo>
                    <a:pt x="27197" y="172097"/>
                  </a:lnTo>
                  <a:lnTo>
                    <a:pt x="27955" y="172492"/>
                  </a:lnTo>
                  <a:lnTo>
                    <a:pt x="28461" y="172050"/>
                  </a:lnTo>
                  <a:lnTo>
                    <a:pt x="29022" y="169677"/>
                  </a:lnTo>
                  <a:lnTo>
                    <a:pt x="29172" y="168057"/>
                  </a:lnTo>
                  <a:lnTo>
                    <a:pt x="33102" y="164375"/>
                  </a:lnTo>
                  <a:lnTo>
                    <a:pt x="50493" y="156262"/>
                  </a:lnTo>
                  <a:lnTo>
                    <a:pt x="62098" y="155840"/>
                  </a:lnTo>
                  <a:lnTo>
                    <a:pt x="105043" y="167024"/>
                  </a:lnTo>
                  <a:lnTo>
                    <a:pt x="131591" y="178170"/>
                  </a:lnTo>
                  <a:lnTo>
                    <a:pt x="137768" y="182186"/>
                  </a:lnTo>
                  <a:lnTo>
                    <a:pt x="141886" y="187685"/>
                  </a:lnTo>
                  <a:lnTo>
                    <a:pt x="146462" y="201321"/>
                  </a:lnTo>
                  <a:lnTo>
                    <a:pt x="142851" y="216788"/>
                  </a:lnTo>
                  <a:lnTo>
                    <a:pt x="126657" y="246343"/>
                  </a:lnTo>
                  <a:lnTo>
                    <a:pt x="101142" y="271153"/>
                  </a:lnTo>
                  <a:lnTo>
                    <a:pt x="76557" y="286813"/>
                  </a:lnTo>
                  <a:lnTo>
                    <a:pt x="56750" y="290334"/>
                  </a:lnTo>
                  <a:lnTo>
                    <a:pt x="51185" y="289417"/>
                  </a:lnTo>
                  <a:lnTo>
                    <a:pt x="43120" y="284635"/>
                  </a:lnTo>
                  <a:lnTo>
                    <a:pt x="41393" y="282090"/>
                  </a:lnTo>
                  <a:lnTo>
                    <a:pt x="42172" y="2727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SMARTInkShape-Group645"/>
          <p:cNvGrpSpPr/>
          <p:nvPr/>
        </p:nvGrpSpPr>
        <p:grpSpPr>
          <a:xfrm>
            <a:off x="844550" y="508000"/>
            <a:ext cx="2178051" cy="522547"/>
            <a:chOff x="844550" y="508000"/>
            <a:chExt cx="2178051" cy="522547"/>
          </a:xfrm>
        </p:grpSpPr>
        <p:sp>
          <p:nvSpPr>
            <p:cNvPr id="6" name="SMARTInkShape-3282"/>
            <p:cNvSpPr/>
            <p:nvPr>
              <p:custDataLst>
                <p:tags r:id="rId159"/>
              </p:custDataLst>
            </p:nvPr>
          </p:nvSpPr>
          <p:spPr>
            <a:xfrm>
              <a:off x="1296099" y="516115"/>
              <a:ext cx="62802" cy="327125"/>
            </a:xfrm>
            <a:custGeom>
              <a:avLst/>
              <a:gdLst/>
              <a:ahLst/>
              <a:cxnLst/>
              <a:rect l="0" t="0" r="0" b="0"/>
              <a:pathLst>
                <a:path w="62802" h="327125">
                  <a:moveTo>
                    <a:pt x="5651" y="10935"/>
                  </a:moveTo>
                  <a:lnTo>
                    <a:pt x="5651" y="10935"/>
                  </a:lnTo>
                  <a:lnTo>
                    <a:pt x="5651" y="4193"/>
                  </a:lnTo>
                  <a:lnTo>
                    <a:pt x="4945" y="2207"/>
                  </a:lnTo>
                  <a:lnTo>
                    <a:pt x="3769" y="883"/>
                  </a:lnTo>
                  <a:lnTo>
                    <a:pt x="2280" y="0"/>
                  </a:lnTo>
                  <a:lnTo>
                    <a:pt x="2507" y="8427"/>
                  </a:lnTo>
                  <a:lnTo>
                    <a:pt x="2838" y="36768"/>
                  </a:lnTo>
                  <a:lnTo>
                    <a:pt x="0" y="77108"/>
                  </a:lnTo>
                  <a:lnTo>
                    <a:pt x="3803" y="114056"/>
                  </a:lnTo>
                  <a:lnTo>
                    <a:pt x="5104" y="157671"/>
                  </a:lnTo>
                  <a:lnTo>
                    <a:pt x="6194" y="192858"/>
                  </a:lnTo>
                  <a:lnTo>
                    <a:pt x="10673" y="234250"/>
                  </a:lnTo>
                  <a:lnTo>
                    <a:pt x="18507" y="274631"/>
                  </a:lnTo>
                  <a:lnTo>
                    <a:pt x="26628" y="304732"/>
                  </a:lnTo>
                  <a:lnTo>
                    <a:pt x="38644" y="327124"/>
                  </a:lnTo>
                  <a:lnTo>
                    <a:pt x="41757" y="326855"/>
                  </a:lnTo>
                  <a:lnTo>
                    <a:pt x="62801" y="2966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283"/>
            <p:cNvSpPr/>
            <p:nvPr>
              <p:custDataLst>
                <p:tags r:id="rId160"/>
              </p:custDataLst>
            </p:nvPr>
          </p:nvSpPr>
          <p:spPr>
            <a:xfrm>
              <a:off x="1061213" y="751992"/>
              <a:ext cx="157988" cy="123758"/>
            </a:xfrm>
            <a:custGeom>
              <a:avLst/>
              <a:gdLst/>
              <a:ahLst/>
              <a:cxnLst/>
              <a:rect l="0" t="0" r="0" b="0"/>
              <a:pathLst>
                <a:path w="157988" h="123758">
                  <a:moveTo>
                    <a:pt x="11937" y="3658"/>
                  </a:moveTo>
                  <a:lnTo>
                    <a:pt x="11937" y="3658"/>
                  </a:lnTo>
                  <a:lnTo>
                    <a:pt x="8566" y="287"/>
                  </a:lnTo>
                  <a:lnTo>
                    <a:pt x="6867" y="0"/>
                  </a:lnTo>
                  <a:lnTo>
                    <a:pt x="5030" y="513"/>
                  </a:lnTo>
                  <a:lnTo>
                    <a:pt x="3099" y="1562"/>
                  </a:lnTo>
                  <a:lnTo>
                    <a:pt x="1812" y="3672"/>
                  </a:lnTo>
                  <a:lnTo>
                    <a:pt x="0" y="14794"/>
                  </a:lnTo>
                  <a:lnTo>
                    <a:pt x="2708" y="51134"/>
                  </a:lnTo>
                  <a:lnTo>
                    <a:pt x="19023" y="97704"/>
                  </a:lnTo>
                  <a:lnTo>
                    <a:pt x="27081" y="113189"/>
                  </a:lnTo>
                  <a:lnTo>
                    <a:pt x="35366" y="122424"/>
                  </a:lnTo>
                  <a:lnTo>
                    <a:pt x="40256" y="123757"/>
                  </a:lnTo>
                  <a:lnTo>
                    <a:pt x="51334" y="121476"/>
                  </a:lnTo>
                  <a:lnTo>
                    <a:pt x="61432" y="113877"/>
                  </a:lnTo>
                  <a:lnTo>
                    <a:pt x="79413" y="88381"/>
                  </a:lnTo>
                  <a:lnTo>
                    <a:pt x="91483" y="48145"/>
                  </a:lnTo>
                  <a:lnTo>
                    <a:pt x="100227" y="10234"/>
                  </a:lnTo>
                  <a:lnTo>
                    <a:pt x="100431" y="10159"/>
                  </a:lnTo>
                  <a:lnTo>
                    <a:pt x="104088" y="16795"/>
                  </a:lnTo>
                  <a:lnTo>
                    <a:pt x="115753" y="59638"/>
                  </a:lnTo>
                  <a:lnTo>
                    <a:pt x="125404" y="79511"/>
                  </a:lnTo>
                  <a:lnTo>
                    <a:pt x="130621" y="83860"/>
                  </a:lnTo>
                  <a:lnTo>
                    <a:pt x="157987" y="925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3284"/>
            <p:cNvSpPr/>
            <p:nvPr>
              <p:custDataLst>
                <p:tags r:id="rId161"/>
              </p:custDataLst>
            </p:nvPr>
          </p:nvSpPr>
          <p:spPr>
            <a:xfrm>
              <a:off x="854180" y="774700"/>
              <a:ext cx="142771" cy="57151"/>
            </a:xfrm>
            <a:custGeom>
              <a:avLst/>
              <a:gdLst/>
              <a:ahLst/>
              <a:cxnLst/>
              <a:rect l="0" t="0" r="0" b="0"/>
              <a:pathLst>
                <a:path w="142771" h="57151">
                  <a:moveTo>
                    <a:pt x="9420" y="57150"/>
                  </a:moveTo>
                  <a:lnTo>
                    <a:pt x="9420" y="57150"/>
                  </a:lnTo>
                  <a:lnTo>
                    <a:pt x="582" y="57150"/>
                  </a:lnTo>
                  <a:lnTo>
                    <a:pt x="0" y="55739"/>
                  </a:lnTo>
                  <a:lnTo>
                    <a:pt x="1235" y="50408"/>
                  </a:lnTo>
                  <a:lnTo>
                    <a:pt x="9780" y="45217"/>
                  </a:lnTo>
                  <a:lnTo>
                    <a:pt x="56341" y="24910"/>
                  </a:lnTo>
                  <a:lnTo>
                    <a:pt x="95431" y="12897"/>
                  </a:lnTo>
                  <a:lnTo>
                    <a:pt x="1427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3285"/>
            <p:cNvSpPr/>
            <p:nvPr>
              <p:custDataLst>
                <p:tags r:id="rId162"/>
              </p:custDataLst>
            </p:nvPr>
          </p:nvSpPr>
          <p:spPr>
            <a:xfrm>
              <a:off x="844550" y="532307"/>
              <a:ext cx="177801" cy="382094"/>
            </a:xfrm>
            <a:custGeom>
              <a:avLst/>
              <a:gdLst/>
              <a:ahLst/>
              <a:cxnLst/>
              <a:rect l="0" t="0" r="0" b="0"/>
              <a:pathLst>
                <a:path w="177801" h="382094">
                  <a:moveTo>
                    <a:pt x="0" y="369393"/>
                  </a:moveTo>
                  <a:lnTo>
                    <a:pt x="0" y="369393"/>
                  </a:lnTo>
                  <a:lnTo>
                    <a:pt x="0" y="359749"/>
                  </a:lnTo>
                  <a:lnTo>
                    <a:pt x="10126" y="319295"/>
                  </a:lnTo>
                  <a:lnTo>
                    <a:pt x="12643" y="283758"/>
                  </a:lnTo>
                  <a:lnTo>
                    <a:pt x="17544" y="240225"/>
                  </a:lnTo>
                  <a:lnTo>
                    <a:pt x="23464" y="201220"/>
                  </a:lnTo>
                  <a:lnTo>
                    <a:pt x="27597" y="168355"/>
                  </a:lnTo>
                  <a:lnTo>
                    <a:pt x="31786" y="134463"/>
                  </a:lnTo>
                  <a:lnTo>
                    <a:pt x="36229" y="93056"/>
                  </a:lnTo>
                  <a:lnTo>
                    <a:pt x="37730" y="49989"/>
                  </a:lnTo>
                  <a:lnTo>
                    <a:pt x="38733" y="17337"/>
                  </a:lnTo>
                  <a:lnTo>
                    <a:pt x="43558" y="0"/>
                  </a:lnTo>
                  <a:lnTo>
                    <a:pt x="45266" y="1070"/>
                  </a:lnTo>
                  <a:lnTo>
                    <a:pt x="54413" y="17471"/>
                  </a:lnTo>
                  <a:lnTo>
                    <a:pt x="70146" y="62105"/>
                  </a:lnTo>
                  <a:lnTo>
                    <a:pt x="86842" y="108160"/>
                  </a:lnTo>
                  <a:lnTo>
                    <a:pt x="99501" y="152526"/>
                  </a:lnTo>
                  <a:lnTo>
                    <a:pt x="109839" y="187635"/>
                  </a:lnTo>
                  <a:lnTo>
                    <a:pt x="123797" y="233694"/>
                  </a:lnTo>
                  <a:lnTo>
                    <a:pt x="134282" y="270860"/>
                  </a:lnTo>
                  <a:lnTo>
                    <a:pt x="147096" y="314181"/>
                  </a:lnTo>
                  <a:lnTo>
                    <a:pt x="169611" y="361773"/>
                  </a:lnTo>
                  <a:lnTo>
                    <a:pt x="177800" y="3820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3286"/>
            <p:cNvSpPr/>
            <p:nvPr>
              <p:custDataLst>
                <p:tags r:id="rId163"/>
              </p:custDataLst>
            </p:nvPr>
          </p:nvSpPr>
          <p:spPr>
            <a:xfrm>
              <a:off x="2007745" y="622300"/>
              <a:ext cx="119506" cy="164936"/>
            </a:xfrm>
            <a:custGeom>
              <a:avLst/>
              <a:gdLst/>
              <a:ahLst/>
              <a:cxnLst/>
              <a:rect l="0" t="0" r="0" b="0"/>
              <a:pathLst>
                <a:path w="119506" h="164936">
                  <a:moveTo>
                    <a:pt x="11555" y="57150"/>
                  </a:moveTo>
                  <a:lnTo>
                    <a:pt x="11555" y="57150"/>
                  </a:lnTo>
                  <a:lnTo>
                    <a:pt x="11555" y="53779"/>
                  </a:lnTo>
                  <a:lnTo>
                    <a:pt x="8184" y="44941"/>
                  </a:lnTo>
                  <a:lnTo>
                    <a:pt x="571" y="32093"/>
                  </a:lnTo>
                  <a:lnTo>
                    <a:pt x="0" y="29862"/>
                  </a:lnTo>
                  <a:lnTo>
                    <a:pt x="323" y="28375"/>
                  </a:lnTo>
                  <a:lnTo>
                    <a:pt x="1245" y="27383"/>
                  </a:lnTo>
                  <a:lnTo>
                    <a:pt x="2565" y="26722"/>
                  </a:lnTo>
                  <a:lnTo>
                    <a:pt x="17906" y="35905"/>
                  </a:lnTo>
                  <a:lnTo>
                    <a:pt x="52634" y="66844"/>
                  </a:lnTo>
                  <a:lnTo>
                    <a:pt x="81797" y="111387"/>
                  </a:lnTo>
                  <a:lnTo>
                    <a:pt x="91457" y="132761"/>
                  </a:lnTo>
                  <a:lnTo>
                    <a:pt x="93399" y="149316"/>
                  </a:lnTo>
                  <a:lnTo>
                    <a:pt x="91909" y="159966"/>
                  </a:lnTo>
                  <a:lnTo>
                    <a:pt x="90525" y="163794"/>
                  </a:lnTo>
                  <a:lnTo>
                    <a:pt x="87485" y="164935"/>
                  </a:lnTo>
                  <a:lnTo>
                    <a:pt x="78463" y="162440"/>
                  </a:lnTo>
                  <a:lnTo>
                    <a:pt x="69279" y="152864"/>
                  </a:lnTo>
                  <a:lnTo>
                    <a:pt x="64854" y="146359"/>
                  </a:lnTo>
                  <a:lnTo>
                    <a:pt x="58627" y="110237"/>
                  </a:lnTo>
                  <a:lnTo>
                    <a:pt x="66895" y="63785"/>
                  </a:lnTo>
                  <a:lnTo>
                    <a:pt x="82750" y="31129"/>
                  </a:lnTo>
                  <a:lnTo>
                    <a:pt x="11950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3287"/>
            <p:cNvSpPr/>
            <p:nvPr>
              <p:custDataLst>
                <p:tags r:id="rId164"/>
              </p:custDataLst>
            </p:nvPr>
          </p:nvSpPr>
          <p:spPr>
            <a:xfrm>
              <a:off x="1748607" y="653179"/>
              <a:ext cx="257623" cy="377368"/>
            </a:xfrm>
            <a:custGeom>
              <a:avLst/>
              <a:gdLst/>
              <a:ahLst/>
              <a:cxnLst/>
              <a:rect l="0" t="0" r="0" b="0"/>
              <a:pathLst>
                <a:path w="257623" h="377368">
                  <a:moveTo>
                    <a:pt x="16693" y="89771"/>
                  </a:moveTo>
                  <a:lnTo>
                    <a:pt x="16693" y="89771"/>
                  </a:lnTo>
                  <a:lnTo>
                    <a:pt x="16693" y="93142"/>
                  </a:lnTo>
                  <a:lnTo>
                    <a:pt x="16693" y="88496"/>
                  </a:lnTo>
                  <a:lnTo>
                    <a:pt x="18104" y="86099"/>
                  </a:lnTo>
                  <a:lnTo>
                    <a:pt x="54365" y="44135"/>
                  </a:lnTo>
                  <a:lnTo>
                    <a:pt x="63289" y="22470"/>
                  </a:lnTo>
                  <a:lnTo>
                    <a:pt x="65625" y="11411"/>
                  </a:lnTo>
                  <a:lnTo>
                    <a:pt x="64781" y="3674"/>
                  </a:lnTo>
                  <a:lnTo>
                    <a:pt x="63568" y="623"/>
                  </a:lnTo>
                  <a:lnTo>
                    <a:pt x="59937" y="0"/>
                  </a:lnTo>
                  <a:lnTo>
                    <a:pt x="48378" y="3071"/>
                  </a:lnTo>
                  <a:lnTo>
                    <a:pt x="17079" y="32097"/>
                  </a:lnTo>
                  <a:lnTo>
                    <a:pt x="5597" y="53789"/>
                  </a:lnTo>
                  <a:lnTo>
                    <a:pt x="0" y="92672"/>
                  </a:lnTo>
                  <a:lnTo>
                    <a:pt x="5083" y="126457"/>
                  </a:lnTo>
                  <a:lnTo>
                    <a:pt x="17413" y="143470"/>
                  </a:lnTo>
                  <a:lnTo>
                    <a:pt x="25639" y="150971"/>
                  </a:lnTo>
                  <a:lnTo>
                    <a:pt x="47950" y="157423"/>
                  </a:lnTo>
                  <a:lnTo>
                    <a:pt x="72918" y="157233"/>
                  </a:lnTo>
                  <a:lnTo>
                    <a:pt x="107514" y="147781"/>
                  </a:lnTo>
                  <a:lnTo>
                    <a:pt x="142851" y="127028"/>
                  </a:lnTo>
                  <a:lnTo>
                    <a:pt x="182849" y="85261"/>
                  </a:lnTo>
                  <a:lnTo>
                    <a:pt x="201156" y="61545"/>
                  </a:lnTo>
                  <a:lnTo>
                    <a:pt x="208038" y="43124"/>
                  </a:lnTo>
                  <a:lnTo>
                    <a:pt x="210390" y="25295"/>
                  </a:lnTo>
                  <a:lnTo>
                    <a:pt x="209084" y="12667"/>
                  </a:lnTo>
                  <a:lnTo>
                    <a:pt x="206337" y="8735"/>
                  </a:lnTo>
                  <a:lnTo>
                    <a:pt x="202389" y="6114"/>
                  </a:lnTo>
                  <a:lnTo>
                    <a:pt x="197640" y="4366"/>
                  </a:lnTo>
                  <a:lnTo>
                    <a:pt x="170731" y="8649"/>
                  </a:lnTo>
                  <a:lnTo>
                    <a:pt x="146060" y="22225"/>
                  </a:lnTo>
                  <a:lnTo>
                    <a:pt x="125344" y="46396"/>
                  </a:lnTo>
                  <a:lnTo>
                    <a:pt x="119781" y="60145"/>
                  </a:lnTo>
                  <a:lnTo>
                    <a:pt x="119285" y="65787"/>
                  </a:lnTo>
                  <a:lnTo>
                    <a:pt x="122497" y="75819"/>
                  </a:lnTo>
                  <a:lnTo>
                    <a:pt x="125329" y="80470"/>
                  </a:lnTo>
                  <a:lnTo>
                    <a:pt x="137883" y="87519"/>
                  </a:lnTo>
                  <a:lnTo>
                    <a:pt x="153811" y="91592"/>
                  </a:lnTo>
                  <a:lnTo>
                    <a:pt x="167945" y="91051"/>
                  </a:lnTo>
                  <a:lnTo>
                    <a:pt x="181283" y="84695"/>
                  </a:lnTo>
                  <a:lnTo>
                    <a:pt x="198810" y="69217"/>
                  </a:lnTo>
                  <a:lnTo>
                    <a:pt x="214004" y="51766"/>
                  </a:lnTo>
                  <a:lnTo>
                    <a:pt x="215967" y="50323"/>
                  </a:lnTo>
                  <a:lnTo>
                    <a:pt x="217276" y="50067"/>
                  </a:lnTo>
                  <a:lnTo>
                    <a:pt x="218148" y="50602"/>
                  </a:lnTo>
                  <a:lnTo>
                    <a:pt x="223111" y="91576"/>
                  </a:lnTo>
                  <a:lnTo>
                    <a:pt x="228686" y="128406"/>
                  </a:lnTo>
                  <a:lnTo>
                    <a:pt x="234806" y="169500"/>
                  </a:lnTo>
                  <a:lnTo>
                    <a:pt x="243195" y="209472"/>
                  </a:lnTo>
                  <a:lnTo>
                    <a:pt x="249532" y="244477"/>
                  </a:lnTo>
                  <a:lnTo>
                    <a:pt x="256113" y="290787"/>
                  </a:lnTo>
                  <a:lnTo>
                    <a:pt x="257622" y="324682"/>
                  </a:lnTo>
                  <a:lnTo>
                    <a:pt x="247770" y="354970"/>
                  </a:lnTo>
                  <a:lnTo>
                    <a:pt x="235340" y="370150"/>
                  </a:lnTo>
                  <a:lnTo>
                    <a:pt x="228074" y="376174"/>
                  </a:lnTo>
                  <a:lnTo>
                    <a:pt x="219703" y="377367"/>
                  </a:lnTo>
                  <a:lnTo>
                    <a:pt x="200994" y="371167"/>
                  </a:lnTo>
                  <a:lnTo>
                    <a:pt x="169093" y="3501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3288"/>
            <p:cNvSpPr/>
            <p:nvPr>
              <p:custDataLst>
                <p:tags r:id="rId165"/>
              </p:custDataLst>
            </p:nvPr>
          </p:nvSpPr>
          <p:spPr>
            <a:xfrm>
              <a:off x="1593850" y="641350"/>
              <a:ext cx="127001" cy="196003"/>
            </a:xfrm>
            <a:custGeom>
              <a:avLst/>
              <a:gdLst/>
              <a:ahLst/>
              <a:cxnLst/>
              <a:rect l="0" t="0" r="0" b="0"/>
              <a:pathLst>
                <a:path w="127001" h="196003">
                  <a:moveTo>
                    <a:pt x="0" y="63500"/>
                  </a:moveTo>
                  <a:lnTo>
                    <a:pt x="0" y="63500"/>
                  </a:lnTo>
                  <a:lnTo>
                    <a:pt x="0" y="54662"/>
                  </a:lnTo>
                  <a:lnTo>
                    <a:pt x="1411" y="53374"/>
                  </a:lnTo>
                  <a:lnTo>
                    <a:pt x="6742" y="51944"/>
                  </a:lnTo>
                  <a:lnTo>
                    <a:pt x="15697" y="56953"/>
                  </a:lnTo>
                  <a:lnTo>
                    <a:pt x="59234" y="96348"/>
                  </a:lnTo>
                  <a:lnTo>
                    <a:pt x="79590" y="136075"/>
                  </a:lnTo>
                  <a:lnTo>
                    <a:pt x="89513" y="158774"/>
                  </a:lnTo>
                  <a:lnTo>
                    <a:pt x="90818" y="173342"/>
                  </a:lnTo>
                  <a:lnTo>
                    <a:pt x="87587" y="191766"/>
                  </a:lnTo>
                  <a:lnTo>
                    <a:pt x="85908" y="195577"/>
                  </a:lnTo>
                  <a:lnTo>
                    <a:pt x="83377" y="196002"/>
                  </a:lnTo>
                  <a:lnTo>
                    <a:pt x="80279" y="194168"/>
                  </a:lnTo>
                  <a:lnTo>
                    <a:pt x="76803" y="190828"/>
                  </a:lnTo>
                  <a:lnTo>
                    <a:pt x="72940" y="175829"/>
                  </a:lnTo>
                  <a:lnTo>
                    <a:pt x="70460" y="131706"/>
                  </a:lnTo>
                  <a:lnTo>
                    <a:pt x="71382" y="95317"/>
                  </a:lnTo>
                  <a:lnTo>
                    <a:pt x="85570" y="51440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3289"/>
            <p:cNvSpPr/>
            <p:nvPr>
              <p:custDataLst>
                <p:tags r:id="rId166"/>
              </p:custDataLst>
            </p:nvPr>
          </p:nvSpPr>
          <p:spPr>
            <a:xfrm>
              <a:off x="1244001" y="679450"/>
              <a:ext cx="146650" cy="43568"/>
            </a:xfrm>
            <a:custGeom>
              <a:avLst/>
              <a:gdLst/>
              <a:ahLst/>
              <a:cxnLst/>
              <a:rect l="0" t="0" r="0" b="0"/>
              <a:pathLst>
                <a:path w="146650" h="43568">
                  <a:moveTo>
                    <a:pt x="25999" y="38100"/>
                  </a:moveTo>
                  <a:lnTo>
                    <a:pt x="25999" y="38100"/>
                  </a:lnTo>
                  <a:lnTo>
                    <a:pt x="759" y="43567"/>
                  </a:lnTo>
                  <a:lnTo>
                    <a:pt x="0" y="43156"/>
                  </a:lnTo>
                  <a:lnTo>
                    <a:pt x="905" y="42176"/>
                  </a:lnTo>
                  <a:lnTo>
                    <a:pt x="22610" y="32163"/>
                  </a:lnTo>
                  <a:lnTo>
                    <a:pt x="67973" y="17502"/>
                  </a:lnTo>
                  <a:lnTo>
                    <a:pt x="108922" y="5182"/>
                  </a:lnTo>
                  <a:lnTo>
                    <a:pt x="14664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3290"/>
            <p:cNvSpPr/>
            <p:nvPr>
              <p:custDataLst>
                <p:tags r:id="rId167"/>
              </p:custDataLst>
            </p:nvPr>
          </p:nvSpPr>
          <p:spPr>
            <a:xfrm>
              <a:off x="1410745" y="679450"/>
              <a:ext cx="107638" cy="149986"/>
            </a:xfrm>
            <a:custGeom>
              <a:avLst/>
              <a:gdLst/>
              <a:ahLst/>
              <a:cxnLst/>
              <a:rect l="0" t="0" r="0" b="0"/>
              <a:pathLst>
                <a:path w="107638" h="149986">
                  <a:moveTo>
                    <a:pt x="68805" y="0"/>
                  </a:moveTo>
                  <a:lnTo>
                    <a:pt x="68805" y="0"/>
                  </a:lnTo>
                  <a:lnTo>
                    <a:pt x="28016" y="18298"/>
                  </a:lnTo>
                  <a:lnTo>
                    <a:pt x="10859" y="40151"/>
                  </a:lnTo>
                  <a:lnTo>
                    <a:pt x="4245" y="60884"/>
                  </a:lnTo>
                  <a:lnTo>
                    <a:pt x="0" y="101946"/>
                  </a:lnTo>
                  <a:lnTo>
                    <a:pt x="5064" y="119863"/>
                  </a:lnTo>
                  <a:lnTo>
                    <a:pt x="14370" y="135117"/>
                  </a:lnTo>
                  <a:lnTo>
                    <a:pt x="25562" y="144248"/>
                  </a:lnTo>
                  <a:lnTo>
                    <a:pt x="39473" y="148777"/>
                  </a:lnTo>
                  <a:lnTo>
                    <a:pt x="47134" y="149985"/>
                  </a:lnTo>
                  <a:lnTo>
                    <a:pt x="54357" y="148673"/>
                  </a:lnTo>
                  <a:lnTo>
                    <a:pt x="73932" y="137420"/>
                  </a:lnTo>
                  <a:lnTo>
                    <a:pt x="88982" y="123424"/>
                  </a:lnTo>
                  <a:lnTo>
                    <a:pt x="101673" y="100619"/>
                  </a:lnTo>
                  <a:lnTo>
                    <a:pt x="107637" y="79292"/>
                  </a:lnTo>
                  <a:lnTo>
                    <a:pt x="107393" y="69794"/>
                  </a:lnTo>
                  <a:lnTo>
                    <a:pt x="101478" y="53597"/>
                  </a:lnTo>
                  <a:lnTo>
                    <a:pt x="89911" y="43106"/>
                  </a:lnTo>
                  <a:lnTo>
                    <a:pt x="82876" y="39321"/>
                  </a:lnTo>
                  <a:lnTo>
                    <a:pt x="43405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3291"/>
            <p:cNvSpPr/>
            <p:nvPr>
              <p:custDataLst>
                <p:tags r:id="rId168"/>
              </p:custDataLst>
            </p:nvPr>
          </p:nvSpPr>
          <p:spPr>
            <a:xfrm>
              <a:off x="2717800" y="590550"/>
              <a:ext cx="155033" cy="127001"/>
            </a:xfrm>
            <a:custGeom>
              <a:avLst/>
              <a:gdLst/>
              <a:ahLst/>
              <a:cxnLst/>
              <a:rect l="0" t="0" r="0" b="0"/>
              <a:pathLst>
                <a:path w="155033" h="127001">
                  <a:moveTo>
                    <a:pt x="0" y="0"/>
                  </a:moveTo>
                  <a:lnTo>
                    <a:pt x="0" y="0"/>
                  </a:lnTo>
                  <a:lnTo>
                    <a:pt x="5775" y="7186"/>
                  </a:lnTo>
                  <a:lnTo>
                    <a:pt x="20394" y="41442"/>
                  </a:lnTo>
                  <a:lnTo>
                    <a:pt x="26622" y="86474"/>
                  </a:lnTo>
                  <a:lnTo>
                    <a:pt x="31450" y="126213"/>
                  </a:lnTo>
                  <a:lnTo>
                    <a:pt x="40562" y="82739"/>
                  </a:lnTo>
                  <a:lnTo>
                    <a:pt x="57479" y="49139"/>
                  </a:lnTo>
                  <a:lnTo>
                    <a:pt x="78195" y="24066"/>
                  </a:lnTo>
                  <a:lnTo>
                    <a:pt x="95431" y="17752"/>
                  </a:lnTo>
                  <a:lnTo>
                    <a:pt x="114380" y="16356"/>
                  </a:lnTo>
                  <a:lnTo>
                    <a:pt x="127506" y="20440"/>
                  </a:lnTo>
                  <a:lnTo>
                    <a:pt x="139925" y="34484"/>
                  </a:lnTo>
                  <a:lnTo>
                    <a:pt x="150383" y="54132"/>
                  </a:lnTo>
                  <a:lnTo>
                    <a:pt x="155032" y="74623"/>
                  </a:lnTo>
                  <a:lnTo>
                    <a:pt x="146050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3292"/>
            <p:cNvSpPr/>
            <p:nvPr>
              <p:custDataLst>
                <p:tags r:id="rId169"/>
              </p:custDataLst>
            </p:nvPr>
          </p:nvSpPr>
          <p:spPr>
            <a:xfrm>
              <a:off x="3016250" y="736600"/>
              <a:ext cx="6351" cy="12701"/>
            </a:xfrm>
            <a:custGeom>
              <a:avLst/>
              <a:gdLst/>
              <a:ahLst/>
              <a:cxnLst/>
              <a:rect l="0" t="0" r="0" b="0"/>
              <a:pathLst>
                <a:path w="6351" h="12701">
                  <a:moveTo>
                    <a:pt x="6350" y="0"/>
                  </a:moveTo>
                  <a:lnTo>
                    <a:pt x="6350" y="0"/>
                  </a:lnTo>
                  <a:lnTo>
                    <a:pt x="883" y="5467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3293"/>
            <p:cNvSpPr/>
            <p:nvPr>
              <p:custDataLst>
                <p:tags r:id="rId170"/>
              </p:custDataLst>
            </p:nvPr>
          </p:nvSpPr>
          <p:spPr>
            <a:xfrm>
              <a:off x="2590202" y="593529"/>
              <a:ext cx="99156" cy="134235"/>
            </a:xfrm>
            <a:custGeom>
              <a:avLst/>
              <a:gdLst/>
              <a:ahLst/>
              <a:cxnLst/>
              <a:rect l="0" t="0" r="0" b="0"/>
              <a:pathLst>
                <a:path w="99156" h="134235">
                  <a:moveTo>
                    <a:pt x="64098" y="3371"/>
                  </a:moveTo>
                  <a:lnTo>
                    <a:pt x="64098" y="3371"/>
                  </a:lnTo>
                  <a:lnTo>
                    <a:pt x="57356" y="0"/>
                  </a:lnTo>
                  <a:lnTo>
                    <a:pt x="50283" y="226"/>
                  </a:lnTo>
                  <a:lnTo>
                    <a:pt x="25720" y="8732"/>
                  </a:lnTo>
                  <a:lnTo>
                    <a:pt x="11726" y="19854"/>
                  </a:lnTo>
                  <a:lnTo>
                    <a:pt x="2957" y="30453"/>
                  </a:lnTo>
                  <a:lnTo>
                    <a:pt x="0" y="49744"/>
                  </a:lnTo>
                  <a:lnTo>
                    <a:pt x="4184" y="84609"/>
                  </a:lnTo>
                  <a:lnTo>
                    <a:pt x="12070" y="105799"/>
                  </a:lnTo>
                  <a:lnTo>
                    <a:pt x="24982" y="124624"/>
                  </a:lnTo>
                  <a:lnTo>
                    <a:pt x="33081" y="130068"/>
                  </a:lnTo>
                  <a:lnTo>
                    <a:pt x="51489" y="134234"/>
                  </a:lnTo>
                  <a:lnTo>
                    <a:pt x="67666" y="131853"/>
                  </a:lnTo>
                  <a:lnTo>
                    <a:pt x="74943" y="129242"/>
                  </a:lnTo>
                  <a:lnTo>
                    <a:pt x="86792" y="116934"/>
                  </a:lnTo>
                  <a:lnTo>
                    <a:pt x="95351" y="100410"/>
                  </a:lnTo>
                  <a:lnTo>
                    <a:pt x="99155" y="83659"/>
                  </a:lnTo>
                  <a:lnTo>
                    <a:pt x="93320" y="64925"/>
                  </a:lnTo>
                  <a:lnTo>
                    <a:pt x="73320" y="34266"/>
                  </a:lnTo>
                  <a:lnTo>
                    <a:pt x="45048" y="160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3294"/>
            <p:cNvSpPr/>
            <p:nvPr>
              <p:custDataLst>
                <p:tags r:id="rId171"/>
              </p:custDataLst>
            </p:nvPr>
          </p:nvSpPr>
          <p:spPr>
            <a:xfrm>
              <a:off x="2546350" y="508000"/>
              <a:ext cx="6351" cy="50801"/>
            </a:xfrm>
            <a:custGeom>
              <a:avLst/>
              <a:gdLst/>
              <a:ahLst/>
              <a:cxnLst/>
              <a:rect l="0" t="0" r="0" b="0"/>
              <a:pathLst>
                <a:path w="6351" h="50801">
                  <a:moveTo>
                    <a:pt x="6350" y="50800"/>
                  </a:moveTo>
                  <a:lnTo>
                    <a:pt x="6350" y="50800"/>
                  </a:lnTo>
                  <a:lnTo>
                    <a:pt x="883" y="395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3295"/>
            <p:cNvSpPr/>
            <p:nvPr>
              <p:custDataLst>
                <p:tags r:id="rId172"/>
              </p:custDataLst>
            </p:nvPr>
          </p:nvSpPr>
          <p:spPr>
            <a:xfrm>
              <a:off x="2540000" y="628650"/>
              <a:ext cx="12701" cy="95251"/>
            </a:xfrm>
            <a:custGeom>
              <a:avLst/>
              <a:gdLst/>
              <a:ahLst/>
              <a:cxnLst/>
              <a:rect l="0" t="0" r="0" b="0"/>
              <a:pathLst>
                <a:path w="12701" h="95251">
                  <a:moveTo>
                    <a:pt x="0" y="0"/>
                  </a:moveTo>
                  <a:lnTo>
                    <a:pt x="0" y="0"/>
                  </a:lnTo>
                  <a:lnTo>
                    <a:pt x="1881" y="12552"/>
                  </a:lnTo>
                  <a:lnTo>
                    <a:pt x="5958" y="59576"/>
                  </a:lnTo>
                  <a:lnTo>
                    <a:pt x="1270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3296"/>
            <p:cNvSpPr/>
            <p:nvPr>
              <p:custDataLst>
                <p:tags r:id="rId173"/>
              </p:custDataLst>
            </p:nvPr>
          </p:nvSpPr>
          <p:spPr>
            <a:xfrm>
              <a:off x="2403106" y="574282"/>
              <a:ext cx="79745" cy="170762"/>
            </a:xfrm>
            <a:custGeom>
              <a:avLst/>
              <a:gdLst/>
              <a:ahLst/>
              <a:cxnLst/>
              <a:rect l="0" t="0" r="0" b="0"/>
              <a:pathLst>
                <a:path w="79745" h="170762">
                  <a:moveTo>
                    <a:pt x="79744" y="16268"/>
                  </a:moveTo>
                  <a:lnTo>
                    <a:pt x="79744" y="16268"/>
                  </a:lnTo>
                  <a:lnTo>
                    <a:pt x="67534" y="4059"/>
                  </a:lnTo>
                  <a:lnTo>
                    <a:pt x="52445" y="258"/>
                  </a:lnTo>
                  <a:lnTo>
                    <a:pt x="27676" y="0"/>
                  </a:lnTo>
                  <a:lnTo>
                    <a:pt x="21749" y="1190"/>
                  </a:lnTo>
                  <a:lnTo>
                    <a:pt x="11400" y="8155"/>
                  </a:lnTo>
                  <a:lnTo>
                    <a:pt x="6665" y="12976"/>
                  </a:lnTo>
                  <a:lnTo>
                    <a:pt x="1403" y="25859"/>
                  </a:lnTo>
                  <a:lnTo>
                    <a:pt x="0" y="33245"/>
                  </a:lnTo>
                  <a:lnTo>
                    <a:pt x="2204" y="45215"/>
                  </a:lnTo>
                  <a:lnTo>
                    <a:pt x="29941" y="90131"/>
                  </a:lnTo>
                  <a:lnTo>
                    <a:pt x="51170" y="120777"/>
                  </a:lnTo>
                  <a:lnTo>
                    <a:pt x="57872" y="145620"/>
                  </a:lnTo>
                  <a:lnTo>
                    <a:pt x="57558" y="156778"/>
                  </a:lnTo>
                  <a:lnTo>
                    <a:pt x="56487" y="160741"/>
                  </a:lnTo>
                  <a:lnTo>
                    <a:pt x="53656" y="164089"/>
                  </a:lnTo>
                  <a:lnTo>
                    <a:pt x="44866" y="169690"/>
                  </a:lnTo>
                  <a:lnTo>
                    <a:pt x="40264" y="170761"/>
                  </a:lnTo>
                  <a:lnTo>
                    <a:pt x="31388" y="170068"/>
                  </a:lnTo>
                  <a:lnTo>
                    <a:pt x="27751" y="166779"/>
                  </a:lnTo>
                  <a:lnTo>
                    <a:pt x="16244" y="1432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3297"/>
            <p:cNvSpPr/>
            <p:nvPr>
              <p:custDataLst>
                <p:tags r:id="rId174"/>
              </p:custDataLst>
            </p:nvPr>
          </p:nvSpPr>
          <p:spPr>
            <a:xfrm>
              <a:off x="2292360" y="587798"/>
              <a:ext cx="61284" cy="165534"/>
            </a:xfrm>
            <a:custGeom>
              <a:avLst/>
              <a:gdLst/>
              <a:ahLst/>
              <a:cxnLst/>
              <a:rect l="0" t="0" r="0" b="0"/>
              <a:pathLst>
                <a:path w="61284" h="165534">
                  <a:moveTo>
                    <a:pt x="50790" y="9102"/>
                  </a:moveTo>
                  <a:lnTo>
                    <a:pt x="50790" y="9102"/>
                  </a:lnTo>
                  <a:lnTo>
                    <a:pt x="45015" y="4032"/>
                  </a:lnTo>
                  <a:lnTo>
                    <a:pt x="38580" y="264"/>
                  </a:lnTo>
                  <a:lnTo>
                    <a:pt x="27254" y="0"/>
                  </a:lnTo>
                  <a:lnTo>
                    <a:pt x="14224" y="2940"/>
                  </a:lnTo>
                  <a:lnTo>
                    <a:pt x="3729" y="8950"/>
                  </a:lnTo>
                  <a:lnTo>
                    <a:pt x="1072" y="13234"/>
                  </a:lnTo>
                  <a:lnTo>
                    <a:pt x="0" y="23639"/>
                  </a:lnTo>
                  <a:lnTo>
                    <a:pt x="6735" y="44767"/>
                  </a:lnTo>
                  <a:lnTo>
                    <a:pt x="15688" y="56938"/>
                  </a:lnTo>
                  <a:lnTo>
                    <a:pt x="56041" y="100297"/>
                  </a:lnTo>
                  <a:lnTo>
                    <a:pt x="60179" y="113603"/>
                  </a:lnTo>
                  <a:lnTo>
                    <a:pt x="61283" y="121103"/>
                  </a:lnTo>
                  <a:lnTo>
                    <a:pt x="56865" y="136962"/>
                  </a:lnTo>
                  <a:lnTo>
                    <a:pt x="48551" y="151301"/>
                  </a:lnTo>
                  <a:lnTo>
                    <a:pt x="40152" y="160026"/>
                  </a:lnTo>
                  <a:lnTo>
                    <a:pt x="31716" y="164373"/>
                  </a:lnTo>
                  <a:lnTo>
                    <a:pt x="27490" y="165533"/>
                  </a:lnTo>
                  <a:lnTo>
                    <a:pt x="23263" y="164895"/>
                  </a:lnTo>
                  <a:lnTo>
                    <a:pt x="14802" y="160423"/>
                  </a:lnTo>
                  <a:lnTo>
                    <a:pt x="12687" y="156549"/>
                  </a:lnTo>
                  <a:lnTo>
                    <a:pt x="12690" y="1361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3298"/>
            <p:cNvSpPr/>
            <p:nvPr>
              <p:custDataLst>
                <p:tags r:id="rId175"/>
              </p:custDataLst>
            </p:nvPr>
          </p:nvSpPr>
          <p:spPr>
            <a:xfrm>
              <a:off x="2143926" y="613478"/>
              <a:ext cx="84925" cy="142218"/>
            </a:xfrm>
            <a:custGeom>
              <a:avLst/>
              <a:gdLst/>
              <a:ahLst/>
              <a:cxnLst/>
              <a:rect l="0" t="0" r="0" b="0"/>
              <a:pathLst>
                <a:path w="84925" h="142218">
                  <a:moveTo>
                    <a:pt x="21424" y="72322"/>
                  </a:moveTo>
                  <a:lnTo>
                    <a:pt x="21424" y="72322"/>
                  </a:lnTo>
                  <a:lnTo>
                    <a:pt x="21424" y="75693"/>
                  </a:lnTo>
                  <a:lnTo>
                    <a:pt x="15957" y="89345"/>
                  </a:lnTo>
                  <a:lnTo>
                    <a:pt x="42927" y="43526"/>
                  </a:lnTo>
                  <a:lnTo>
                    <a:pt x="53979" y="22397"/>
                  </a:lnTo>
                  <a:lnTo>
                    <a:pt x="57060" y="9211"/>
                  </a:lnTo>
                  <a:lnTo>
                    <a:pt x="56470" y="4848"/>
                  </a:lnTo>
                  <a:lnTo>
                    <a:pt x="54666" y="1939"/>
                  </a:lnTo>
                  <a:lnTo>
                    <a:pt x="52052" y="0"/>
                  </a:lnTo>
                  <a:lnTo>
                    <a:pt x="48898" y="119"/>
                  </a:lnTo>
                  <a:lnTo>
                    <a:pt x="41631" y="4013"/>
                  </a:lnTo>
                  <a:lnTo>
                    <a:pt x="13736" y="43753"/>
                  </a:lnTo>
                  <a:lnTo>
                    <a:pt x="7424" y="58214"/>
                  </a:lnTo>
                  <a:lnTo>
                    <a:pt x="0" y="88115"/>
                  </a:lnTo>
                  <a:lnTo>
                    <a:pt x="3944" y="119570"/>
                  </a:lnTo>
                  <a:lnTo>
                    <a:pt x="12244" y="135890"/>
                  </a:lnTo>
                  <a:lnTo>
                    <a:pt x="17421" y="142217"/>
                  </a:lnTo>
                  <a:lnTo>
                    <a:pt x="84924" y="142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3299"/>
            <p:cNvSpPr/>
            <p:nvPr>
              <p:custDataLst>
                <p:tags r:id="rId176"/>
              </p:custDataLst>
            </p:nvPr>
          </p:nvSpPr>
          <p:spPr>
            <a:xfrm>
              <a:off x="2990850" y="610483"/>
              <a:ext cx="5468" cy="18168"/>
            </a:xfrm>
            <a:custGeom>
              <a:avLst/>
              <a:gdLst/>
              <a:ahLst/>
              <a:cxnLst/>
              <a:rect l="0" t="0" r="0" b="0"/>
              <a:pathLst>
                <a:path w="5468" h="18168">
                  <a:moveTo>
                    <a:pt x="0" y="5467"/>
                  </a:moveTo>
                  <a:lnTo>
                    <a:pt x="0" y="5467"/>
                  </a:lnTo>
                  <a:lnTo>
                    <a:pt x="0" y="2096"/>
                  </a:lnTo>
                  <a:lnTo>
                    <a:pt x="706" y="1103"/>
                  </a:lnTo>
                  <a:lnTo>
                    <a:pt x="1881" y="441"/>
                  </a:lnTo>
                  <a:lnTo>
                    <a:pt x="3371" y="0"/>
                  </a:lnTo>
                  <a:lnTo>
                    <a:pt x="4363" y="411"/>
                  </a:lnTo>
                  <a:lnTo>
                    <a:pt x="5026" y="1391"/>
                  </a:lnTo>
                  <a:lnTo>
                    <a:pt x="5467" y="2749"/>
                  </a:lnTo>
                  <a:lnTo>
                    <a:pt x="0" y="181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SMARTInkShape-Group646"/>
          <p:cNvGrpSpPr/>
          <p:nvPr/>
        </p:nvGrpSpPr>
        <p:grpSpPr>
          <a:xfrm>
            <a:off x="3416300" y="358248"/>
            <a:ext cx="996964" cy="451574"/>
            <a:chOff x="3416300" y="358248"/>
            <a:chExt cx="996964" cy="451574"/>
          </a:xfrm>
        </p:grpSpPr>
        <p:sp>
          <p:nvSpPr>
            <p:cNvPr id="25" name="SMARTInkShape-3300"/>
            <p:cNvSpPr/>
            <p:nvPr>
              <p:custDataLst>
                <p:tags r:id="rId153"/>
              </p:custDataLst>
            </p:nvPr>
          </p:nvSpPr>
          <p:spPr>
            <a:xfrm>
              <a:off x="4260850" y="358248"/>
              <a:ext cx="152414" cy="308503"/>
            </a:xfrm>
            <a:custGeom>
              <a:avLst/>
              <a:gdLst/>
              <a:ahLst/>
              <a:cxnLst/>
              <a:rect l="0" t="0" r="0" b="0"/>
              <a:pathLst>
                <a:path w="152414" h="308503">
                  <a:moveTo>
                    <a:pt x="0" y="16402"/>
                  </a:moveTo>
                  <a:lnTo>
                    <a:pt x="0" y="16402"/>
                  </a:lnTo>
                  <a:lnTo>
                    <a:pt x="13484" y="6289"/>
                  </a:lnTo>
                  <a:lnTo>
                    <a:pt x="45466" y="0"/>
                  </a:lnTo>
                  <a:lnTo>
                    <a:pt x="89593" y="11621"/>
                  </a:lnTo>
                  <a:lnTo>
                    <a:pt x="121561" y="32938"/>
                  </a:lnTo>
                  <a:lnTo>
                    <a:pt x="141067" y="60499"/>
                  </a:lnTo>
                  <a:lnTo>
                    <a:pt x="152413" y="107863"/>
                  </a:lnTo>
                  <a:lnTo>
                    <a:pt x="152171" y="144540"/>
                  </a:lnTo>
                  <a:lnTo>
                    <a:pt x="142219" y="191482"/>
                  </a:lnTo>
                  <a:lnTo>
                    <a:pt x="123984" y="228909"/>
                  </a:lnTo>
                  <a:lnTo>
                    <a:pt x="92538" y="275690"/>
                  </a:lnTo>
                  <a:lnTo>
                    <a:pt x="57150" y="3085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3301"/>
            <p:cNvSpPr/>
            <p:nvPr>
              <p:custDataLst>
                <p:tags r:id="rId154"/>
              </p:custDataLst>
            </p:nvPr>
          </p:nvSpPr>
          <p:spPr>
            <a:xfrm>
              <a:off x="4197350" y="442905"/>
              <a:ext cx="95892" cy="353773"/>
            </a:xfrm>
            <a:custGeom>
              <a:avLst/>
              <a:gdLst/>
              <a:ahLst/>
              <a:cxnLst/>
              <a:rect l="0" t="0" r="0" b="0"/>
              <a:pathLst>
                <a:path w="95892" h="353773">
                  <a:moveTo>
                    <a:pt x="19050" y="134945"/>
                  </a:moveTo>
                  <a:lnTo>
                    <a:pt x="19050" y="134945"/>
                  </a:lnTo>
                  <a:lnTo>
                    <a:pt x="13981" y="148612"/>
                  </a:lnTo>
                  <a:lnTo>
                    <a:pt x="6185" y="193331"/>
                  </a:lnTo>
                  <a:lnTo>
                    <a:pt x="1832" y="230561"/>
                  </a:lnTo>
                  <a:lnTo>
                    <a:pt x="362" y="270954"/>
                  </a:lnTo>
                  <a:lnTo>
                    <a:pt x="72" y="313114"/>
                  </a:lnTo>
                  <a:lnTo>
                    <a:pt x="7" y="353772"/>
                  </a:lnTo>
                  <a:lnTo>
                    <a:pt x="5070" y="313760"/>
                  </a:lnTo>
                  <a:lnTo>
                    <a:pt x="10126" y="271810"/>
                  </a:lnTo>
                  <a:lnTo>
                    <a:pt x="12643" y="231864"/>
                  </a:lnTo>
                  <a:lnTo>
                    <a:pt x="15732" y="193777"/>
                  </a:lnTo>
                  <a:lnTo>
                    <a:pt x="19457" y="156624"/>
                  </a:lnTo>
                  <a:lnTo>
                    <a:pt x="23639" y="113381"/>
                  </a:lnTo>
                  <a:lnTo>
                    <a:pt x="28423" y="73065"/>
                  </a:lnTo>
                  <a:lnTo>
                    <a:pt x="36163" y="28177"/>
                  </a:lnTo>
                  <a:lnTo>
                    <a:pt x="40296" y="11293"/>
                  </a:lnTo>
                  <a:lnTo>
                    <a:pt x="43797" y="5943"/>
                  </a:lnTo>
                  <a:lnTo>
                    <a:pt x="48249" y="2377"/>
                  </a:lnTo>
                  <a:lnTo>
                    <a:pt x="53332" y="0"/>
                  </a:lnTo>
                  <a:lnTo>
                    <a:pt x="58838" y="1237"/>
                  </a:lnTo>
                  <a:lnTo>
                    <a:pt x="70600" y="10138"/>
                  </a:lnTo>
                  <a:lnTo>
                    <a:pt x="82381" y="27645"/>
                  </a:lnTo>
                  <a:lnTo>
                    <a:pt x="93711" y="59721"/>
                  </a:lnTo>
                  <a:lnTo>
                    <a:pt x="95891" y="97134"/>
                  </a:lnTo>
                  <a:lnTo>
                    <a:pt x="92070" y="124918"/>
                  </a:lnTo>
                  <a:lnTo>
                    <a:pt x="83097" y="146555"/>
                  </a:lnTo>
                  <a:lnTo>
                    <a:pt x="61389" y="166372"/>
                  </a:lnTo>
                  <a:lnTo>
                    <a:pt x="42727" y="175536"/>
                  </a:lnTo>
                  <a:lnTo>
                    <a:pt x="0" y="1603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3302"/>
            <p:cNvSpPr/>
            <p:nvPr>
              <p:custDataLst>
                <p:tags r:id="rId155"/>
              </p:custDataLst>
            </p:nvPr>
          </p:nvSpPr>
          <p:spPr>
            <a:xfrm>
              <a:off x="4047439" y="395261"/>
              <a:ext cx="118162" cy="296890"/>
            </a:xfrm>
            <a:custGeom>
              <a:avLst/>
              <a:gdLst/>
              <a:ahLst/>
              <a:cxnLst/>
              <a:rect l="0" t="0" r="0" b="0"/>
              <a:pathLst>
                <a:path w="118162" h="296890">
                  <a:moveTo>
                    <a:pt x="80061" y="30189"/>
                  </a:moveTo>
                  <a:lnTo>
                    <a:pt x="80061" y="30189"/>
                  </a:lnTo>
                  <a:lnTo>
                    <a:pt x="75697" y="20050"/>
                  </a:lnTo>
                  <a:lnTo>
                    <a:pt x="73594" y="9232"/>
                  </a:lnTo>
                  <a:lnTo>
                    <a:pt x="70601" y="3706"/>
                  </a:lnTo>
                  <a:lnTo>
                    <a:pt x="67404" y="1951"/>
                  </a:lnTo>
                  <a:lnTo>
                    <a:pt x="58208" y="0"/>
                  </a:lnTo>
                  <a:lnTo>
                    <a:pt x="52087" y="3713"/>
                  </a:lnTo>
                  <a:lnTo>
                    <a:pt x="37759" y="19127"/>
                  </a:lnTo>
                  <a:lnTo>
                    <a:pt x="20569" y="61719"/>
                  </a:lnTo>
                  <a:lnTo>
                    <a:pt x="11051" y="98295"/>
                  </a:lnTo>
                  <a:lnTo>
                    <a:pt x="3529" y="134542"/>
                  </a:lnTo>
                  <a:lnTo>
                    <a:pt x="0" y="176192"/>
                  </a:lnTo>
                  <a:lnTo>
                    <a:pt x="4519" y="218480"/>
                  </a:lnTo>
                  <a:lnTo>
                    <a:pt x="22414" y="263527"/>
                  </a:lnTo>
                  <a:lnTo>
                    <a:pt x="26813" y="270414"/>
                  </a:lnTo>
                  <a:lnTo>
                    <a:pt x="59972" y="290220"/>
                  </a:lnTo>
                  <a:lnTo>
                    <a:pt x="118161" y="2968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3303"/>
            <p:cNvSpPr/>
            <p:nvPr>
              <p:custDataLst>
                <p:tags r:id="rId156"/>
              </p:custDataLst>
            </p:nvPr>
          </p:nvSpPr>
          <p:spPr>
            <a:xfrm>
              <a:off x="3752850" y="402064"/>
              <a:ext cx="165101" cy="290638"/>
            </a:xfrm>
            <a:custGeom>
              <a:avLst/>
              <a:gdLst/>
              <a:ahLst/>
              <a:cxnLst/>
              <a:rect l="0" t="0" r="0" b="0"/>
              <a:pathLst>
                <a:path w="165101" h="290638">
                  <a:moveTo>
                    <a:pt x="0" y="80536"/>
                  </a:moveTo>
                  <a:lnTo>
                    <a:pt x="0" y="80536"/>
                  </a:lnTo>
                  <a:lnTo>
                    <a:pt x="0" y="77165"/>
                  </a:lnTo>
                  <a:lnTo>
                    <a:pt x="1881" y="73628"/>
                  </a:lnTo>
                  <a:lnTo>
                    <a:pt x="3371" y="71698"/>
                  </a:lnTo>
                  <a:lnTo>
                    <a:pt x="4364" y="71822"/>
                  </a:lnTo>
                  <a:lnTo>
                    <a:pt x="5026" y="73315"/>
                  </a:lnTo>
                  <a:lnTo>
                    <a:pt x="13141" y="111295"/>
                  </a:lnTo>
                  <a:lnTo>
                    <a:pt x="22636" y="157050"/>
                  </a:lnTo>
                  <a:lnTo>
                    <a:pt x="26736" y="202502"/>
                  </a:lnTo>
                  <a:lnTo>
                    <a:pt x="30760" y="242133"/>
                  </a:lnTo>
                  <a:lnTo>
                    <a:pt x="26196" y="287621"/>
                  </a:lnTo>
                  <a:lnTo>
                    <a:pt x="25225" y="289854"/>
                  </a:lnTo>
                  <a:lnTo>
                    <a:pt x="23872" y="290637"/>
                  </a:lnTo>
                  <a:lnTo>
                    <a:pt x="22265" y="290453"/>
                  </a:lnTo>
                  <a:lnTo>
                    <a:pt x="19685" y="253966"/>
                  </a:lnTo>
                  <a:lnTo>
                    <a:pt x="19944" y="209926"/>
                  </a:lnTo>
                  <a:lnTo>
                    <a:pt x="24175" y="168106"/>
                  </a:lnTo>
                  <a:lnTo>
                    <a:pt x="31926" y="129819"/>
                  </a:lnTo>
                  <a:lnTo>
                    <a:pt x="43622" y="85332"/>
                  </a:lnTo>
                  <a:lnTo>
                    <a:pt x="56762" y="42022"/>
                  </a:lnTo>
                  <a:lnTo>
                    <a:pt x="62622" y="25319"/>
                  </a:lnTo>
                  <a:lnTo>
                    <a:pt x="72282" y="8488"/>
                  </a:lnTo>
                  <a:lnTo>
                    <a:pt x="77821" y="3576"/>
                  </a:lnTo>
                  <a:lnTo>
                    <a:pt x="83631" y="1007"/>
                  </a:lnTo>
                  <a:lnTo>
                    <a:pt x="89620" y="0"/>
                  </a:lnTo>
                  <a:lnTo>
                    <a:pt x="95025" y="3562"/>
                  </a:lnTo>
                  <a:lnTo>
                    <a:pt x="104792" y="18809"/>
                  </a:lnTo>
                  <a:lnTo>
                    <a:pt x="111483" y="41080"/>
                  </a:lnTo>
                  <a:lnTo>
                    <a:pt x="106724" y="77939"/>
                  </a:lnTo>
                  <a:lnTo>
                    <a:pt x="96376" y="117867"/>
                  </a:lnTo>
                  <a:lnTo>
                    <a:pt x="72925" y="162575"/>
                  </a:lnTo>
                  <a:lnTo>
                    <a:pt x="66278" y="170620"/>
                  </a:lnTo>
                  <a:lnTo>
                    <a:pt x="40551" y="187113"/>
                  </a:lnTo>
                  <a:lnTo>
                    <a:pt x="41851" y="188276"/>
                  </a:lnTo>
                  <a:lnTo>
                    <a:pt x="88725" y="213231"/>
                  </a:lnTo>
                  <a:lnTo>
                    <a:pt x="105049" y="223473"/>
                  </a:lnTo>
                  <a:lnTo>
                    <a:pt x="165100" y="2837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3304"/>
            <p:cNvSpPr/>
            <p:nvPr>
              <p:custDataLst>
                <p:tags r:id="rId157"/>
              </p:custDataLst>
            </p:nvPr>
          </p:nvSpPr>
          <p:spPr>
            <a:xfrm>
              <a:off x="3469707" y="609600"/>
              <a:ext cx="181544" cy="76201"/>
            </a:xfrm>
            <a:custGeom>
              <a:avLst/>
              <a:gdLst/>
              <a:ahLst/>
              <a:cxnLst/>
              <a:rect l="0" t="0" r="0" b="0"/>
              <a:pathLst>
                <a:path w="181544" h="76201">
                  <a:moveTo>
                    <a:pt x="54543" y="76200"/>
                  </a:moveTo>
                  <a:lnTo>
                    <a:pt x="54543" y="76200"/>
                  </a:lnTo>
                  <a:lnTo>
                    <a:pt x="10590" y="71174"/>
                  </a:lnTo>
                  <a:lnTo>
                    <a:pt x="6191" y="70733"/>
                  </a:lnTo>
                  <a:lnTo>
                    <a:pt x="3258" y="69027"/>
                  </a:lnTo>
                  <a:lnTo>
                    <a:pt x="1303" y="66479"/>
                  </a:lnTo>
                  <a:lnTo>
                    <a:pt x="0" y="63370"/>
                  </a:lnTo>
                  <a:lnTo>
                    <a:pt x="3365" y="59180"/>
                  </a:lnTo>
                  <a:lnTo>
                    <a:pt x="41062" y="37247"/>
                  </a:lnTo>
                  <a:lnTo>
                    <a:pt x="83474" y="20679"/>
                  </a:lnTo>
                  <a:lnTo>
                    <a:pt x="18154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3305"/>
            <p:cNvSpPr/>
            <p:nvPr>
              <p:custDataLst>
                <p:tags r:id="rId158"/>
              </p:custDataLst>
            </p:nvPr>
          </p:nvSpPr>
          <p:spPr>
            <a:xfrm>
              <a:off x="3416300" y="452737"/>
              <a:ext cx="215901" cy="357085"/>
            </a:xfrm>
            <a:custGeom>
              <a:avLst/>
              <a:gdLst/>
              <a:ahLst/>
              <a:cxnLst/>
              <a:rect l="0" t="0" r="0" b="0"/>
              <a:pathLst>
                <a:path w="215901" h="357085">
                  <a:moveTo>
                    <a:pt x="0" y="353713"/>
                  </a:moveTo>
                  <a:lnTo>
                    <a:pt x="0" y="353713"/>
                  </a:lnTo>
                  <a:lnTo>
                    <a:pt x="0" y="357084"/>
                  </a:lnTo>
                  <a:lnTo>
                    <a:pt x="705" y="356666"/>
                  </a:lnTo>
                  <a:lnTo>
                    <a:pt x="3371" y="352438"/>
                  </a:lnTo>
                  <a:lnTo>
                    <a:pt x="18298" y="305713"/>
                  </a:lnTo>
                  <a:lnTo>
                    <a:pt x="36779" y="263369"/>
                  </a:lnTo>
                  <a:lnTo>
                    <a:pt x="50017" y="225188"/>
                  </a:lnTo>
                  <a:lnTo>
                    <a:pt x="65880" y="178565"/>
                  </a:lnTo>
                  <a:lnTo>
                    <a:pt x="78395" y="135463"/>
                  </a:lnTo>
                  <a:lnTo>
                    <a:pt x="91039" y="98703"/>
                  </a:lnTo>
                  <a:lnTo>
                    <a:pt x="103724" y="61314"/>
                  </a:lnTo>
                  <a:lnTo>
                    <a:pt x="120651" y="16398"/>
                  </a:lnTo>
                  <a:lnTo>
                    <a:pt x="124884" y="8187"/>
                  </a:lnTo>
                  <a:lnTo>
                    <a:pt x="130528" y="3418"/>
                  </a:lnTo>
                  <a:lnTo>
                    <a:pt x="137113" y="944"/>
                  </a:lnTo>
                  <a:lnTo>
                    <a:pt x="144325" y="0"/>
                  </a:lnTo>
                  <a:lnTo>
                    <a:pt x="151250" y="4310"/>
                  </a:lnTo>
                  <a:lnTo>
                    <a:pt x="170404" y="32561"/>
                  </a:lnTo>
                  <a:lnTo>
                    <a:pt x="187994" y="74428"/>
                  </a:lnTo>
                  <a:lnTo>
                    <a:pt x="196107" y="111741"/>
                  </a:lnTo>
                  <a:lnTo>
                    <a:pt x="205170" y="158063"/>
                  </a:lnTo>
                  <a:lnTo>
                    <a:pt x="209390" y="200688"/>
                  </a:lnTo>
                  <a:lnTo>
                    <a:pt x="215900" y="2521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SMARTInkShape-Group647"/>
          <p:cNvGrpSpPr/>
          <p:nvPr/>
        </p:nvGrpSpPr>
        <p:grpSpPr>
          <a:xfrm>
            <a:off x="856730" y="927133"/>
            <a:ext cx="1919685" cy="377380"/>
            <a:chOff x="856730" y="927133"/>
            <a:chExt cx="1919685" cy="377380"/>
          </a:xfrm>
        </p:grpSpPr>
        <p:sp>
          <p:nvSpPr>
            <p:cNvPr id="32" name="SMARTInkShape-3306"/>
            <p:cNvSpPr/>
            <p:nvPr>
              <p:custDataLst>
                <p:tags r:id="rId151"/>
              </p:custDataLst>
            </p:nvPr>
          </p:nvSpPr>
          <p:spPr>
            <a:xfrm>
              <a:off x="967286" y="1079500"/>
              <a:ext cx="1712415" cy="225013"/>
            </a:xfrm>
            <a:custGeom>
              <a:avLst/>
              <a:gdLst/>
              <a:ahLst/>
              <a:cxnLst/>
              <a:rect l="0" t="0" r="0" b="0"/>
              <a:pathLst>
                <a:path w="1712415" h="225013">
                  <a:moveTo>
                    <a:pt x="169364" y="184150"/>
                  </a:moveTo>
                  <a:lnTo>
                    <a:pt x="169364" y="184150"/>
                  </a:lnTo>
                  <a:lnTo>
                    <a:pt x="125149" y="194289"/>
                  </a:lnTo>
                  <a:lnTo>
                    <a:pt x="82729" y="205107"/>
                  </a:lnTo>
                  <a:lnTo>
                    <a:pt x="44446" y="213094"/>
                  </a:lnTo>
                  <a:lnTo>
                    <a:pt x="0" y="224276"/>
                  </a:lnTo>
                  <a:lnTo>
                    <a:pt x="10" y="225012"/>
                  </a:lnTo>
                  <a:lnTo>
                    <a:pt x="35514" y="221123"/>
                  </a:lnTo>
                  <a:lnTo>
                    <a:pt x="77729" y="215566"/>
                  </a:lnTo>
                  <a:lnTo>
                    <a:pt x="110998" y="211518"/>
                  </a:lnTo>
                  <a:lnTo>
                    <a:pt x="149303" y="207367"/>
                  </a:lnTo>
                  <a:lnTo>
                    <a:pt x="195491" y="201289"/>
                  </a:lnTo>
                  <a:lnTo>
                    <a:pt x="220648" y="197693"/>
                  </a:lnTo>
                  <a:lnTo>
                    <a:pt x="246593" y="194589"/>
                  </a:lnTo>
                  <a:lnTo>
                    <a:pt x="273061" y="191815"/>
                  </a:lnTo>
                  <a:lnTo>
                    <a:pt x="299879" y="189260"/>
                  </a:lnTo>
                  <a:lnTo>
                    <a:pt x="329752" y="186146"/>
                  </a:lnTo>
                  <a:lnTo>
                    <a:pt x="361661" y="182658"/>
                  </a:lnTo>
                  <a:lnTo>
                    <a:pt x="394929" y="178922"/>
                  </a:lnTo>
                  <a:lnTo>
                    <a:pt x="428396" y="174315"/>
                  </a:lnTo>
                  <a:lnTo>
                    <a:pt x="461997" y="169126"/>
                  </a:lnTo>
                  <a:lnTo>
                    <a:pt x="495686" y="163551"/>
                  </a:lnTo>
                  <a:lnTo>
                    <a:pt x="530845" y="158423"/>
                  </a:lnTo>
                  <a:lnTo>
                    <a:pt x="566984" y="153593"/>
                  </a:lnTo>
                  <a:lnTo>
                    <a:pt x="603778" y="148962"/>
                  </a:lnTo>
                  <a:lnTo>
                    <a:pt x="641712" y="143758"/>
                  </a:lnTo>
                  <a:lnTo>
                    <a:pt x="680407" y="138172"/>
                  </a:lnTo>
                  <a:lnTo>
                    <a:pt x="719609" y="132331"/>
                  </a:lnTo>
                  <a:lnTo>
                    <a:pt x="759855" y="127026"/>
                  </a:lnTo>
                  <a:lnTo>
                    <a:pt x="800797" y="122079"/>
                  </a:lnTo>
                  <a:lnTo>
                    <a:pt x="842203" y="117369"/>
                  </a:lnTo>
                  <a:lnTo>
                    <a:pt x="883212" y="112818"/>
                  </a:lnTo>
                  <a:lnTo>
                    <a:pt x="923957" y="108373"/>
                  </a:lnTo>
                  <a:lnTo>
                    <a:pt x="964526" y="103999"/>
                  </a:lnTo>
                  <a:lnTo>
                    <a:pt x="1004978" y="98966"/>
                  </a:lnTo>
                  <a:lnTo>
                    <a:pt x="1045351" y="93494"/>
                  </a:lnTo>
                  <a:lnTo>
                    <a:pt x="1085672" y="87729"/>
                  </a:lnTo>
                  <a:lnTo>
                    <a:pt x="1125958" y="82475"/>
                  </a:lnTo>
                  <a:lnTo>
                    <a:pt x="1166221" y="77561"/>
                  </a:lnTo>
                  <a:lnTo>
                    <a:pt x="1206469" y="72874"/>
                  </a:lnTo>
                  <a:lnTo>
                    <a:pt x="1244589" y="67633"/>
                  </a:lnTo>
                  <a:lnTo>
                    <a:pt x="1281292" y="62022"/>
                  </a:lnTo>
                  <a:lnTo>
                    <a:pt x="1317049" y="56164"/>
                  </a:lnTo>
                  <a:lnTo>
                    <a:pt x="1352176" y="51554"/>
                  </a:lnTo>
                  <a:lnTo>
                    <a:pt x="1386883" y="47775"/>
                  </a:lnTo>
                  <a:lnTo>
                    <a:pt x="1421310" y="44550"/>
                  </a:lnTo>
                  <a:lnTo>
                    <a:pt x="1454139" y="40989"/>
                  </a:lnTo>
                  <a:lnTo>
                    <a:pt x="1485903" y="37204"/>
                  </a:lnTo>
                  <a:lnTo>
                    <a:pt x="1516957" y="33269"/>
                  </a:lnTo>
                  <a:lnTo>
                    <a:pt x="1546126" y="29235"/>
                  </a:lnTo>
                  <a:lnTo>
                    <a:pt x="1574039" y="25134"/>
                  </a:lnTo>
                  <a:lnTo>
                    <a:pt x="1601114" y="20990"/>
                  </a:lnTo>
                  <a:lnTo>
                    <a:pt x="171241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3307"/>
            <p:cNvSpPr/>
            <p:nvPr>
              <p:custDataLst>
                <p:tags r:id="rId152"/>
              </p:custDataLst>
            </p:nvPr>
          </p:nvSpPr>
          <p:spPr>
            <a:xfrm>
              <a:off x="856730" y="927133"/>
              <a:ext cx="1919685" cy="279368"/>
            </a:xfrm>
            <a:custGeom>
              <a:avLst/>
              <a:gdLst/>
              <a:ahLst/>
              <a:cxnLst/>
              <a:rect l="0" t="0" r="0" b="0"/>
              <a:pathLst>
                <a:path w="1919685" h="279368">
                  <a:moveTo>
                    <a:pt x="95770" y="279367"/>
                  </a:moveTo>
                  <a:lnTo>
                    <a:pt x="95770" y="279367"/>
                  </a:lnTo>
                  <a:lnTo>
                    <a:pt x="61825" y="273592"/>
                  </a:lnTo>
                  <a:lnTo>
                    <a:pt x="25885" y="267158"/>
                  </a:lnTo>
                  <a:lnTo>
                    <a:pt x="6619" y="259594"/>
                  </a:lnTo>
                  <a:lnTo>
                    <a:pt x="2469" y="255602"/>
                  </a:lnTo>
                  <a:lnTo>
                    <a:pt x="408" y="250824"/>
                  </a:lnTo>
                  <a:lnTo>
                    <a:pt x="0" y="239870"/>
                  </a:lnTo>
                  <a:lnTo>
                    <a:pt x="2290" y="235397"/>
                  </a:lnTo>
                  <a:lnTo>
                    <a:pt x="10479" y="228545"/>
                  </a:lnTo>
                  <a:lnTo>
                    <a:pt x="51029" y="211117"/>
                  </a:lnTo>
                  <a:lnTo>
                    <a:pt x="87923" y="201760"/>
                  </a:lnTo>
                  <a:lnTo>
                    <a:pt x="121915" y="194780"/>
                  </a:lnTo>
                  <a:lnTo>
                    <a:pt x="168820" y="186884"/>
                  </a:lnTo>
                  <a:lnTo>
                    <a:pt x="215408" y="180077"/>
                  </a:lnTo>
                  <a:lnTo>
                    <a:pt x="250543" y="175736"/>
                  </a:lnTo>
                  <a:lnTo>
                    <a:pt x="289206" y="169574"/>
                  </a:lnTo>
                  <a:lnTo>
                    <a:pt x="331319" y="162837"/>
                  </a:lnTo>
                  <a:lnTo>
                    <a:pt x="378258" y="157491"/>
                  </a:lnTo>
                  <a:lnTo>
                    <a:pt x="404040" y="154372"/>
                  </a:lnTo>
                  <a:lnTo>
                    <a:pt x="431106" y="150881"/>
                  </a:lnTo>
                  <a:lnTo>
                    <a:pt x="459027" y="147143"/>
                  </a:lnTo>
                  <a:lnTo>
                    <a:pt x="488225" y="143240"/>
                  </a:lnTo>
                  <a:lnTo>
                    <a:pt x="518273" y="139227"/>
                  </a:lnTo>
                  <a:lnTo>
                    <a:pt x="548889" y="135140"/>
                  </a:lnTo>
                  <a:lnTo>
                    <a:pt x="579883" y="131005"/>
                  </a:lnTo>
                  <a:lnTo>
                    <a:pt x="611128" y="126836"/>
                  </a:lnTo>
                  <a:lnTo>
                    <a:pt x="642542" y="122647"/>
                  </a:lnTo>
                  <a:lnTo>
                    <a:pt x="674774" y="118442"/>
                  </a:lnTo>
                  <a:lnTo>
                    <a:pt x="707550" y="114228"/>
                  </a:lnTo>
                  <a:lnTo>
                    <a:pt x="740691" y="110008"/>
                  </a:lnTo>
                  <a:lnTo>
                    <a:pt x="774778" y="105783"/>
                  </a:lnTo>
                  <a:lnTo>
                    <a:pt x="809498" y="101555"/>
                  </a:lnTo>
                  <a:lnTo>
                    <a:pt x="844638" y="97326"/>
                  </a:lnTo>
                  <a:lnTo>
                    <a:pt x="879355" y="93095"/>
                  </a:lnTo>
                  <a:lnTo>
                    <a:pt x="913788" y="88864"/>
                  </a:lnTo>
                  <a:lnTo>
                    <a:pt x="948032" y="84631"/>
                  </a:lnTo>
                  <a:lnTo>
                    <a:pt x="982855" y="81104"/>
                  </a:lnTo>
                  <a:lnTo>
                    <a:pt x="1018066" y="78048"/>
                  </a:lnTo>
                  <a:lnTo>
                    <a:pt x="1053534" y="75304"/>
                  </a:lnTo>
                  <a:lnTo>
                    <a:pt x="1087763" y="72064"/>
                  </a:lnTo>
                  <a:lnTo>
                    <a:pt x="1121165" y="68493"/>
                  </a:lnTo>
                  <a:lnTo>
                    <a:pt x="1154016" y="64701"/>
                  </a:lnTo>
                  <a:lnTo>
                    <a:pt x="1187912" y="60762"/>
                  </a:lnTo>
                  <a:lnTo>
                    <a:pt x="1222504" y="56725"/>
                  </a:lnTo>
                  <a:lnTo>
                    <a:pt x="1257559" y="52622"/>
                  </a:lnTo>
                  <a:lnTo>
                    <a:pt x="1290101" y="49182"/>
                  </a:lnTo>
                  <a:lnTo>
                    <a:pt x="1320969" y="46182"/>
                  </a:lnTo>
                  <a:lnTo>
                    <a:pt x="1350719" y="43477"/>
                  </a:lnTo>
                  <a:lnTo>
                    <a:pt x="1380431" y="40263"/>
                  </a:lnTo>
                  <a:lnTo>
                    <a:pt x="1410116" y="36708"/>
                  </a:lnTo>
                  <a:lnTo>
                    <a:pt x="1439784" y="32928"/>
                  </a:lnTo>
                  <a:lnTo>
                    <a:pt x="1469440" y="29702"/>
                  </a:lnTo>
                  <a:lnTo>
                    <a:pt x="1499089" y="26846"/>
                  </a:lnTo>
                  <a:lnTo>
                    <a:pt x="1528733" y="24236"/>
                  </a:lnTo>
                  <a:lnTo>
                    <a:pt x="1555551" y="21791"/>
                  </a:lnTo>
                  <a:lnTo>
                    <a:pt x="1580485" y="19455"/>
                  </a:lnTo>
                  <a:lnTo>
                    <a:pt x="1627710" y="14978"/>
                  </a:lnTo>
                  <a:lnTo>
                    <a:pt x="1674569" y="10637"/>
                  </a:lnTo>
                  <a:lnTo>
                    <a:pt x="1717503" y="6355"/>
                  </a:lnTo>
                  <a:lnTo>
                    <a:pt x="1757751" y="2806"/>
                  </a:lnTo>
                  <a:lnTo>
                    <a:pt x="1796806" y="1229"/>
                  </a:lnTo>
                  <a:lnTo>
                    <a:pt x="1844381" y="341"/>
                  </a:lnTo>
                  <a:lnTo>
                    <a:pt x="1875760" y="133"/>
                  </a:lnTo>
                  <a:lnTo>
                    <a:pt x="1918299" y="0"/>
                  </a:lnTo>
                  <a:lnTo>
                    <a:pt x="1919684" y="694"/>
                  </a:lnTo>
                  <a:lnTo>
                    <a:pt x="1905520" y="63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SMARTInkShape-Group648"/>
          <p:cNvGrpSpPr/>
          <p:nvPr/>
        </p:nvGrpSpPr>
        <p:grpSpPr>
          <a:xfrm>
            <a:off x="5664210" y="1225906"/>
            <a:ext cx="1238241" cy="421213"/>
            <a:chOff x="5664210" y="1225906"/>
            <a:chExt cx="1238241" cy="421213"/>
          </a:xfrm>
        </p:grpSpPr>
        <p:sp>
          <p:nvSpPr>
            <p:cNvPr id="35" name="SMARTInkShape-3308"/>
            <p:cNvSpPr/>
            <p:nvPr>
              <p:custDataLst>
                <p:tags r:id="rId139"/>
              </p:custDataLst>
            </p:nvPr>
          </p:nvSpPr>
          <p:spPr>
            <a:xfrm>
              <a:off x="6858000" y="1416050"/>
              <a:ext cx="44451" cy="6351"/>
            </a:xfrm>
            <a:custGeom>
              <a:avLst/>
              <a:gdLst/>
              <a:ahLst/>
              <a:cxnLst/>
              <a:rect l="0" t="0" r="0" b="0"/>
              <a:pathLst>
                <a:path w="44451" h="6351">
                  <a:moveTo>
                    <a:pt x="0" y="6350"/>
                  </a:moveTo>
                  <a:lnTo>
                    <a:pt x="0" y="6350"/>
                  </a:lnTo>
                  <a:lnTo>
                    <a:pt x="3370" y="2979"/>
                  </a:lnTo>
                  <a:lnTo>
                    <a:pt x="44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3309"/>
            <p:cNvSpPr/>
            <p:nvPr>
              <p:custDataLst>
                <p:tags r:id="rId140"/>
              </p:custDataLst>
            </p:nvPr>
          </p:nvSpPr>
          <p:spPr>
            <a:xfrm>
              <a:off x="6541382" y="1225906"/>
              <a:ext cx="100719" cy="228245"/>
            </a:xfrm>
            <a:custGeom>
              <a:avLst/>
              <a:gdLst/>
              <a:ahLst/>
              <a:cxnLst/>
              <a:rect l="0" t="0" r="0" b="0"/>
              <a:pathLst>
                <a:path w="100719" h="228245">
                  <a:moveTo>
                    <a:pt x="5468" y="228244"/>
                  </a:moveTo>
                  <a:lnTo>
                    <a:pt x="5468" y="228244"/>
                  </a:lnTo>
                  <a:lnTo>
                    <a:pt x="5467" y="224873"/>
                  </a:lnTo>
                  <a:lnTo>
                    <a:pt x="0" y="201108"/>
                  </a:lnTo>
                  <a:lnTo>
                    <a:pt x="2750" y="163054"/>
                  </a:lnTo>
                  <a:lnTo>
                    <a:pt x="8034" y="118304"/>
                  </a:lnTo>
                  <a:lnTo>
                    <a:pt x="16845" y="76392"/>
                  </a:lnTo>
                  <a:lnTo>
                    <a:pt x="28203" y="38925"/>
                  </a:lnTo>
                  <a:lnTo>
                    <a:pt x="43953" y="8382"/>
                  </a:lnTo>
                  <a:lnTo>
                    <a:pt x="53382" y="0"/>
                  </a:lnTo>
                  <a:lnTo>
                    <a:pt x="57872" y="1998"/>
                  </a:lnTo>
                  <a:lnTo>
                    <a:pt x="66624" y="15507"/>
                  </a:lnTo>
                  <a:lnTo>
                    <a:pt x="78670" y="60084"/>
                  </a:lnTo>
                  <a:lnTo>
                    <a:pt x="84934" y="102062"/>
                  </a:lnTo>
                  <a:lnTo>
                    <a:pt x="89290" y="144523"/>
                  </a:lnTo>
                  <a:lnTo>
                    <a:pt x="98062" y="189467"/>
                  </a:lnTo>
                  <a:lnTo>
                    <a:pt x="100718" y="2218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310"/>
            <p:cNvSpPr/>
            <p:nvPr>
              <p:custDataLst>
                <p:tags r:id="rId141"/>
              </p:custDataLst>
            </p:nvPr>
          </p:nvSpPr>
          <p:spPr>
            <a:xfrm>
              <a:off x="6210300" y="1376043"/>
              <a:ext cx="126118" cy="271076"/>
            </a:xfrm>
            <a:custGeom>
              <a:avLst/>
              <a:gdLst/>
              <a:ahLst/>
              <a:cxnLst/>
              <a:rect l="0" t="0" r="0" b="0"/>
              <a:pathLst>
                <a:path w="126118" h="271076">
                  <a:moveTo>
                    <a:pt x="120650" y="40007"/>
                  </a:moveTo>
                  <a:lnTo>
                    <a:pt x="120650" y="40007"/>
                  </a:lnTo>
                  <a:lnTo>
                    <a:pt x="124021" y="36636"/>
                  </a:lnTo>
                  <a:lnTo>
                    <a:pt x="126117" y="24427"/>
                  </a:lnTo>
                  <a:lnTo>
                    <a:pt x="122845" y="15208"/>
                  </a:lnTo>
                  <a:lnTo>
                    <a:pt x="112618" y="1163"/>
                  </a:lnTo>
                  <a:lnTo>
                    <a:pt x="108945" y="0"/>
                  </a:lnTo>
                  <a:lnTo>
                    <a:pt x="99220" y="589"/>
                  </a:lnTo>
                  <a:lnTo>
                    <a:pt x="89723" y="5084"/>
                  </a:lnTo>
                  <a:lnTo>
                    <a:pt x="85216" y="8259"/>
                  </a:lnTo>
                  <a:lnTo>
                    <a:pt x="80207" y="15548"/>
                  </a:lnTo>
                  <a:lnTo>
                    <a:pt x="76991" y="28355"/>
                  </a:lnTo>
                  <a:lnTo>
                    <a:pt x="77432" y="30828"/>
                  </a:lnTo>
                  <a:lnTo>
                    <a:pt x="79805" y="35457"/>
                  </a:lnTo>
                  <a:lnTo>
                    <a:pt x="82131" y="36974"/>
                  </a:lnTo>
                  <a:lnTo>
                    <a:pt x="99986" y="42979"/>
                  </a:lnTo>
                  <a:lnTo>
                    <a:pt x="106292" y="48618"/>
                  </a:lnTo>
                  <a:lnTo>
                    <a:pt x="111447" y="57240"/>
                  </a:lnTo>
                  <a:lnTo>
                    <a:pt x="117609" y="80783"/>
                  </a:lnTo>
                  <a:lnTo>
                    <a:pt x="119749" y="119430"/>
                  </a:lnTo>
                  <a:lnTo>
                    <a:pt x="118590" y="166729"/>
                  </a:lnTo>
                  <a:lnTo>
                    <a:pt x="113690" y="205730"/>
                  </a:lnTo>
                  <a:lnTo>
                    <a:pt x="108385" y="225845"/>
                  </a:lnTo>
                  <a:lnTo>
                    <a:pt x="98971" y="244193"/>
                  </a:lnTo>
                  <a:lnTo>
                    <a:pt x="78324" y="259873"/>
                  </a:lnTo>
                  <a:lnTo>
                    <a:pt x="53155" y="271075"/>
                  </a:lnTo>
                  <a:lnTo>
                    <a:pt x="0" y="2622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311"/>
            <p:cNvSpPr/>
            <p:nvPr>
              <p:custDataLst>
                <p:tags r:id="rId142"/>
              </p:custDataLst>
            </p:nvPr>
          </p:nvSpPr>
          <p:spPr>
            <a:xfrm>
              <a:off x="6160722" y="1359923"/>
              <a:ext cx="94029" cy="83415"/>
            </a:xfrm>
            <a:custGeom>
              <a:avLst/>
              <a:gdLst/>
              <a:ahLst/>
              <a:cxnLst/>
              <a:rect l="0" t="0" r="0" b="0"/>
              <a:pathLst>
                <a:path w="94029" h="83415">
                  <a:moveTo>
                    <a:pt x="17828" y="18027"/>
                  </a:moveTo>
                  <a:lnTo>
                    <a:pt x="17828" y="18027"/>
                  </a:lnTo>
                  <a:lnTo>
                    <a:pt x="17123" y="28872"/>
                  </a:lnTo>
                  <a:lnTo>
                    <a:pt x="1527" y="75869"/>
                  </a:lnTo>
                  <a:lnTo>
                    <a:pt x="0" y="82070"/>
                  </a:lnTo>
                  <a:lnTo>
                    <a:pt x="298" y="83300"/>
                  </a:lnTo>
                  <a:lnTo>
                    <a:pt x="1202" y="83414"/>
                  </a:lnTo>
                  <a:lnTo>
                    <a:pt x="2511" y="82785"/>
                  </a:lnTo>
                  <a:lnTo>
                    <a:pt x="11095" y="71787"/>
                  </a:lnTo>
                  <a:lnTo>
                    <a:pt x="32638" y="29166"/>
                  </a:lnTo>
                  <a:lnTo>
                    <a:pt x="48321" y="6040"/>
                  </a:lnTo>
                  <a:lnTo>
                    <a:pt x="52974" y="1569"/>
                  </a:lnTo>
                  <a:lnTo>
                    <a:pt x="57486" y="0"/>
                  </a:lnTo>
                  <a:lnTo>
                    <a:pt x="61905" y="364"/>
                  </a:lnTo>
                  <a:lnTo>
                    <a:pt x="66263" y="2018"/>
                  </a:lnTo>
                  <a:lnTo>
                    <a:pt x="69168" y="5238"/>
                  </a:lnTo>
                  <a:lnTo>
                    <a:pt x="83901" y="50719"/>
                  </a:lnTo>
                  <a:lnTo>
                    <a:pt x="94028" y="815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312"/>
            <p:cNvSpPr/>
            <p:nvPr>
              <p:custDataLst>
                <p:tags r:id="rId143"/>
              </p:custDataLst>
            </p:nvPr>
          </p:nvSpPr>
          <p:spPr>
            <a:xfrm>
              <a:off x="6552902" y="1327150"/>
              <a:ext cx="95549" cy="88901"/>
            </a:xfrm>
            <a:custGeom>
              <a:avLst/>
              <a:gdLst/>
              <a:ahLst/>
              <a:cxnLst/>
              <a:rect l="0" t="0" r="0" b="0"/>
              <a:pathLst>
                <a:path w="95549" h="88901">
                  <a:moveTo>
                    <a:pt x="63798" y="88900"/>
                  </a:moveTo>
                  <a:lnTo>
                    <a:pt x="63798" y="88900"/>
                  </a:lnTo>
                  <a:lnTo>
                    <a:pt x="18212" y="42693"/>
                  </a:lnTo>
                  <a:lnTo>
                    <a:pt x="3333" y="31622"/>
                  </a:lnTo>
                  <a:lnTo>
                    <a:pt x="910" y="28137"/>
                  </a:lnTo>
                  <a:lnTo>
                    <a:pt x="0" y="24402"/>
                  </a:lnTo>
                  <a:lnTo>
                    <a:pt x="100" y="20501"/>
                  </a:lnTo>
                  <a:lnTo>
                    <a:pt x="2282" y="17195"/>
                  </a:lnTo>
                  <a:lnTo>
                    <a:pt x="10352" y="11640"/>
                  </a:lnTo>
                  <a:lnTo>
                    <a:pt x="50941" y="6690"/>
                  </a:lnTo>
                  <a:lnTo>
                    <a:pt x="9554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313"/>
            <p:cNvSpPr/>
            <p:nvPr>
              <p:custDataLst>
                <p:tags r:id="rId144"/>
              </p:custDataLst>
            </p:nvPr>
          </p:nvSpPr>
          <p:spPr>
            <a:xfrm>
              <a:off x="6667500" y="1327150"/>
              <a:ext cx="95251" cy="82404"/>
            </a:xfrm>
            <a:custGeom>
              <a:avLst/>
              <a:gdLst/>
              <a:ahLst/>
              <a:cxnLst/>
              <a:rect l="0" t="0" r="0" b="0"/>
              <a:pathLst>
                <a:path w="95251" h="82404">
                  <a:moveTo>
                    <a:pt x="0" y="0"/>
                  </a:moveTo>
                  <a:lnTo>
                    <a:pt x="0" y="0"/>
                  </a:lnTo>
                  <a:lnTo>
                    <a:pt x="1881" y="32638"/>
                  </a:lnTo>
                  <a:lnTo>
                    <a:pt x="14927" y="78348"/>
                  </a:lnTo>
                  <a:lnTo>
                    <a:pt x="17712" y="81160"/>
                  </a:lnTo>
                  <a:lnTo>
                    <a:pt x="20980" y="82329"/>
                  </a:lnTo>
                  <a:lnTo>
                    <a:pt x="24571" y="82403"/>
                  </a:lnTo>
                  <a:lnTo>
                    <a:pt x="32321" y="78722"/>
                  </a:lnTo>
                  <a:lnTo>
                    <a:pt x="40471" y="71676"/>
                  </a:lnTo>
                  <a:lnTo>
                    <a:pt x="9525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314"/>
            <p:cNvSpPr/>
            <p:nvPr>
              <p:custDataLst>
                <p:tags r:id="rId145"/>
              </p:custDataLst>
            </p:nvPr>
          </p:nvSpPr>
          <p:spPr>
            <a:xfrm>
              <a:off x="5981700" y="1384300"/>
              <a:ext cx="88901" cy="117771"/>
            </a:xfrm>
            <a:custGeom>
              <a:avLst/>
              <a:gdLst/>
              <a:ahLst/>
              <a:cxnLst/>
              <a:rect l="0" t="0" r="0" b="0"/>
              <a:pathLst>
                <a:path w="88901" h="117771">
                  <a:moveTo>
                    <a:pt x="0" y="12700"/>
                  </a:moveTo>
                  <a:lnTo>
                    <a:pt x="0" y="12700"/>
                  </a:lnTo>
                  <a:lnTo>
                    <a:pt x="1881" y="56624"/>
                  </a:lnTo>
                  <a:lnTo>
                    <a:pt x="10984" y="104141"/>
                  </a:lnTo>
                  <a:lnTo>
                    <a:pt x="12643" y="113313"/>
                  </a:lnTo>
                  <a:lnTo>
                    <a:pt x="14072" y="115758"/>
                  </a:lnTo>
                  <a:lnTo>
                    <a:pt x="15732" y="117389"/>
                  </a:lnTo>
                  <a:lnTo>
                    <a:pt x="18248" y="117770"/>
                  </a:lnTo>
                  <a:lnTo>
                    <a:pt x="24809" y="116313"/>
                  </a:lnTo>
                  <a:lnTo>
                    <a:pt x="32428" y="105787"/>
                  </a:lnTo>
                  <a:lnTo>
                    <a:pt x="53006" y="65332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315"/>
            <p:cNvSpPr/>
            <p:nvPr>
              <p:custDataLst>
                <p:tags r:id="rId146"/>
              </p:custDataLst>
            </p:nvPr>
          </p:nvSpPr>
          <p:spPr>
            <a:xfrm>
              <a:off x="5859691" y="1422400"/>
              <a:ext cx="90260" cy="96371"/>
            </a:xfrm>
            <a:custGeom>
              <a:avLst/>
              <a:gdLst/>
              <a:ahLst/>
              <a:cxnLst/>
              <a:rect l="0" t="0" r="0" b="0"/>
              <a:pathLst>
                <a:path w="90260" h="96371">
                  <a:moveTo>
                    <a:pt x="90259" y="0"/>
                  </a:moveTo>
                  <a:lnTo>
                    <a:pt x="90259" y="0"/>
                  </a:lnTo>
                  <a:lnTo>
                    <a:pt x="60372" y="3371"/>
                  </a:lnTo>
                  <a:lnTo>
                    <a:pt x="40011" y="12209"/>
                  </a:lnTo>
                  <a:lnTo>
                    <a:pt x="15579" y="32202"/>
                  </a:lnTo>
                  <a:lnTo>
                    <a:pt x="5180" y="46779"/>
                  </a:lnTo>
                  <a:lnTo>
                    <a:pt x="0" y="58185"/>
                  </a:lnTo>
                  <a:lnTo>
                    <a:pt x="453" y="64896"/>
                  </a:lnTo>
                  <a:lnTo>
                    <a:pt x="6601" y="79878"/>
                  </a:lnTo>
                  <a:lnTo>
                    <a:pt x="16389" y="90299"/>
                  </a:lnTo>
                  <a:lnTo>
                    <a:pt x="21962" y="94066"/>
                  </a:lnTo>
                  <a:lnTo>
                    <a:pt x="33799" y="96370"/>
                  </a:lnTo>
                  <a:lnTo>
                    <a:pt x="46821" y="94337"/>
                  </a:lnTo>
                  <a:lnTo>
                    <a:pt x="62016" y="88729"/>
                  </a:lnTo>
                  <a:lnTo>
                    <a:pt x="74414" y="75889"/>
                  </a:lnTo>
                  <a:lnTo>
                    <a:pt x="82512" y="59834"/>
                  </a:lnTo>
                  <a:lnTo>
                    <a:pt x="83757" y="45643"/>
                  </a:lnTo>
                  <a:lnTo>
                    <a:pt x="80079" y="32280"/>
                  </a:lnTo>
                  <a:lnTo>
                    <a:pt x="77122" y="25753"/>
                  </a:lnTo>
                  <a:lnTo>
                    <a:pt x="68193" y="16620"/>
                  </a:lnTo>
                  <a:lnTo>
                    <a:pt x="59286" y="10209"/>
                  </a:lnTo>
                  <a:lnTo>
                    <a:pt x="521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316"/>
            <p:cNvSpPr/>
            <p:nvPr>
              <p:custDataLst>
                <p:tags r:id="rId147"/>
              </p:custDataLst>
            </p:nvPr>
          </p:nvSpPr>
          <p:spPr>
            <a:xfrm>
              <a:off x="5664210" y="1320615"/>
              <a:ext cx="184141" cy="238090"/>
            </a:xfrm>
            <a:custGeom>
              <a:avLst/>
              <a:gdLst/>
              <a:ahLst/>
              <a:cxnLst/>
              <a:rect l="0" t="0" r="0" b="0"/>
              <a:pathLst>
                <a:path w="184141" h="238090">
                  <a:moveTo>
                    <a:pt x="12690" y="89085"/>
                  </a:moveTo>
                  <a:lnTo>
                    <a:pt x="12690" y="89085"/>
                  </a:lnTo>
                  <a:lnTo>
                    <a:pt x="11984" y="99930"/>
                  </a:lnTo>
                  <a:lnTo>
                    <a:pt x="6732" y="142030"/>
                  </a:lnTo>
                  <a:lnTo>
                    <a:pt x="6417" y="180917"/>
                  </a:lnTo>
                  <a:lnTo>
                    <a:pt x="6350" y="224293"/>
                  </a:lnTo>
                  <a:lnTo>
                    <a:pt x="5639" y="233844"/>
                  </a:lnTo>
                  <a:lnTo>
                    <a:pt x="4461" y="236391"/>
                  </a:lnTo>
                  <a:lnTo>
                    <a:pt x="2971" y="238089"/>
                  </a:lnTo>
                  <a:lnTo>
                    <a:pt x="1977" y="236399"/>
                  </a:lnTo>
                  <a:lnTo>
                    <a:pt x="164" y="189940"/>
                  </a:lnTo>
                  <a:lnTo>
                    <a:pt x="24" y="150635"/>
                  </a:lnTo>
                  <a:lnTo>
                    <a:pt x="0" y="107557"/>
                  </a:lnTo>
                  <a:lnTo>
                    <a:pt x="3363" y="62238"/>
                  </a:lnTo>
                  <a:lnTo>
                    <a:pt x="12855" y="21205"/>
                  </a:lnTo>
                  <a:lnTo>
                    <a:pt x="17702" y="8821"/>
                  </a:lnTo>
                  <a:lnTo>
                    <a:pt x="24560" y="966"/>
                  </a:lnTo>
                  <a:lnTo>
                    <a:pt x="27659" y="0"/>
                  </a:lnTo>
                  <a:lnTo>
                    <a:pt x="30431" y="767"/>
                  </a:lnTo>
                  <a:lnTo>
                    <a:pt x="32983" y="2690"/>
                  </a:lnTo>
                  <a:lnTo>
                    <a:pt x="43318" y="18880"/>
                  </a:lnTo>
                  <a:lnTo>
                    <a:pt x="62343" y="59400"/>
                  </a:lnTo>
                  <a:lnTo>
                    <a:pt x="67665" y="62239"/>
                  </a:lnTo>
                  <a:lnTo>
                    <a:pt x="81102" y="63513"/>
                  </a:lnTo>
                  <a:lnTo>
                    <a:pt x="94601" y="59846"/>
                  </a:lnTo>
                  <a:lnTo>
                    <a:pt x="114100" y="47966"/>
                  </a:lnTo>
                  <a:lnTo>
                    <a:pt x="140440" y="22672"/>
                  </a:lnTo>
                  <a:lnTo>
                    <a:pt x="147784" y="13707"/>
                  </a:lnTo>
                  <a:lnTo>
                    <a:pt x="153400" y="9722"/>
                  </a:lnTo>
                  <a:lnTo>
                    <a:pt x="156591" y="10071"/>
                  </a:lnTo>
                  <a:lnTo>
                    <a:pt x="163899" y="14221"/>
                  </a:lnTo>
                  <a:lnTo>
                    <a:pt x="168089" y="26414"/>
                  </a:lnTo>
                  <a:lnTo>
                    <a:pt x="174149" y="62986"/>
                  </a:lnTo>
                  <a:lnTo>
                    <a:pt x="176710" y="103851"/>
                  </a:lnTo>
                  <a:lnTo>
                    <a:pt x="178282" y="147950"/>
                  </a:lnTo>
                  <a:lnTo>
                    <a:pt x="184140" y="1843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317"/>
            <p:cNvSpPr/>
            <p:nvPr>
              <p:custDataLst>
                <p:tags r:id="rId148"/>
              </p:custDataLst>
            </p:nvPr>
          </p:nvSpPr>
          <p:spPr>
            <a:xfrm>
              <a:off x="6762750" y="1330430"/>
              <a:ext cx="63234" cy="214637"/>
            </a:xfrm>
            <a:custGeom>
              <a:avLst/>
              <a:gdLst/>
              <a:ahLst/>
              <a:cxnLst/>
              <a:rect l="0" t="0" r="0" b="0"/>
              <a:pathLst>
                <a:path w="63234" h="214637">
                  <a:moveTo>
                    <a:pt x="57150" y="9420"/>
                  </a:moveTo>
                  <a:lnTo>
                    <a:pt x="57150" y="9420"/>
                  </a:lnTo>
                  <a:lnTo>
                    <a:pt x="60520" y="9420"/>
                  </a:lnTo>
                  <a:lnTo>
                    <a:pt x="60808" y="8714"/>
                  </a:lnTo>
                  <a:lnTo>
                    <a:pt x="59245" y="6049"/>
                  </a:lnTo>
                  <a:lnTo>
                    <a:pt x="51029" y="582"/>
                  </a:lnTo>
                  <a:lnTo>
                    <a:pt x="48130" y="0"/>
                  </a:lnTo>
                  <a:lnTo>
                    <a:pt x="45493" y="318"/>
                  </a:lnTo>
                  <a:lnTo>
                    <a:pt x="32817" y="5897"/>
                  </a:lnTo>
                  <a:lnTo>
                    <a:pt x="20855" y="15118"/>
                  </a:lnTo>
                  <a:lnTo>
                    <a:pt x="16325" y="22771"/>
                  </a:lnTo>
                  <a:lnTo>
                    <a:pt x="15116" y="26787"/>
                  </a:lnTo>
                  <a:lnTo>
                    <a:pt x="15017" y="30170"/>
                  </a:lnTo>
                  <a:lnTo>
                    <a:pt x="16787" y="35811"/>
                  </a:lnTo>
                  <a:lnTo>
                    <a:pt x="18247" y="37597"/>
                  </a:lnTo>
                  <a:lnTo>
                    <a:pt x="21751" y="39582"/>
                  </a:lnTo>
                  <a:lnTo>
                    <a:pt x="27540" y="38583"/>
                  </a:lnTo>
                  <a:lnTo>
                    <a:pt x="38735" y="35935"/>
                  </a:lnTo>
                  <a:lnTo>
                    <a:pt x="42756" y="35563"/>
                  </a:lnTo>
                  <a:lnTo>
                    <a:pt x="49106" y="37032"/>
                  </a:lnTo>
                  <a:lnTo>
                    <a:pt x="51788" y="38411"/>
                  </a:lnTo>
                  <a:lnTo>
                    <a:pt x="56648" y="45588"/>
                  </a:lnTo>
                  <a:lnTo>
                    <a:pt x="60454" y="55834"/>
                  </a:lnTo>
                  <a:lnTo>
                    <a:pt x="63233" y="99329"/>
                  </a:lnTo>
                  <a:lnTo>
                    <a:pt x="62010" y="134289"/>
                  </a:lnTo>
                  <a:lnTo>
                    <a:pt x="49183" y="180145"/>
                  </a:lnTo>
                  <a:lnTo>
                    <a:pt x="39028" y="196776"/>
                  </a:lnTo>
                  <a:lnTo>
                    <a:pt x="26518" y="209106"/>
                  </a:lnTo>
                  <a:lnTo>
                    <a:pt x="16254" y="214586"/>
                  </a:lnTo>
                  <a:lnTo>
                    <a:pt x="12247" y="214636"/>
                  </a:lnTo>
                  <a:lnTo>
                    <a:pt x="0" y="2062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318"/>
            <p:cNvSpPr/>
            <p:nvPr>
              <p:custDataLst>
                <p:tags r:id="rId149"/>
              </p:custDataLst>
            </p:nvPr>
          </p:nvSpPr>
          <p:spPr>
            <a:xfrm>
              <a:off x="6102350" y="1397000"/>
              <a:ext cx="6351" cy="76201"/>
            </a:xfrm>
            <a:custGeom>
              <a:avLst/>
              <a:gdLst/>
              <a:ahLst/>
              <a:cxnLst/>
              <a:rect l="0" t="0" r="0" b="0"/>
              <a:pathLst>
                <a:path w="6351" h="76201">
                  <a:moveTo>
                    <a:pt x="0" y="0"/>
                  </a:moveTo>
                  <a:lnTo>
                    <a:pt x="0" y="0"/>
                  </a:lnTo>
                  <a:lnTo>
                    <a:pt x="0" y="45824"/>
                  </a:lnTo>
                  <a:lnTo>
                    <a:pt x="635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319"/>
            <p:cNvSpPr/>
            <p:nvPr>
              <p:custDataLst>
                <p:tags r:id="rId150"/>
              </p:custDataLst>
            </p:nvPr>
          </p:nvSpPr>
          <p:spPr>
            <a:xfrm>
              <a:off x="6134100" y="1314450"/>
              <a:ext cx="12701" cy="50801"/>
            </a:xfrm>
            <a:custGeom>
              <a:avLst/>
              <a:gdLst/>
              <a:ahLst/>
              <a:cxnLst/>
              <a:rect l="0" t="0" r="0" b="0"/>
              <a:pathLst>
                <a:path w="12701" h="50801">
                  <a:moveTo>
                    <a:pt x="0" y="50800"/>
                  </a:moveTo>
                  <a:lnTo>
                    <a:pt x="0" y="50800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SMARTInkShape-Group649"/>
          <p:cNvGrpSpPr/>
          <p:nvPr/>
        </p:nvGrpSpPr>
        <p:grpSpPr>
          <a:xfrm>
            <a:off x="4817205" y="1305612"/>
            <a:ext cx="656496" cy="360995"/>
            <a:chOff x="4817205" y="1305612"/>
            <a:chExt cx="656496" cy="360995"/>
          </a:xfrm>
        </p:grpSpPr>
        <p:sp>
          <p:nvSpPr>
            <p:cNvPr id="48" name="SMARTInkShape-3320"/>
            <p:cNvSpPr/>
            <p:nvPr>
              <p:custDataLst>
                <p:tags r:id="rId131"/>
              </p:custDataLst>
            </p:nvPr>
          </p:nvSpPr>
          <p:spPr>
            <a:xfrm>
              <a:off x="5438579" y="1517650"/>
              <a:ext cx="9722" cy="1"/>
            </a:xfrm>
            <a:custGeom>
              <a:avLst/>
              <a:gdLst/>
              <a:ahLst/>
              <a:cxnLst/>
              <a:rect l="0" t="0" r="0" b="0"/>
              <a:pathLst>
                <a:path w="9722" h="1">
                  <a:moveTo>
                    <a:pt x="3371" y="0"/>
                  </a:moveTo>
                  <a:lnTo>
                    <a:pt x="3371" y="0"/>
                  </a:lnTo>
                  <a:lnTo>
                    <a:pt x="0" y="0"/>
                  </a:lnTo>
                  <a:lnTo>
                    <a:pt x="97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3321"/>
            <p:cNvSpPr/>
            <p:nvPr>
              <p:custDataLst>
                <p:tags r:id="rId132"/>
              </p:custDataLst>
            </p:nvPr>
          </p:nvSpPr>
          <p:spPr>
            <a:xfrm>
              <a:off x="5454650" y="141605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19050" y="0"/>
                  </a:moveTo>
                  <a:lnTo>
                    <a:pt x="19050" y="0"/>
                  </a:lnTo>
                  <a:lnTo>
                    <a:pt x="15679" y="0"/>
                  </a:lnTo>
                  <a:lnTo>
                    <a:pt x="6840" y="3371"/>
                  </a:lnTo>
                  <a:lnTo>
                    <a:pt x="4560" y="5775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3322"/>
            <p:cNvSpPr/>
            <p:nvPr>
              <p:custDataLst>
                <p:tags r:id="rId133"/>
              </p:custDataLst>
            </p:nvPr>
          </p:nvSpPr>
          <p:spPr>
            <a:xfrm>
              <a:off x="5297760" y="1305612"/>
              <a:ext cx="93391" cy="215964"/>
            </a:xfrm>
            <a:custGeom>
              <a:avLst/>
              <a:gdLst/>
              <a:ahLst/>
              <a:cxnLst/>
              <a:rect l="0" t="0" r="0" b="0"/>
              <a:pathLst>
                <a:path w="93391" h="215964">
                  <a:moveTo>
                    <a:pt x="4490" y="8838"/>
                  </a:moveTo>
                  <a:lnTo>
                    <a:pt x="4490" y="8838"/>
                  </a:lnTo>
                  <a:lnTo>
                    <a:pt x="10265" y="3768"/>
                  </a:lnTo>
                  <a:lnTo>
                    <a:pt x="16699" y="0"/>
                  </a:lnTo>
                  <a:lnTo>
                    <a:pt x="18979" y="829"/>
                  </a:lnTo>
                  <a:lnTo>
                    <a:pt x="20499" y="3499"/>
                  </a:lnTo>
                  <a:lnTo>
                    <a:pt x="21513" y="7395"/>
                  </a:lnTo>
                  <a:lnTo>
                    <a:pt x="18070" y="49136"/>
                  </a:lnTo>
                  <a:lnTo>
                    <a:pt x="12590" y="87727"/>
                  </a:lnTo>
                  <a:lnTo>
                    <a:pt x="4418" y="128687"/>
                  </a:lnTo>
                  <a:lnTo>
                    <a:pt x="0" y="167350"/>
                  </a:lnTo>
                  <a:lnTo>
                    <a:pt x="573" y="198092"/>
                  </a:lnTo>
                  <a:lnTo>
                    <a:pt x="3455" y="209367"/>
                  </a:lnTo>
                  <a:lnTo>
                    <a:pt x="7088" y="214379"/>
                  </a:lnTo>
                  <a:lnTo>
                    <a:pt x="11161" y="212893"/>
                  </a:lnTo>
                  <a:lnTo>
                    <a:pt x="23212" y="203716"/>
                  </a:lnTo>
                  <a:lnTo>
                    <a:pt x="44511" y="173418"/>
                  </a:lnTo>
                  <a:lnTo>
                    <a:pt x="67851" y="125996"/>
                  </a:lnTo>
                  <a:lnTo>
                    <a:pt x="69574" y="117353"/>
                  </a:lnTo>
                  <a:lnTo>
                    <a:pt x="69046" y="115048"/>
                  </a:lnTo>
                  <a:lnTo>
                    <a:pt x="66578" y="115628"/>
                  </a:lnTo>
                  <a:lnTo>
                    <a:pt x="58189" y="121917"/>
                  </a:lnTo>
                  <a:lnTo>
                    <a:pt x="44938" y="140729"/>
                  </a:lnTo>
                  <a:lnTo>
                    <a:pt x="33594" y="176733"/>
                  </a:lnTo>
                  <a:lnTo>
                    <a:pt x="31693" y="201028"/>
                  </a:lnTo>
                  <a:lnTo>
                    <a:pt x="33748" y="210202"/>
                  </a:lnTo>
                  <a:lnTo>
                    <a:pt x="37401" y="212931"/>
                  </a:lnTo>
                  <a:lnTo>
                    <a:pt x="48986" y="215963"/>
                  </a:lnTo>
                  <a:lnTo>
                    <a:pt x="93390" y="1993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3323"/>
            <p:cNvSpPr/>
            <p:nvPr>
              <p:custDataLst>
                <p:tags r:id="rId134"/>
              </p:custDataLst>
            </p:nvPr>
          </p:nvSpPr>
          <p:spPr>
            <a:xfrm>
              <a:off x="5207026" y="1428756"/>
              <a:ext cx="73484" cy="237851"/>
            </a:xfrm>
            <a:custGeom>
              <a:avLst/>
              <a:gdLst/>
              <a:ahLst/>
              <a:cxnLst/>
              <a:rect l="0" t="0" r="0" b="0"/>
              <a:pathLst>
                <a:path w="73484" h="237851">
                  <a:moveTo>
                    <a:pt x="19024" y="57144"/>
                  </a:moveTo>
                  <a:lnTo>
                    <a:pt x="19024" y="57144"/>
                  </a:lnTo>
                  <a:lnTo>
                    <a:pt x="13955" y="98379"/>
                  </a:lnTo>
                  <a:lnTo>
                    <a:pt x="8040" y="143658"/>
                  </a:lnTo>
                  <a:lnTo>
                    <a:pt x="4951" y="181555"/>
                  </a:lnTo>
                  <a:lnTo>
                    <a:pt x="957" y="225966"/>
                  </a:lnTo>
                  <a:lnTo>
                    <a:pt x="265" y="237850"/>
                  </a:lnTo>
                  <a:lnTo>
                    <a:pt x="0" y="198896"/>
                  </a:lnTo>
                  <a:lnTo>
                    <a:pt x="1390" y="162520"/>
                  </a:lnTo>
                  <a:lnTo>
                    <a:pt x="10114" y="117530"/>
                  </a:lnTo>
                  <a:lnTo>
                    <a:pt x="21637" y="72998"/>
                  </a:lnTo>
                  <a:lnTo>
                    <a:pt x="36290" y="27193"/>
                  </a:lnTo>
                  <a:lnTo>
                    <a:pt x="42926" y="14199"/>
                  </a:lnTo>
                  <a:lnTo>
                    <a:pt x="52931" y="3720"/>
                  </a:lnTo>
                  <a:lnTo>
                    <a:pt x="57856" y="1067"/>
                  </a:lnTo>
                  <a:lnTo>
                    <a:pt x="67092" y="0"/>
                  </a:lnTo>
                  <a:lnTo>
                    <a:pt x="70119" y="4232"/>
                  </a:lnTo>
                  <a:lnTo>
                    <a:pt x="73483" y="20222"/>
                  </a:lnTo>
                  <a:lnTo>
                    <a:pt x="72006" y="46282"/>
                  </a:lnTo>
                  <a:lnTo>
                    <a:pt x="55752" y="83325"/>
                  </a:lnTo>
                  <a:lnTo>
                    <a:pt x="33938" y="111165"/>
                  </a:lnTo>
                  <a:lnTo>
                    <a:pt x="28967" y="113619"/>
                  </a:lnTo>
                  <a:lnTo>
                    <a:pt x="6324" y="1142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3324"/>
            <p:cNvSpPr/>
            <p:nvPr>
              <p:custDataLst>
                <p:tags r:id="rId135"/>
              </p:custDataLst>
            </p:nvPr>
          </p:nvSpPr>
          <p:spPr>
            <a:xfrm>
              <a:off x="5022927" y="1488032"/>
              <a:ext cx="126924" cy="62626"/>
            </a:xfrm>
            <a:custGeom>
              <a:avLst/>
              <a:gdLst/>
              <a:ahLst/>
              <a:cxnLst/>
              <a:rect l="0" t="0" r="0" b="0"/>
              <a:pathLst>
                <a:path w="126924" h="62626">
                  <a:moveTo>
                    <a:pt x="6273" y="10568"/>
                  </a:moveTo>
                  <a:lnTo>
                    <a:pt x="6273" y="10568"/>
                  </a:lnTo>
                  <a:lnTo>
                    <a:pt x="5567" y="17049"/>
                  </a:lnTo>
                  <a:lnTo>
                    <a:pt x="511" y="44167"/>
                  </a:lnTo>
                  <a:lnTo>
                    <a:pt x="0" y="62195"/>
                  </a:lnTo>
                  <a:lnTo>
                    <a:pt x="680" y="62625"/>
                  </a:lnTo>
                  <a:lnTo>
                    <a:pt x="3317" y="59340"/>
                  </a:lnTo>
                  <a:lnTo>
                    <a:pt x="26591" y="14342"/>
                  </a:lnTo>
                  <a:lnTo>
                    <a:pt x="31107" y="10967"/>
                  </a:lnTo>
                  <a:lnTo>
                    <a:pt x="43651" y="7217"/>
                  </a:lnTo>
                  <a:lnTo>
                    <a:pt x="48830" y="7629"/>
                  </a:lnTo>
                  <a:lnTo>
                    <a:pt x="52989" y="9314"/>
                  </a:lnTo>
                  <a:lnTo>
                    <a:pt x="56466" y="11849"/>
                  </a:lnTo>
                  <a:lnTo>
                    <a:pt x="64733" y="25529"/>
                  </a:lnTo>
                  <a:lnTo>
                    <a:pt x="69331" y="54824"/>
                  </a:lnTo>
                  <a:lnTo>
                    <a:pt x="70183" y="56300"/>
                  </a:lnTo>
                  <a:lnTo>
                    <a:pt x="71457" y="56578"/>
                  </a:lnTo>
                  <a:lnTo>
                    <a:pt x="73012" y="56058"/>
                  </a:lnTo>
                  <a:lnTo>
                    <a:pt x="74049" y="54300"/>
                  </a:lnTo>
                  <a:lnTo>
                    <a:pt x="88251" y="18450"/>
                  </a:lnTo>
                  <a:lnTo>
                    <a:pt x="96493" y="5064"/>
                  </a:lnTo>
                  <a:lnTo>
                    <a:pt x="99580" y="2665"/>
                  </a:lnTo>
                  <a:lnTo>
                    <a:pt x="106774" y="0"/>
                  </a:lnTo>
                  <a:lnTo>
                    <a:pt x="109963" y="1406"/>
                  </a:lnTo>
                  <a:lnTo>
                    <a:pt x="117821" y="12792"/>
                  </a:lnTo>
                  <a:lnTo>
                    <a:pt x="126923" y="359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3325"/>
            <p:cNvSpPr/>
            <p:nvPr>
              <p:custDataLst>
                <p:tags r:id="rId136"/>
              </p:custDataLst>
            </p:nvPr>
          </p:nvSpPr>
          <p:spPr>
            <a:xfrm>
              <a:off x="4968391" y="1435100"/>
              <a:ext cx="3660" cy="69851"/>
            </a:xfrm>
            <a:custGeom>
              <a:avLst/>
              <a:gdLst/>
              <a:ahLst/>
              <a:cxnLst/>
              <a:rect l="0" t="0" r="0" b="0"/>
              <a:pathLst>
                <a:path w="3660" h="69851">
                  <a:moveTo>
                    <a:pt x="3659" y="69850"/>
                  </a:moveTo>
                  <a:lnTo>
                    <a:pt x="3659" y="69850"/>
                  </a:lnTo>
                  <a:lnTo>
                    <a:pt x="0" y="28629"/>
                  </a:lnTo>
                  <a:lnTo>
                    <a:pt x="36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3326"/>
            <p:cNvSpPr/>
            <p:nvPr>
              <p:custDataLst>
                <p:tags r:id="rId137"/>
              </p:custDataLst>
            </p:nvPr>
          </p:nvSpPr>
          <p:spPr>
            <a:xfrm>
              <a:off x="4978400" y="1524000"/>
              <a:ext cx="18266" cy="46465"/>
            </a:xfrm>
            <a:custGeom>
              <a:avLst/>
              <a:gdLst/>
              <a:ahLst/>
              <a:cxnLst/>
              <a:rect l="0" t="0" r="0" b="0"/>
              <a:pathLst>
                <a:path w="18266" h="46465">
                  <a:moveTo>
                    <a:pt x="0" y="0"/>
                  </a:moveTo>
                  <a:lnTo>
                    <a:pt x="0" y="0"/>
                  </a:lnTo>
                  <a:lnTo>
                    <a:pt x="10113" y="3371"/>
                  </a:lnTo>
                  <a:lnTo>
                    <a:pt x="13092" y="5775"/>
                  </a:lnTo>
                  <a:lnTo>
                    <a:pt x="16402" y="12209"/>
                  </a:lnTo>
                  <a:lnTo>
                    <a:pt x="18265" y="23765"/>
                  </a:lnTo>
                  <a:lnTo>
                    <a:pt x="13514" y="45355"/>
                  </a:lnTo>
                  <a:lnTo>
                    <a:pt x="12537" y="46464"/>
                  </a:lnTo>
                  <a:lnTo>
                    <a:pt x="6350" y="4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3327"/>
            <p:cNvSpPr/>
            <p:nvPr>
              <p:custDataLst>
                <p:tags r:id="rId138"/>
              </p:custDataLst>
            </p:nvPr>
          </p:nvSpPr>
          <p:spPr>
            <a:xfrm>
              <a:off x="4817205" y="1355007"/>
              <a:ext cx="112592" cy="235130"/>
            </a:xfrm>
            <a:custGeom>
              <a:avLst/>
              <a:gdLst/>
              <a:ahLst/>
              <a:cxnLst/>
              <a:rect l="0" t="0" r="0" b="0"/>
              <a:pathLst>
                <a:path w="112592" h="235130">
                  <a:moveTo>
                    <a:pt x="104045" y="35643"/>
                  </a:moveTo>
                  <a:lnTo>
                    <a:pt x="104045" y="35643"/>
                  </a:lnTo>
                  <a:lnTo>
                    <a:pt x="103339" y="29162"/>
                  </a:lnTo>
                  <a:lnTo>
                    <a:pt x="98270" y="15378"/>
                  </a:lnTo>
                  <a:lnTo>
                    <a:pt x="91835" y="6411"/>
                  </a:lnTo>
                  <a:lnTo>
                    <a:pt x="82391" y="1484"/>
                  </a:lnTo>
                  <a:lnTo>
                    <a:pt x="69726" y="0"/>
                  </a:lnTo>
                  <a:lnTo>
                    <a:pt x="44174" y="3837"/>
                  </a:lnTo>
                  <a:lnTo>
                    <a:pt x="29457" y="9983"/>
                  </a:lnTo>
                  <a:lnTo>
                    <a:pt x="9273" y="31489"/>
                  </a:lnTo>
                  <a:lnTo>
                    <a:pt x="1952" y="52141"/>
                  </a:lnTo>
                  <a:lnTo>
                    <a:pt x="0" y="63575"/>
                  </a:lnTo>
                  <a:lnTo>
                    <a:pt x="3475" y="83805"/>
                  </a:lnTo>
                  <a:lnTo>
                    <a:pt x="12780" y="102204"/>
                  </a:lnTo>
                  <a:lnTo>
                    <a:pt x="37987" y="131367"/>
                  </a:lnTo>
                  <a:lnTo>
                    <a:pt x="82680" y="163242"/>
                  </a:lnTo>
                  <a:lnTo>
                    <a:pt x="103196" y="181419"/>
                  </a:lnTo>
                  <a:lnTo>
                    <a:pt x="111633" y="196193"/>
                  </a:lnTo>
                  <a:lnTo>
                    <a:pt x="112591" y="206012"/>
                  </a:lnTo>
                  <a:lnTo>
                    <a:pt x="111859" y="210605"/>
                  </a:lnTo>
                  <a:lnTo>
                    <a:pt x="101638" y="221354"/>
                  </a:lnTo>
                  <a:lnTo>
                    <a:pt x="93974" y="227184"/>
                  </a:lnTo>
                  <a:lnTo>
                    <a:pt x="76051" y="233661"/>
                  </a:lnTo>
                  <a:lnTo>
                    <a:pt x="58442" y="235129"/>
                  </a:lnTo>
                  <a:lnTo>
                    <a:pt x="27845" y="2197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SMARTInkShape-Group650"/>
          <p:cNvGrpSpPr/>
          <p:nvPr/>
        </p:nvGrpSpPr>
        <p:grpSpPr>
          <a:xfrm>
            <a:off x="7036732" y="1162050"/>
            <a:ext cx="691219" cy="323851"/>
            <a:chOff x="7036732" y="1162050"/>
            <a:chExt cx="691219" cy="323851"/>
          </a:xfrm>
        </p:grpSpPr>
        <p:sp>
          <p:nvSpPr>
            <p:cNvPr id="57" name="SMARTInkShape-3328"/>
            <p:cNvSpPr/>
            <p:nvPr>
              <p:custDataLst>
                <p:tags r:id="rId126"/>
              </p:custDataLst>
            </p:nvPr>
          </p:nvSpPr>
          <p:spPr>
            <a:xfrm>
              <a:off x="7036732" y="1181361"/>
              <a:ext cx="87969" cy="285490"/>
            </a:xfrm>
            <a:custGeom>
              <a:avLst/>
              <a:gdLst/>
              <a:ahLst/>
              <a:cxnLst/>
              <a:rect l="0" t="0" r="0" b="0"/>
              <a:pathLst>
                <a:path w="87969" h="285490">
                  <a:moveTo>
                    <a:pt x="56218" y="6089"/>
                  </a:moveTo>
                  <a:lnTo>
                    <a:pt x="56218" y="6089"/>
                  </a:lnTo>
                  <a:lnTo>
                    <a:pt x="59588" y="2718"/>
                  </a:lnTo>
                  <a:lnTo>
                    <a:pt x="63125" y="1063"/>
                  </a:lnTo>
                  <a:lnTo>
                    <a:pt x="65056" y="622"/>
                  </a:lnTo>
                  <a:lnTo>
                    <a:pt x="65638" y="327"/>
                  </a:lnTo>
                  <a:lnTo>
                    <a:pt x="65321" y="131"/>
                  </a:lnTo>
                  <a:lnTo>
                    <a:pt x="64402" y="0"/>
                  </a:lnTo>
                  <a:lnTo>
                    <a:pt x="61502" y="1737"/>
                  </a:lnTo>
                  <a:lnTo>
                    <a:pt x="59741" y="3187"/>
                  </a:lnTo>
                  <a:lnTo>
                    <a:pt x="30933" y="47152"/>
                  </a:lnTo>
                  <a:lnTo>
                    <a:pt x="17447" y="79404"/>
                  </a:lnTo>
                  <a:lnTo>
                    <a:pt x="9687" y="114360"/>
                  </a:lnTo>
                  <a:lnTo>
                    <a:pt x="2214" y="160466"/>
                  </a:lnTo>
                  <a:lnTo>
                    <a:pt x="0" y="202349"/>
                  </a:lnTo>
                  <a:lnTo>
                    <a:pt x="1599" y="223843"/>
                  </a:lnTo>
                  <a:lnTo>
                    <a:pt x="9364" y="245156"/>
                  </a:lnTo>
                  <a:lnTo>
                    <a:pt x="25516" y="262624"/>
                  </a:lnTo>
                  <a:lnTo>
                    <a:pt x="50884" y="278714"/>
                  </a:lnTo>
                  <a:lnTo>
                    <a:pt x="87968" y="2854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3329"/>
            <p:cNvSpPr/>
            <p:nvPr>
              <p:custDataLst>
                <p:tags r:id="rId127"/>
              </p:custDataLst>
            </p:nvPr>
          </p:nvSpPr>
          <p:spPr>
            <a:xfrm>
              <a:off x="7207537" y="1212850"/>
              <a:ext cx="221964" cy="253872"/>
            </a:xfrm>
            <a:custGeom>
              <a:avLst/>
              <a:gdLst/>
              <a:ahLst/>
              <a:cxnLst/>
              <a:rect l="0" t="0" r="0" b="0"/>
              <a:pathLst>
                <a:path w="221964" h="253872">
                  <a:moveTo>
                    <a:pt x="31463" y="63500"/>
                  </a:moveTo>
                  <a:lnTo>
                    <a:pt x="31463" y="63500"/>
                  </a:lnTo>
                  <a:lnTo>
                    <a:pt x="29582" y="76052"/>
                  </a:lnTo>
                  <a:lnTo>
                    <a:pt x="20631" y="115117"/>
                  </a:lnTo>
                  <a:lnTo>
                    <a:pt x="14245" y="157526"/>
                  </a:lnTo>
                  <a:lnTo>
                    <a:pt x="8290" y="202725"/>
                  </a:lnTo>
                  <a:lnTo>
                    <a:pt x="1167" y="248947"/>
                  </a:lnTo>
                  <a:lnTo>
                    <a:pt x="359" y="253871"/>
                  </a:lnTo>
                  <a:lnTo>
                    <a:pt x="144" y="253208"/>
                  </a:lnTo>
                  <a:lnTo>
                    <a:pt x="0" y="251356"/>
                  </a:lnTo>
                  <a:lnTo>
                    <a:pt x="8576" y="205880"/>
                  </a:lnTo>
                  <a:lnTo>
                    <a:pt x="13066" y="169706"/>
                  </a:lnTo>
                  <a:lnTo>
                    <a:pt x="21622" y="128286"/>
                  </a:lnTo>
                  <a:lnTo>
                    <a:pt x="28938" y="87948"/>
                  </a:lnTo>
                  <a:lnTo>
                    <a:pt x="43246" y="48000"/>
                  </a:lnTo>
                  <a:lnTo>
                    <a:pt x="51046" y="38972"/>
                  </a:lnTo>
                  <a:lnTo>
                    <a:pt x="55101" y="36565"/>
                  </a:lnTo>
                  <a:lnTo>
                    <a:pt x="59216" y="37782"/>
                  </a:lnTo>
                  <a:lnTo>
                    <a:pt x="67551" y="46660"/>
                  </a:lnTo>
                  <a:lnTo>
                    <a:pt x="84399" y="84790"/>
                  </a:lnTo>
                  <a:lnTo>
                    <a:pt x="102177" y="130858"/>
                  </a:lnTo>
                  <a:lnTo>
                    <a:pt x="116718" y="172055"/>
                  </a:lnTo>
                  <a:lnTo>
                    <a:pt x="129710" y="198597"/>
                  </a:lnTo>
                  <a:lnTo>
                    <a:pt x="140745" y="210797"/>
                  </a:lnTo>
                  <a:lnTo>
                    <a:pt x="146651" y="212498"/>
                  </a:lnTo>
                  <a:lnTo>
                    <a:pt x="152704" y="211515"/>
                  </a:lnTo>
                  <a:lnTo>
                    <a:pt x="158857" y="208744"/>
                  </a:lnTo>
                  <a:lnTo>
                    <a:pt x="177629" y="187988"/>
                  </a:lnTo>
                  <a:lnTo>
                    <a:pt x="192796" y="146416"/>
                  </a:lnTo>
                  <a:lnTo>
                    <a:pt x="204469" y="108101"/>
                  </a:lnTo>
                  <a:lnTo>
                    <a:pt x="212310" y="68013"/>
                  </a:lnTo>
                  <a:lnTo>
                    <a:pt x="218331" y="23704"/>
                  </a:lnTo>
                  <a:lnTo>
                    <a:pt x="22196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3330"/>
            <p:cNvSpPr/>
            <p:nvPr>
              <p:custDataLst>
                <p:tags r:id="rId128"/>
              </p:custDataLst>
            </p:nvPr>
          </p:nvSpPr>
          <p:spPr>
            <a:xfrm>
              <a:off x="7493000" y="1162050"/>
              <a:ext cx="50265" cy="323851"/>
            </a:xfrm>
            <a:custGeom>
              <a:avLst/>
              <a:gdLst/>
              <a:ahLst/>
              <a:cxnLst/>
              <a:rect l="0" t="0" r="0" b="0"/>
              <a:pathLst>
                <a:path w="50265" h="323851">
                  <a:moveTo>
                    <a:pt x="31750" y="0"/>
                  </a:moveTo>
                  <a:lnTo>
                    <a:pt x="31750" y="0"/>
                  </a:lnTo>
                  <a:lnTo>
                    <a:pt x="35120" y="0"/>
                  </a:lnTo>
                  <a:lnTo>
                    <a:pt x="35408" y="2117"/>
                  </a:lnTo>
                  <a:lnTo>
                    <a:pt x="33852" y="16620"/>
                  </a:lnTo>
                  <a:lnTo>
                    <a:pt x="38933" y="56173"/>
                  </a:lnTo>
                  <a:lnTo>
                    <a:pt x="46730" y="101015"/>
                  </a:lnTo>
                  <a:lnTo>
                    <a:pt x="49595" y="141800"/>
                  </a:lnTo>
                  <a:lnTo>
                    <a:pt x="50264" y="173324"/>
                  </a:lnTo>
                  <a:lnTo>
                    <a:pt x="48760" y="220924"/>
                  </a:lnTo>
                  <a:lnTo>
                    <a:pt x="41930" y="264400"/>
                  </a:lnTo>
                  <a:lnTo>
                    <a:pt x="32493" y="291810"/>
                  </a:lnTo>
                  <a:lnTo>
                    <a:pt x="0" y="323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3331"/>
            <p:cNvSpPr/>
            <p:nvPr>
              <p:custDataLst>
                <p:tags r:id="rId129"/>
              </p:custDataLst>
            </p:nvPr>
          </p:nvSpPr>
          <p:spPr>
            <a:xfrm>
              <a:off x="7683500" y="1270000"/>
              <a:ext cx="12701" cy="38101"/>
            </a:xfrm>
            <a:custGeom>
              <a:avLst/>
              <a:gdLst/>
              <a:ahLst/>
              <a:cxnLst/>
              <a:rect l="0" t="0" r="0" b="0"/>
              <a:pathLst>
                <a:path w="12701" h="38101">
                  <a:moveTo>
                    <a:pt x="12700" y="0"/>
                  </a:moveTo>
                  <a:lnTo>
                    <a:pt x="12700" y="0"/>
                  </a:lnTo>
                  <a:lnTo>
                    <a:pt x="2574" y="21662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3332"/>
            <p:cNvSpPr/>
            <p:nvPr>
              <p:custDataLst>
                <p:tags r:id="rId130"/>
              </p:custDataLst>
            </p:nvPr>
          </p:nvSpPr>
          <p:spPr>
            <a:xfrm>
              <a:off x="7683500" y="1409700"/>
              <a:ext cx="44451" cy="12701"/>
            </a:xfrm>
            <a:custGeom>
              <a:avLst/>
              <a:gdLst/>
              <a:ahLst/>
              <a:cxnLst/>
              <a:rect l="0" t="0" r="0" b="0"/>
              <a:pathLst>
                <a:path w="44451" h="12701">
                  <a:moveTo>
                    <a:pt x="44450" y="0"/>
                  </a:moveTo>
                  <a:lnTo>
                    <a:pt x="44450" y="0"/>
                  </a:lnTo>
                  <a:lnTo>
                    <a:pt x="22081" y="10126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SMARTInkShape-Group652"/>
          <p:cNvGrpSpPr/>
          <p:nvPr/>
        </p:nvGrpSpPr>
        <p:grpSpPr>
          <a:xfrm>
            <a:off x="4464050" y="2040877"/>
            <a:ext cx="613085" cy="732228"/>
            <a:chOff x="4464050" y="2040877"/>
            <a:chExt cx="613085" cy="732228"/>
          </a:xfrm>
        </p:grpSpPr>
        <p:sp>
          <p:nvSpPr>
            <p:cNvPr id="63" name="SMARTInkShape-3333"/>
            <p:cNvSpPr/>
            <p:nvPr>
              <p:custDataLst>
                <p:tags r:id="rId119"/>
              </p:custDataLst>
            </p:nvPr>
          </p:nvSpPr>
          <p:spPr>
            <a:xfrm>
              <a:off x="4785935" y="2578100"/>
              <a:ext cx="116266" cy="35409"/>
            </a:xfrm>
            <a:custGeom>
              <a:avLst/>
              <a:gdLst/>
              <a:ahLst/>
              <a:cxnLst/>
              <a:rect l="0" t="0" r="0" b="0"/>
              <a:pathLst>
                <a:path w="116266" h="35409">
                  <a:moveTo>
                    <a:pt x="21015" y="31750"/>
                  </a:moveTo>
                  <a:lnTo>
                    <a:pt x="21015" y="31750"/>
                  </a:lnTo>
                  <a:lnTo>
                    <a:pt x="6710" y="31750"/>
                  </a:lnTo>
                  <a:lnTo>
                    <a:pt x="2193" y="33631"/>
                  </a:lnTo>
                  <a:lnTo>
                    <a:pt x="0" y="35121"/>
                  </a:lnTo>
                  <a:lnTo>
                    <a:pt x="655" y="35408"/>
                  </a:lnTo>
                  <a:lnTo>
                    <a:pt x="41784" y="19725"/>
                  </a:lnTo>
                  <a:lnTo>
                    <a:pt x="85383" y="6575"/>
                  </a:lnTo>
                  <a:lnTo>
                    <a:pt x="11626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3334"/>
            <p:cNvSpPr/>
            <p:nvPr>
              <p:custDataLst>
                <p:tags r:id="rId120"/>
              </p:custDataLst>
            </p:nvPr>
          </p:nvSpPr>
          <p:spPr>
            <a:xfrm>
              <a:off x="4826037" y="2476500"/>
              <a:ext cx="44414" cy="219034"/>
            </a:xfrm>
            <a:custGeom>
              <a:avLst/>
              <a:gdLst/>
              <a:ahLst/>
              <a:cxnLst/>
              <a:rect l="0" t="0" r="0" b="0"/>
              <a:pathLst>
                <a:path w="44414" h="219034">
                  <a:moveTo>
                    <a:pt x="12663" y="0"/>
                  </a:moveTo>
                  <a:lnTo>
                    <a:pt x="12663" y="0"/>
                  </a:lnTo>
                  <a:lnTo>
                    <a:pt x="9292" y="3371"/>
                  </a:lnTo>
                  <a:lnTo>
                    <a:pt x="7637" y="6908"/>
                  </a:lnTo>
                  <a:lnTo>
                    <a:pt x="923" y="53182"/>
                  </a:lnTo>
                  <a:lnTo>
                    <a:pt x="153" y="94858"/>
                  </a:lnTo>
                  <a:lnTo>
                    <a:pt x="0" y="131313"/>
                  </a:lnTo>
                  <a:lnTo>
                    <a:pt x="673" y="176565"/>
                  </a:lnTo>
                  <a:lnTo>
                    <a:pt x="5739" y="199933"/>
                  </a:lnTo>
                  <a:lnTo>
                    <a:pt x="12173" y="211391"/>
                  </a:lnTo>
                  <a:lnTo>
                    <a:pt x="19736" y="217424"/>
                  </a:lnTo>
                  <a:lnTo>
                    <a:pt x="23729" y="219033"/>
                  </a:lnTo>
                  <a:lnTo>
                    <a:pt x="27801" y="217283"/>
                  </a:lnTo>
                  <a:lnTo>
                    <a:pt x="44413" y="196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3335"/>
            <p:cNvSpPr/>
            <p:nvPr>
              <p:custDataLst>
                <p:tags r:id="rId121"/>
              </p:custDataLst>
            </p:nvPr>
          </p:nvSpPr>
          <p:spPr>
            <a:xfrm>
              <a:off x="4464050" y="2349500"/>
              <a:ext cx="239708" cy="423605"/>
            </a:xfrm>
            <a:custGeom>
              <a:avLst/>
              <a:gdLst/>
              <a:ahLst/>
              <a:cxnLst/>
              <a:rect l="0" t="0" r="0" b="0"/>
              <a:pathLst>
                <a:path w="239708" h="423605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8839" y="15580"/>
                  </a:lnTo>
                  <a:lnTo>
                    <a:pt x="17007" y="58241"/>
                  </a:lnTo>
                  <a:lnTo>
                    <a:pt x="24011" y="94868"/>
                  </a:lnTo>
                  <a:lnTo>
                    <a:pt x="38662" y="133562"/>
                  </a:lnTo>
                  <a:lnTo>
                    <a:pt x="55144" y="162163"/>
                  </a:lnTo>
                  <a:lnTo>
                    <a:pt x="71075" y="172732"/>
                  </a:lnTo>
                  <a:lnTo>
                    <a:pt x="81250" y="176538"/>
                  </a:lnTo>
                  <a:lnTo>
                    <a:pt x="100081" y="177004"/>
                  </a:lnTo>
                  <a:lnTo>
                    <a:pt x="109054" y="175152"/>
                  </a:lnTo>
                  <a:lnTo>
                    <a:pt x="135166" y="159063"/>
                  </a:lnTo>
                  <a:lnTo>
                    <a:pt x="150665" y="143164"/>
                  </a:lnTo>
                  <a:lnTo>
                    <a:pt x="167292" y="104871"/>
                  </a:lnTo>
                  <a:lnTo>
                    <a:pt x="180402" y="62186"/>
                  </a:lnTo>
                  <a:lnTo>
                    <a:pt x="183040" y="47118"/>
                  </a:lnTo>
                  <a:lnTo>
                    <a:pt x="183410" y="46229"/>
                  </a:lnTo>
                  <a:lnTo>
                    <a:pt x="187456" y="92169"/>
                  </a:lnTo>
                  <a:lnTo>
                    <a:pt x="194968" y="138229"/>
                  </a:lnTo>
                  <a:lnTo>
                    <a:pt x="203247" y="179313"/>
                  </a:lnTo>
                  <a:lnTo>
                    <a:pt x="211445" y="222698"/>
                  </a:lnTo>
                  <a:lnTo>
                    <a:pt x="222812" y="268714"/>
                  </a:lnTo>
                  <a:lnTo>
                    <a:pt x="233235" y="308689"/>
                  </a:lnTo>
                  <a:lnTo>
                    <a:pt x="239707" y="351273"/>
                  </a:lnTo>
                  <a:lnTo>
                    <a:pt x="234086" y="387949"/>
                  </a:lnTo>
                  <a:lnTo>
                    <a:pt x="223513" y="407372"/>
                  </a:lnTo>
                  <a:lnTo>
                    <a:pt x="210817" y="420238"/>
                  </a:lnTo>
                  <a:lnTo>
                    <a:pt x="205456" y="422680"/>
                  </a:lnTo>
                  <a:lnTo>
                    <a:pt x="200470" y="423604"/>
                  </a:lnTo>
                  <a:lnTo>
                    <a:pt x="173227" y="411419"/>
                  </a:lnTo>
                  <a:lnTo>
                    <a:pt x="157893" y="397577"/>
                  </a:lnTo>
                  <a:lnTo>
                    <a:pt x="151829" y="389935"/>
                  </a:lnTo>
                  <a:lnTo>
                    <a:pt x="133350" y="330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3336"/>
            <p:cNvSpPr/>
            <p:nvPr>
              <p:custDataLst>
                <p:tags r:id="rId122"/>
              </p:custDataLst>
            </p:nvPr>
          </p:nvSpPr>
          <p:spPr>
            <a:xfrm>
              <a:off x="4908550" y="2590800"/>
              <a:ext cx="82551" cy="25401"/>
            </a:xfrm>
            <a:custGeom>
              <a:avLst/>
              <a:gdLst/>
              <a:ahLst/>
              <a:cxnLst/>
              <a:rect l="0" t="0" r="0" b="0"/>
              <a:pathLst>
                <a:path w="82551" h="25401">
                  <a:moveTo>
                    <a:pt x="0" y="25400"/>
                  </a:moveTo>
                  <a:lnTo>
                    <a:pt x="0" y="25400"/>
                  </a:lnTo>
                  <a:lnTo>
                    <a:pt x="12552" y="23518"/>
                  </a:lnTo>
                  <a:lnTo>
                    <a:pt x="82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3337"/>
            <p:cNvSpPr/>
            <p:nvPr>
              <p:custDataLst>
                <p:tags r:id="rId123"/>
              </p:custDataLst>
            </p:nvPr>
          </p:nvSpPr>
          <p:spPr>
            <a:xfrm>
              <a:off x="4955979" y="2546350"/>
              <a:ext cx="28772" cy="127001"/>
            </a:xfrm>
            <a:custGeom>
              <a:avLst/>
              <a:gdLst/>
              <a:ahLst/>
              <a:cxnLst/>
              <a:rect l="0" t="0" r="0" b="0"/>
              <a:pathLst>
                <a:path w="28772" h="127001">
                  <a:moveTo>
                    <a:pt x="3371" y="0"/>
                  </a:moveTo>
                  <a:lnTo>
                    <a:pt x="3371" y="0"/>
                  </a:lnTo>
                  <a:lnTo>
                    <a:pt x="0" y="6742"/>
                  </a:lnTo>
                  <a:lnTo>
                    <a:pt x="227" y="13815"/>
                  </a:lnTo>
                  <a:lnTo>
                    <a:pt x="14785" y="58852"/>
                  </a:lnTo>
                  <a:lnTo>
                    <a:pt x="25589" y="94541"/>
                  </a:lnTo>
                  <a:lnTo>
                    <a:pt x="28771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3338"/>
            <p:cNvSpPr/>
            <p:nvPr>
              <p:custDataLst>
                <p:tags r:id="rId124"/>
              </p:custDataLst>
            </p:nvPr>
          </p:nvSpPr>
          <p:spPr>
            <a:xfrm>
              <a:off x="5067300" y="2504879"/>
              <a:ext cx="9835" cy="111322"/>
            </a:xfrm>
            <a:custGeom>
              <a:avLst/>
              <a:gdLst/>
              <a:ahLst/>
              <a:cxnLst/>
              <a:rect l="0" t="0" r="0" b="0"/>
              <a:pathLst>
                <a:path w="9835" h="111322">
                  <a:moveTo>
                    <a:pt x="0" y="3371"/>
                  </a:moveTo>
                  <a:lnTo>
                    <a:pt x="0" y="3371"/>
                  </a:lnTo>
                  <a:lnTo>
                    <a:pt x="3371" y="0"/>
                  </a:lnTo>
                  <a:lnTo>
                    <a:pt x="4364" y="1123"/>
                  </a:lnTo>
                  <a:lnTo>
                    <a:pt x="9834" y="27441"/>
                  </a:lnTo>
                  <a:lnTo>
                    <a:pt x="6350" y="1113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3339"/>
            <p:cNvSpPr/>
            <p:nvPr>
              <p:custDataLst>
                <p:tags r:id="rId125"/>
              </p:custDataLst>
            </p:nvPr>
          </p:nvSpPr>
          <p:spPr>
            <a:xfrm>
              <a:off x="4573441" y="2040877"/>
              <a:ext cx="182710" cy="218284"/>
            </a:xfrm>
            <a:custGeom>
              <a:avLst/>
              <a:gdLst/>
              <a:ahLst/>
              <a:cxnLst/>
              <a:rect l="0" t="0" r="0" b="0"/>
              <a:pathLst>
                <a:path w="182710" h="218284">
                  <a:moveTo>
                    <a:pt x="11259" y="92723"/>
                  </a:moveTo>
                  <a:lnTo>
                    <a:pt x="11259" y="92723"/>
                  </a:lnTo>
                  <a:lnTo>
                    <a:pt x="7888" y="96094"/>
                  </a:lnTo>
                  <a:lnTo>
                    <a:pt x="6233" y="101512"/>
                  </a:lnTo>
                  <a:lnTo>
                    <a:pt x="0" y="148554"/>
                  </a:lnTo>
                  <a:lnTo>
                    <a:pt x="2215" y="186850"/>
                  </a:lnTo>
                  <a:lnTo>
                    <a:pt x="7482" y="211159"/>
                  </a:lnTo>
                  <a:lnTo>
                    <a:pt x="9447" y="215424"/>
                  </a:lnTo>
                  <a:lnTo>
                    <a:pt x="11462" y="217563"/>
                  </a:lnTo>
                  <a:lnTo>
                    <a:pt x="13511" y="218283"/>
                  </a:lnTo>
                  <a:lnTo>
                    <a:pt x="15582" y="215941"/>
                  </a:lnTo>
                  <a:lnTo>
                    <a:pt x="21869" y="197749"/>
                  </a:lnTo>
                  <a:lnTo>
                    <a:pt x="30313" y="152509"/>
                  </a:lnTo>
                  <a:lnTo>
                    <a:pt x="35405" y="106336"/>
                  </a:lnTo>
                  <a:lnTo>
                    <a:pt x="39658" y="68691"/>
                  </a:lnTo>
                  <a:lnTo>
                    <a:pt x="45388" y="26257"/>
                  </a:lnTo>
                  <a:lnTo>
                    <a:pt x="51553" y="2631"/>
                  </a:lnTo>
                  <a:lnTo>
                    <a:pt x="54349" y="206"/>
                  </a:lnTo>
                  <a:lnTo>
                    <a:pt x="57624" y="0"/>
                  </a:lnTo>
                  <a:lnTo>
                    <a:pt x="61220" y="1275"/>
                  </a:lnTo>
                  <a:lnTo>
                    <a:pt x="68977" y="10216"/>
                  </a:lnTo>
                  <a:lnTo>
                    <a:pt x="93309" y="50657"/>
                  </a:lnTo>
                  <a:lnTo>
                    <a:pt x="114744" y="92593"/>
                  </a:lnTo>
                  <a:lnTo>
                    <a:pt x="132856" y="135579"/>
                  </a:lnTo>
                  <a:lnTo>
                    <a:pt x="157987" y="180296"/>
                  </a:lnTo>
                  <a:lnTo>
                    <a:pt x="182709" y="2133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SMARTInkShape-Group653"/>
          <p:cNvGrpSpPr/>
          <p:nvPr/>
        </p:nvGrpSpPr>
        <p:grpSpPr>
          <a:xfrm>
            <a:off x="5349391" y="2362200"/>
            <a:ext cx="181460" cy="120302"/>
            <a:chOff x="5349391" y="2362200"/>
            <a:chExt cx="181460" cy="120302"/>
          </a:xfrm>
        </p:grpSpPr>
        <p:sp>
          <p:nvSpPr>
            <p:cNvPr id="71" name="SMARTInkShape-3340"/>
            <p:cNvSpPr/>
            <p:nvPr>
              <p:custDataLst>
                <p:tags r:id="rId117"/>
              </p:custDataLst>
            </p:nvPr>
          </p:nvSpPr>
          <p:spPr>
            <a:xfrm>
              <a:off x="5349391" y="2362200"/>
              <a:ext cx="105260" cy="19051"/>
            </a:xfrm>
            <a:custGeom>
              <a:avLst/>
              <a:gdLst/>
              <a:ahLst/>
              <a:cxnLst/>
              <a:rect l="0" t="0" r="0" b="0"/>
              <a:pathLst>
                <a:path w="105260" h="19051">
                  <a:moveTo>
                    <a:pt x="3659" y="19050"/>
                  </a:moveTo>
                  <a:lnTo>
                    <a:pt x="3659" y="19050"/>
                  </a:lnTo>
                  <a:lnTo>
                    <a:pt x="0" y="19050"/>
                  </a:lnTo>
                  <a:lnTo>
                    <a:pt x="6409" y="19050"/>
                  </a:lnTo>
                  <a:lnTo>
                    <a:pt x="49098" y="8998"/>
                  </a:lnTo>
                  <a:lnTo>
                    <a:pt x="1052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3341"/>
            <p:cNvSpPr/>
            <p:nvPr>
              <p:custDataLst>
                <p:tags r:id="rId118"/>
              </p:custDataLst>
            </p:nvPr>
          </p:nvSpPr>
          <p:spPr>
            <a:xfrm>
              <a:off x="5354717" y="2444750"/>
              <a:ext cx="176134" cy="37752"/>
            </a:xfrm>
            <a:custGeom>
              <a:avLst/>
              <a:gdLst/>
              <a:ahLst/>
              <a:cxnLst/>
              <a:rect l="0" t="0" r="0" b="0"/>
              <a:pathLst>
                <a:path w="176134" h="37752">
                  <a:moveTo>
                    <a:pt x="23733" y="19050"/>
                  </a:moveTo>
                  <a:lnTo>
                    <a:pt x="23733" y="19050"/>
                  </a:lnTo>
                  <a:lnTo>
                    <a:pt x="9935" y="32142"/>
                  </a:lnTo>
                  <a:lnTo>
                    <a:pt x="0" y="37315"/>
                  </a:lnTo>
                  <a:lnTo>
                    <a:pt x="2837" y="37751"/>
                  </a:lnTo>
                  <a:lnTo>
                    <a:pt x="33011" y="34660"/>
                  </a:lnTo>
                  <a:lnTo>
                    <a:pt x="69051" y="25870"/>
                  </a:lnTo>
                  <a:lnTo>
                    <a:pt x="109911" y="14329"/>
                  </a:lnTo>
                  <a:lnTo>
                    <a:pt x="149926" y="5343"/>
                  </a:lnTo>
                  <a:lnTo>
                    <a:pt x="17613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SMARTInkShape-Group654"/>
          <p:cNvGrpSpPr/>
          <p:nvPr/>
        </p:nvGrpSpPr>
        <p:grpSpPr>
          <a:xfrm>
            <a:off x="5836533" y="2141094"/>
            <a:ext cx="3290130" cy="736114"/>
            <a:chOff x="5836533" y="2141094"/>
            <a:chExt cx="3290130" cy="736114"/>
          </a:xfrm>
        </p:grpSpPr>
        <p:sp>
          <p:nvSpPr>
            <p:cNvPr id="74" name="SMARTInkShape-3342"/>
            <p:cNvSpPr/>
            <p:nvPr>
              <p:custDataLst>
                <p:tags r:id="rId87"/>
              </p:custDataLst>
            </p:nvPr>
          </p:nvSpPr>
          <p:spPr>
            <a:xfrm>
              <a:off x="6509089" y="2254250"/>
              <a:ext cx="158171" cy="392563"/>
            </a:xfrm>
            <a:custGeom>
              <a:avLst/>
              <a:gdLst/>
              <a:ahLst/>
              <a:cxnLst/>
              <a:rect l="0" t="0" r="0" b="0"/>
              <a:pathLst>
                <a:path w="158171" h="392563">
                  <a:moveTo>
                    <a:pt x="12361" y="0"/>
                  </a:moveTo>
                  <a:lnTo>
                    <a:pt x="12361" y="0"/>
                  </a:lnTo>
                  <a:lnTo>
                    <a:pt x="8990" y="0"/>
                  </a:lnTo>
                  <a:lnTo>
                    <a:pt x="5453" y="5644"/>
                  </a:lnTo>
                  <a:lnTo>
                    <a:pt x="2234" y="16620"/>
                  </a:lnTo>
                  <a:lnTo>
                    <a:pt x="0" y="59086"/>
                  </a:lnTo>
                  <a:lnTo>
                    <a:pt x="9161" y="106190"/>
                  </a:lnTo>
                  <a:lnTo>
                    <a:pt x="13997" y="126453"/>
                  </a:lnTo>
                  <a:lnTo>
                    <a:pt x="22260" y="139222"/>
                  </a:lnTo>
                  <a:lnTo>
                    <a:pt x="27427" y="143614"/>
                  </a:lnTo>
                  <a:lnTo>
                    <a:pt x="44457" y="146614"/>
                  </a:lnTo>
                  <a:lnTo>
                    <a:pt x="64021" y="144184"/>
                  </a:lnTo>
                  <a:lnTo>
                    <a:pt x="86934" y="130915"/>
                  </a:lnTo>
                  <a:lnTo>
                    <a:pt x="109877" y="109350"/>
                  </a:lnTo>
                  <a:lnTo>
                    <a:pt x="124992" y="81180"/>
                  </a:lnTo>
                  <a:lnTo>
                    <a:pt x="137724" y="44417"/>
                  </a:lnTo>
                  <a:lnTo>
                    <a:pt x="138633" y="38791"/>
                  </a:lnTo>
                  <a:lnTo>
                    <a:pt x="138875" y="39266"/>
                  </a:lnTo>
                  <a:lnTo>
                    <a:pt x="139318" y="79151"/>
                  </a:lnTo>
                  <a:lnTo>
                    <a:pt x="139352" y="122566"/>
                  </a:lnTo>
                  <a:lnTo>
                    <a:pt x="144428" y="164616"/>
                  </a:lnTo>
                  <a:lnTo>
                    <a:pt x="152225" y="203026"/>
                  </a:lnTo>
                  <a:lnTo>
                    <a:pt x="157189" y="243853"/>
                  </a:lnTo>
                  <a:lnTo>
                    <a:pt x="158170" y="287508"/>
                  </a:lnTo>
                  <a:lnTo>
                    <a:pt x="156482" y="331253"/>
                  </a:lnTo>
                  <a:lnTo>
                    <a:pt x="149563" y="364275"/>
                  </a:lnTo>
                  <a:lnTo>
                    <a:pt x="136740" y="386157"/>
                  </a:lnTo>
                  <a:lnTo>
                    <a:pt x="131264" y="390083"/>
                  </a:lnTo>
                  <a:lnTo>
                    <a:pt x="125496" y="391994"/>
                  </a:lnTo>
                  <a:lnTo>
                    <a:pt x="119534" y="392562"/>
                  </a:lnTo>
                  <a:lnTo>
                    <a:pt x="114149" y="390825"/>
                  </a:lnTo>
                  <a:lnTo>
                    <a:pt x="104401" y="383250"/>
                  </a:lnTo>
                  <a:lnTo>
                    <a:pt x="94351" y="356972"/>
                  </a:lnTo>
                  <a:lnTo>
                    <a:pt x="93648" y="329117"/>
                  </a:lnTo>
                  <a:lnTo>
                    <a:pt x="101261" y="298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3343"/>
            <p:cNvSpPr/>
            <p:nvPr>
              <p:custDataLst>
                <p:tags r:id="rId88"/>
              </p:custDataLst>
            </p:nvPr>
          </p:nvSpPr>
          <p:spPr>
            <a:xfrm>
              <a:off x="6769115" y="2400300"/>
              <a:ext cx="31736" cy="168134"/>
            </a:xfrm>
            <a:custGeom>
              <a:avLst/>
              <a:gdLst/>
              <a:ahLst/>
              <a:cxnLst/>
              <a:rect l="0" t="0" r="0" b="0"/>
              <a:pathLst>
                <a:path w="31736" h="168134">
                  <a:moveTo>
                    <a:pt x="6335" y="0"/>
                  </a:moveTo>
                  <a:lnTo>
                    <a:pt x="6335" y="0"/>
                  </a:lnTo>
                  <a:lnTo>
                    <a:pt x="2964" y="0"/>
                  </a:lnTo>
                  <a:lnTo>
                    <a:pt x="1971" y="2117"/>
                  </a:lnTo>
                  <a:lnTo>
                    <a:pt x="62" y="48151"/>
                  </a:lnTo>
                  <a:lnTo>
                    <a:pt x="0" y="93838"/>
                  </a:lnTo>
                  <a:lnTo>
                    <a:pt x="3358" y="141073"/>
                  </a:lnTo>
                  <a:lnTo>
                    <a:pt x="8823" y="160254"/>
                  </a:lnTo>
                  <a:lnTo>
                    <a:pt x="11522" y="163986"/>
                  </a:lnTo>
                  <a:lnTo>
                    <a:pt x="18282" y="168133"/>
                  </a:lnTo>
                  <a:lnTo>
                    <a:pt x="21355" y="167122"/>
                  </a:lnTo>
                  <a:lnTo>
                    <a:pt x="31735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3344"/>
            <p:cNvSpPr/>
            <p:nvPr>
              <p:custDataLst>
                <p:tags r:id="rId89"/>
              </p:custDataLst>
            </p:nvPr>
          </p:nvSpPr>
          <p:spPr>
            <a:xfrm>
              <a:off x="5931488" y="2222500"/>
              <a:ext cx="18463" cy="241301"/>
            </a:xfrm>
            <a:custGeom>
              <a:avLst/>
              <a:gdLst/>
              <a:ahLst/>
              <a:cxnLst/>
              <a:rect l="0" t="0" r="0" b="0"/>
              <a:pathLst>
                <a:path w="18463" h="241301">
                  <a:moveTo>
                    <a:pt x="5762" y="0"/>
                  </a:moveTo>
                  <a:lnTo>
                    <a:pt x="5762" y="0"/>
                  </a:lnTo>
                  <a:lnTo>
                    <a:pt x="2391" y="0"/>
                  </a:lnTo>
                  <a:lnTo>
                    <a:pt x="1398" y="706"/>
                  </a:lnTo>
                  <a:lnTo>
                    <a:pt x="736" y="1881"/>
                  </a:lnTo>
                  <a:lnTo>
                    <a:pt x="0" y="7186"/>
                  </a:lnTo>
                  <a:lnTo>
                    <a:pt x="3828" y="50911"/>
                  </a:lnTo>
                  <a:lnTo>
                    <a:pt x="5379" y="90882"/>
                  </a:lnTo>
                  <a:lnTo>
                    <a:pt x="9058" y="129900"/>
                  </a:lnTo>
                  <a:lnTo>
                    <a:pt x="11710" y="173922"/>
                  </a:lnTo>
                  <a:lnTo>
                    <a:pt x="15404" y="217643"/>
                  </a:lnTo>
                  <a:lnTo>
                    <a:pt x="18462" y="241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3345"/>
            <p:cNvSpPr/>
            <p:nvPr>
              <p:custDataLst>
                <p:tags r:id="rId90"/>
              </p:custDataLst>
            </p:nvPr>
          </p:nvSpPr>
          <p:spPr>
            <a:xfrm>
              <a:off x="5836533" y="2508250"/>
              <a:ext cx="195968" cy="24257"/>
            </a:xfrm>
            <a:custGeom>
              <a:avLst/>
              <a:gdLst/>
              <a:ahLst/>
              <a:cxnLst/>
              <a:rect l="0" t="0" r="0" b="0"/>
              <a:pathLst>
                <a:path w="195968" h="24257">
                  <a:moveTo>
                    <a:pt x="5467" y="12700"/>
                  </a:moveTo>
                  <a:lnTo>
                    <a:pt x="5467" y="12700"/>
                  </a:lnTo>
                  <a:lnTo>
                    <a:pt x="2096" y="16071"/>
                  </a:lnTo>
                  <a:lnTo>
                    <a:pt x="441" y="19608"/>
                  </a:lnTo>
                  <a:lnTo>
                    <a:pt x="0" y="21538"/>
                  </a:lnTo>
                  <a:lnTo>
                    <a:pt x="411" y="22826"/>
                  </a:lnTo>
                  <a:lnTo>
                    <a:pt x="1390" y="23684"/>
                  </a:lnTo>
                  <a:lnTo>
                    <a:pt x="2749" y="24256"/>
                  </a:lnTo>
                  <a:lnTo>
                    <a:pt x="48598" y="16461"/>
                  </a:lnTo>
                  <a:lnTo>
                    <a:pt x="90998" y="10443"/>
                  </a:lnTo>
                  <a:lnTo>
                    <a:pt x="134840" y="4192"/>
                  </a:lnTo>
                  <a:lnTo>
                    <a:pt x="1959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3346"/>
            <p:cNvSpPr/>
            <p:nvPr>
              <p:custDataLst>
                <p:tags r:id="rId91"/>
              </p:custDataLst>
            </p:nvPr>
          </p:nvSpPr>
          <p:spPr>
            <a:xfrm>
              <a:off x="5886527" y="2609850"/>
              <a:ext cx="212365" cy="267358"/>
            </a:xfrm>
            <a:custGeom>
              <a:avLst/>
              <a:gdLst/>
              <a:ahLst/>
              <a:cxnLst/>
              <a:rect l="0" t="0" r="0" b="0"/>
              <a:pathLst>
                <a:path w="212365" h="267358">
                  <a:moveTo>
                    <a:pt x="6273" y="95250"/>
                  </a:moveTo>
                  <a:lnTo>
                    <a:pt x="6273" y="95250"/>
                  </a:lnTo>
                  <a:lnTo>
                    <a:pt x="2902" y="98621"/>
                  </a:lnTo>
                  <a:lnTo>
                    <a:pt x="1247" y="102157"/>
                  </a:lnTo>
                  <a:lnTo>
                    <a:pt x="0" y="139593"/>
                  </a:lnTo>
                  <a:lnTo>
                    <a:pt x="5008" y="180287"/>
                  </a:lnTo>
                  <a:lnTo>
                    <a:pt x="10910" y="225329"/>
                  </a:lnTo>
                  <a:lnTo>
                    <a:pt x="12556" y="267357"/>
                  </a:lnTo>
                  <a:lnTo>
                    <a:pt x="12593" y="264405"/>
                  </a:lnTo>
                  <a:lnTo>
                    <a:pt x="2567" y="219439"/>
                  </a:lnTo>
                  <a:lnTo>
                    <a:pt x="706" y="183317"/>
                  </a:lnTo>
                  <a:lnTo>
                    <a:pt x="3449" y="143298"/>
                  </a:lnTo>
                  <a:lnTo>
                    <a:pt x="15952" y="100253"/>
                  </a:lnTo>
                  <a:lnTo>
                    <a:pt x="19042" y="89007"/>
                  </a:lnTo>
                  <a:lnTo>
                    <a:pt x="25118" y="79305"/>
                  </a:lnTo>
                  <a:lnTo>
                    <a:pt x="36472" y="69280"/>
                  </a:lnTo>
                  <a:lnTo>
                    <a:pt x="40517" y="68059"/>
                  </a:lnTo>
                  <a:lnTo>
                    <a:pt x="48774" y="68584"/>
                  </a:lnTo>
                  <a:lnTo>
                    <a:pt x="57148" y="76813"/>
                  </a:lnTo>
                  <a:lnTo>
                    <a:pt x="86977" y="122534"/>
                  </a:lnTo>
                  <a:lnTo>
                    <a:pt x="108971" y="165054"/>
                  </a:lnTo>
                  <a:lnTo>
                    <a:pt x="134136" y="211637"/>
                  </a:lnTo>
                  <a:lnTo>
                    <a:pt x="142123" y="225294"/>
                  </a:lnTo>
                  <a:lnTo>
                    <a:pt x="153848" y="236244"/>
                  </a:lnTo>
                  <a:lnTo>
                    <a:pt x="159586" y="239053"/>
                  </a:lnTo>
                  <a:lnTo>
                    <a:pt x="162810" y="237685"/>
                  </a:lnTo>
                  <a:lnTo>
                    <a:pt x="170153" y="230521"/>
                  </a:lnTo>
                  <a:lnTo>
                    <a:pt x="190542" y="183776"/>
                  </a:lnTo>
                  <a:lnTo>
                    <a:pt x="201277" y="148526"/>
                  </a:lnTo>
                  <a:lnTo>
                    <a:pt x="207854" y="105852"/>
                  </a:lnTo>
                  <a:lnTo>
                    <a:pt x="212364" y="70326"/>
                  </a:lnTo>
                  <a:lnTo>
                    <a:pt x="20947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3347"/>
            <p:cNvSpPr/>
            <p:nvPr>
              <p:custDataLst>
                <p:tags r:id="rId92"/>
              </p:custDataLst>
            </p:nvPr>
          </p:nvSpPr>
          <p:spPr>
            <a:xfrm>
              <a:off x="6284549" y="2141094"/>
              <a:ext cx="97202" cy="379857"/>
            </a:xfrm>
            <a:custGeom>
              <a:avLst/>
              <a:gdLst/>
              <a:ahLst/>
              <a:cxnLst/>
              <a:rect l="0" t="0" r="0" b="0"/>
              <a:pathLst>
                <a:path w="97202" h="379857">
                  <a:moveTo>
                    <a:pt x="84501" y="11556"/>
                  </a:moveTo>
                  <a:lnTo>
                    <a:pt x="84501" y="11556"/>
                  </a:lnTo>
                  <a:lnTo>
                    <a:pt x="84501" y="2718"/>
                  </a:lnTo>
                  <a:lnTo>
                    <a:pt x="83796" y="1430"/>
                  </a:lnTo>
                  <a:lnTo>
                    <a:pt x="82619" y="572"/>
                  </a:lnTo>
                  <a:lnTo>
                    <a:pt x="81130" y="0"/>
                  </a:lnTo>
                  <a:lnTo>
                    <a:pt x="75712" y="5009"/>
                  </a:lnTo>
                  <a:lnTo>
                    <a:pt x="64727" y="23492"/>
                  </a:lnTo>
                  <a:lnTo>
                    <a:pt x="47847" y="65653"/>
                  </a:lnTo>
                  <a:lnTo>
                    <a:pt x="32953" y="108723"/>
                  </a:lnTo>
                  <a:lnTo>
                    <a:pt x="19291" y="149315"/>
                  </a:lnTo>
                  <a:lnTo>
                    <a:pt x="10598" y="187553"/>
                  </a:lnTo>
                  <a:lnTo>
                    <a:pt x="3913" y="226654"/>
                  </a:lnTo>
                  <a:lnTo>
                    <a:pt x="0" y="264494"/>
                  </a:lnTo>
                  <a:lnTo>
                    <a:pt x="614" y="300127"/>
                  </a:lnTo>
                  <a:lnTo>
                    <a:pt x="4926" y="335066"/>
                  </a:lnTo>
                  <a:lnTo>
                    <a:pt x="14327" y="353364"/>
                  </a:lnTo>
                  <a:lnTo>
                    <a:pt x="20785" y="362195"/>
                  </a:lnTo>
                  <a:lnTo>
                    <a:pt x="29323" y="368082"/>
                  </a:lnTo>
                  <a:lnTo>
                    <a:pt x="97201" y="3798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3348"/>
            <p:cNvSpPr/>
            <p:nvPr>
              <p:custDataLst>
                <p:tags r:id="rId93"/>
              </p:custDataLst>
            </p:nvPr>
          </p:nvSpPr>
          <p:spPr>
            <a:xfrm>
              <a:off x="6739821" y="2470150"/>
              <a:ext cx="92780" cy="43568"/>
            </a:xfrm>
            <a:custGeom>
              <a:avLst/>
              <a:gdLst/>
              <a:ahLst/>
              <a:cxnLst/>
              <a:rect l="0" t="0" r="0" b="0"/>
              <a:pathLst>
                <a:path w="92780" h="43568">
                  <a:moveTo>
                    <a:pt x="16579" y="38100"/>
                  </a:moveTo>
                  <a:lnTo>
                    <a:pt x="16579" y="38100"/>
                  </a:lnTo>
                  <a:lnTo>
                    <a:pt x="177" y="43567"/>
                  </a:lnTo>
                  <a:lnTo>
                    <a:pt x="0" y="43156"/>
                  </a:lnTo>
                  <a:lnTo>
                    <a:pt x="1685" y="40817"/>
                  </a:lnTo>
                  <a:lnTo>
                    <a:pt x="9971" y="35534"/>
                  </a:lnTo>
                  <a:lnTo>
                    <a:pt x="9277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3349"/>
            <p:cNvSpPr/>
            <p:nvPr>
              <p:custDataLst>
                <p:tags r:id="rId94"/>
              </p:custDataLst>
            </p:nvPr>
          </p:nvSpPr>
          <p:spPr>
            <a:xfrm>
              <a:off x="6980415" y="2296819"/>
              <a:ext cx="131586" cy="1882"/>
            </a:xfrm>
            <a:custGeom>
              <a:avLst/>
              <a:gdLst/>
              <a:ahLst/>
              <a:cxnLst/>
              <a:rect l="0" t="0" r="0" b="0"/>
              <a:pathLst>
                <a:path w="131586" h="1882">
                  <a:moveTo>
                    <a:pt x="10935" y="1881"/>
                  </a:moveTo>
                  <a:lnTo>
                    <a:pt x="10935" y="1881"/>
                  </a:lnTo>
                  <a:lnTo>
                    <a:pt x="0" y="1881"/>
                  </a:lnTo>
                  <a:lnTo>
                    <a:pt x="43824" y="0"/>
                  </a:lnTo>
                  <a:lnTo>
                    <a:pt x="131585" y="18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3350"/>
            <p:cNvSpPr/>
            <p:nvPr>
              <p:custDataLst>
                <p:tags r:id="rId95"/>
              </p:custDataLst>
            </p:nvPr>
          </p:nvSpPr>
          <p:spPr>
            <a:xfrm>
              <a:off x="7050605" y="2225192"/>
              <a:ext cx="23296" cy="149709"/>
            </a:xfrm>
            <a:custGeom>
              <a:avLst/>
              <a:gdLst/>
              <a:ahLst/>
              <a:cxnLst/>
              <a:rect l="0" t="0" r="0" b="0"/>
              <a:pathLst>
                <a:path w="23296" h="149709">
                  <a:moveTo>
                    <a:pt x="23295" y="3658"/>
                  </a:moveTo>
                  <a:lnTo>
                    <a:pt x="23295" y="3658"/>
                  </a:lnTo>
                  <a:lnTo>
                    <a:pt x="19924" y="287"/>
                  </a:lnTo>
                  <a:lnTo>
                    <a:pt x="18226" y="0"/>
                  </a:lnTo>
                  <a:lnTo>
                    <a:pt x="16387" y="513"/>
                  </a:lnTo>
                  <a:lnTo>
                    <a:pt x="14456" y="1562"/>
                  </a:lnTo>
                  <a:lnTo>
                    <a:pt x="4997" y="16521"/>
                  </a:lnTo>
                  <a:lnTo>
                    <a:pt x="0" y="35456"/>
                  </a:lnTo>
                  <a:lnTo>
                    <a:pt x="3381" y="79685"/>
                  </a:lnTo>
                  <a:lnTo>
                    <a:pt x="16945" y="1497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3351"/>
            <p:cNvSpPr/>
            <p:nvPr>
              <p:custDataLst>
                <p:tags r:id="rId96"/>
              </p:custDataLst>
            </p:nvPr>
          </p:nvSpPr>
          <p:spPr>
            <a:xfrm>
              <a:off x="7169489" y="2222500"/>
              <a:ext cx="107610" cy="352894"/>
            </a:xfrm>
            <a:custGeom>
              <a:avLst/>
              <a:gdLst/>
              <a:ahLst/>
              <a:cxnLst/>
              <a:rect l="0" t="0" r="0" b="0"/>
              <a:pathLst>
                <a:path w="107610" h="352894">
                  <a:moveTo>
                    <a:pt x="12361" y="0"/>
                  </a:moveTo>
                  <a:lnTo>
                    <a:pt x="12361" y="0"/>
                  </a:lnTo>
                  <a:lnTo>
                    <a:pt x="8990" y="0"/>
                  </a:lnTo>
                  <a:lnTo>
                    <a:pt x="5454" y="7526"/>
                  </a:lnTo>
                  <a:lnTo>
                    <a:pt x="1376" y="27630"/>
                  </a:lnTo>
                  <a:lnTo>
                    <a:pt x="0" y="56336"/>
                  </a:lnTo>
                  <a:lnTo>
                    <a:pt x="6503" y="82701"/>
                  </a:lnTo>
                  <a:lnTo>
                    <a:pt x="20739" y="106113"/>
                  </a:lnTo>
                  <a:lnTo>
                    <a:pt x="32312" y="114189"/>
                  </a:lnTo>
                  <a:lnTo>
                    <a:pt x="38362" y="116343"/>
                  </a:lnTo>
                  <a:lnTo>
                    <a:pt x="44511" y="116368"/>
                  </a:lnTo>
                  <a:lnTo>
                    <a:pt x="56989" y="112632"/>
                  </a:lnTo>
                  <a:lnTo>
                    <a:pt x="67709" y="104386"/>
                  </a:lnTo>
                  <a:lnTo>
                    <a:pt x="89459" y="75104"/>
                  </a:lnTo>
                  <a:lnTo>
                    <a:pt x="103293" y="46193"/>
                  </a:lnTo>
                  <a:lnTo>
                    <a:pt x="106332" y="34305"/>
                  </a:lnTo>
                  <a:lnTo>
                    <a:pt x="106758" y="35570"/>
                  </a:lnTo>
                  <a:lnTo>
                    <a:pt x="107578" y="83077"/>
                  </a:lnTo>
                  <a:lnTo>
                    <a:pt x="107606" y="127122"/>
                  </a:lnTo>
                  <a:lnTo>
                    <a:pt x="107609" y="167633"/>
                  </a:lnTo>
                  <a:lnTo>
                    <a:pt x="105730" y="212637"/>
                  </a:lnTo>
                  <a:lnTo>
                    <a:pt x="102144" y="252493"/>
                  </a:lnTo>
                  <a:lnTo>
                    <a:pt x="101522" y="293927"/>
                  </a:lnTo>
                  <a:lnTo>
                    <a:pt x="97967" y="328468"/>
                  </a:lnTo>
                  <a:lnTo>
                    <a:pt x="92506" y="341895"/>
                  </a:lnTo>
                  <a:lnTo>
                    <a:pt x="89074" y="346463"/>
                  </a:lnTo>
                  <a:lnTo>
                    <a:pt x="81498" y="351539"/>
                  </a:lnTo>
                  <a:lnTo>
                    <a:pt x="77502" y="352893"/>
                  </a:lnTo>
                  <a:lnTo>
                    <a:pt x="73427" y="352384"/>
                  </a:lnTo>
                  <a:lnTo>
                    <a:pt x="65137" y="348056"/>
                  </a:lnTo>
                  <a:lnTo>
                    <a:pt x="55907" y="337686"/>
                  </a:lnTo>
                  <a:lnTo>
                    <a:pt x="51536" y="308447"/>
                  </a:lnTo>
                  <a:lnTo>
                    <a:pt x="50461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3352"/>
            <p:cNvSpPr/>
            <p:nvPr>
              <p:custDataLst>
                <p:tags r:id="rId97"/>
              </p:custDataLst>
            </p:nvPr>
          </p:nvSpPr>
          <p:spPr>
            <a:xfrm>
              <a:off x="7366960" y="2364892"/>
              <a:ext cx="24441" cy="140660"/>
            </a:xfrm>
            <a:custGeom>
              <a:avLst/>
              <a:gdLst/>
              <a:ahLst/>
              <a:cxnLst/>
              <a:rect l="0" t="0" r="0" b="0"/>
              <a:pathLst>
                <a:path w="24441" h="140660">
                  <a:moveTo>
                    <a:pt x="11740" y="3658"/>
                  </a:moveTo>
                  <a:lnTo>
                    <a:pt x="11740" y="3658"/>
                  </a:lnTo>
                  <a:lnTo>
                    <a:pt x="15398" y="0"/>
                  </a:lnTo>
                  <a:lnTo>
                    <a:pt x="13836" y="1562"/>
                  </a:lnTo>
                  <a:lnTo>
                    <a:pt x="12671" y="4608"/>
                  </a:lnTo>
                  <a:lnTo>
                    <a:pt x="11794" y="42949"/>
                  </a:lnTo>
                  <a:lnTo>
                    <a:pt x="7387" y="85581"/>
                  </a:lnTo>
                  <a:lnTo>
                    <a:pt x="481" y="129692"/>
                  </a:lnTo>
                  <a:lnTo>
                    <a:pt x="0" y="134247"/>
                  </a:lnTo>
                  <a:lnTo>
                    <a:pt x="1091" y="137284"/>
                  </a:lnTo>
                  <a:lnTo>
                    <a:pt x="3230" y="139309"/>
                  </a:lnTo>
                  <a:lnTo>
                    <a:pt x="6067" y="140659"/>
                  </a:lnTo>
                  <a:lnTo>
                    <a:pt x="24440" y="1370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3353"/>
            <p:cNvSpPr/>
            <p:nvPr>
              <p:custDataLst>
                <p:tags r:id="rId98"/>
              </p:custDataLst>
            </p:nvPr>
          </p:nvSpPr>
          <p:spPr>
            <a:xfrm>
              <a:off x="7341482" y="2419350"/>
              <a:ext cx="56269" cy="25401"/>
            </a:xfrm>
            <a:custGeom>
              <a:avLst/>
              <a:gdLst/>
              <a:ahLst/>
              <a:cxnLst/>
              <a:rect l="0" t="0" r="0" b="0"/>
              <a:pathLst>
                <a:path w="56269" h="25401">
                  <a:moveTo>
                    <a:pt x="5468" y="25400"/>
                  </a:moveTo>
                  <a:lnTo>
                    <a:pt x="5468" y="25400"/>
                  </a:lnTo>
                  <a:lnTo>
                    <a:pt x="2097" y="25400"/>
                  </a:lnTo>
                  <a:lnTo>
                    <a:pt x="1104" y="24694"/>
                  </a:lnTo>
                  <a:lnTo>
                    <a:pt x="442" y="23518"/>
                  </a:lnTo>
                  <a:lnTo>
                    <a:pt x="0" y="22029"/>
                  </a:lnTo>
                  <a:lnTo>
                    <a:pt x="1822" y="20330"/>
                  </a:lnTo>
                  <a:lnTo>
                    <a:pt x="5626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3354"/>
            <p:cNvSpPr/>
            <p:nvPr>
              <p:custDataLst>
                <p:tags r:id="rId99"/>
              </p:custDataLst>
            </p:nvPr>
          </p:nvSpPr>
          <p:spPr>
            <a:xfrm>
              <a:off x="7448550" y="2451100"/>
              <a:ext cx="44451" cy="3659"/>
            </a:xfrm>
            <a:custGeom>
              <a:avLst/>
              <a:gdLst/>
              <a:ahLst/>
              <a:cxnLst/>
              <a:rect l="0" t="0" r="0" b="0"/>
              <a:pathLst>
                <a:path w="44451" h="3659">
                  <a:moveTo>
                    <a:pt x="0" y="0"/>
                  </a:moveTo>
                  <a:lnTo>
                    <a:pt x="0" y="0"/>
                  </a:lnTo>
                  <a:lnTo>
                    <a:pt x="12242" y="706"/>
                  </a:lnTo>
                  <a:lnTo>
                    <a:pt x="26440" y="3658"/>
                  </a:lnTo>
                  <a:lnTo>
                    <a:pt x="44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3355"/>
            <p:cNvSpPr/>
            <p:nvPr>
              <p:custDataLst>
                <p:tags r:id="rId100"/>
              </p:custDataLst>
            </p:nvPr>
          </p:nvSpPr>
          <p:spPr>
            <a:xfrm>
              <a:off x="7554827" y="2393950"/>
              <a:ext cx="8024" cy="88901"/>
            </a:xfrm>
            <a:custGeom>
              <a:avLst/>
              <a:gdLst/>
              <a:ahLst/>
              <a:cxnLst/>
              <a:rect l="0" t="0" r="0" b="0"/>
              <a:pathLst>
                <a:path w="8024" h="88901">
                  <a:moveTo>
                    <a:pt x="8023" y="0"/>
                  </a:moveTo>
                  <a:lnTo>
                    <a:pt x="8023" y="0"/>
                  </a:lnTo>
                  <a:lnTo>
                    <a:pt x="8023" y="12209"/>
                  </a:lnTo>
                  <a:lnTo>
                    <a:pt x="0" y="34319"/>
                  </a:lnTo>
                  <a:lnTo>
                    <a:pt x="1673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3356"/>
            <p:cNvSpPr/>
            <p:nvPr>
              <p:custDataLst>
                <p:tags r:id="rId101"/>
              </p:custDataLst>
            </p:nvPr>
          </p:nvSpPr>
          <p:spPr>
            <a:xfrm>
              <a:off x="7613650" y="2241550"/>
              <a:ext cx="127001" cy="19051"/>
            </a:xfrm>
            <a:custGeom>
              <a:avLst/>
              <a:gdLst/>
              <a:ahLst/>
              <a:cxnLst/>
              <a:rect l="0" t="0" r="0" b="0"/>
              <a:pathLst>
                <a:path w="127001" h="19051">
                  <a:moveTo>
                    <a:pt x="0" y="19050"/>
                  </a:moveTo>
                  <a:lnTo>
                    <a:pt x="0" y="19050"/>
                  </a:lnTo>
                  <a:lnTo>
                    <a:pt x="18510" y="17169"/>
                  </a:lnTo>
                  <a:lnTo>
                    <a:pt x="62279" y="12583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3357"/>
            <p:cNvSpPr/>
            <p:nvPr>
              <p:custDataLst>
                <p:tags r:id="rId102"/>
              </p:custDataLst>
            </p:nvPr>
          </p:nvSpPr>
          <p:spPr>
            <a:xfrm>
              <a:off x="7702550" y="2190750"/>
              <a:ext cx="6351" cy="120651"/>
            </a:xfrm>
            <a:custGeom>
              <a:avLst/>
              <a:gdLst/>
              <a:ahLst/>
              <a:cxnLst/>
              <a:rect l="0" t="0" r="0" b="0"/>
              <a:pathLst>
                <a:path w="6351" h="120651">
                  <a:moveTo>
                    <a:pt x="0" y="0"/>
                  </a:moveTo>
                  <a:lnTo>
                    <a:pt x="0" y="0"/>
                  </a:lnTo>
                  <a:lnTo>
                    <a:pt x="0" y="42063"/>
                  </a:lnTo>
                  <a:lnTo>
                    <a:pt x="0" y="82793"/>
                  </a:lnTo>
                  <a:lnTo>
                    <a:pt x="6350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3358"/>
            <p:cNvSpPr/>
            <p:nvPr>
              <p:custDataLst>
                <p:tags r:id="rId103"/>
              </p:custDataLst>
            </p:nvPr>
          </p:nvSpPr>
          <p:spPr>
            <a:xfrm>
              <a:off x="7921429" y="2330450"/>
              <a:ext cx="47822" cy="1"/>
            </a:xfrm>
            <a:custGeom>
              <a:avLst/>
              <a:gdLst/>
              <a:ahLst/>
              <a:cxnLst/>
              <a:rect l="0" t="0" r="0" b="0"/>
              <a:pathLst>
                <a:path w="47822" h="1">
                  <a:moveTo>
                    <a:pt x="3371" y="0"/>
                  </a:moveTo>
                  <a:lnTo>
                    <a:pt x="3371" y="0"/>
                  </a:lnTo>
                  <a:lnTo>
                    <a:pt x="0" y="0"/>
                  </a:lnTo>
                  <a:lnTo>
                    <a:pt x="478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3359"/>
            <p:cNvSpPr/>
            <p:nvPr>
              <p:custDataLst>
                <p:tags r:id="rId104"/>
              </p:custDataLst>
            </p:nvPr>
          </p:nvSpPr>
          <p:spPr>
            <a:xfrm>
              <a:off x="8083550" y="23241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0" y="0"/>
                  </a:moveTo>
                  <a:lnTo>
                    <a:pt x="0" y="0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3360"/>
            <p:cNvSpPr/>
            <p:nvPr>
              <p:custDataLst>
                <p:tags r:id="rId105"/>
              </p:custDataLst>
            </p:nvPr>
          </p:nvSpPr>
          <p:spPr>
            <a:xfrm>
              <a:off x="8210550" y="2330450"/>
              <a:ext cx="1" cy="5468"/>
            </a:xfrm>
            <a:custGeom>
              <a:avLst/>
              <a:gdLst/>
              <a:ahLst/>
              <a:cxnLst/>
              <a:rect l="0" t="0" r="0" b="0"/>
              <a:pathLst>
                <a:path w="1" h="5468">
                  <a:moveTo>
                    <a:pt x="0" y="0"/>
                  </a:moveTo>
                  <a:lnTo>
                    <a:pt x="0" y="0"/>
                  </a:lnTo>
                  <a:lnTo>
                    <a:pt x="0" y="5467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3361"/>
            <p:cNvSpPr/>
            <p:nvPr>
              <p:custDataLst>
                <p:tags r:id="rId106"/>
              </p:custDataLst>
            </p:nvPr>
          </p:nvSpPr>
          <p:spPr>
            <a:xfrm>
              <a:off x="8305800" y="2222500"/>
              <a:ext cx="120651" cy="31751"/>
            </a:xfrm>
            <a:custGeom>
              <a:avLst/>
              <a:gdLst/>
              <a:ahLst/>
              <a:cxnLst/>
              <a:rect l="0" t="0" r="0" b="0"/>
              <a:pathLst>
                <a:path w="120651" h="31751">
                  <a:moveTo>
                    <a:pt x="0" y="31750"/>
                  </a:moveTo>
                  <a:lnTo>
                    <a:pt x="0" y="31750"/>
                  </a:lnTo>
                  <a:lnTo>
                    <a:pt x="46709" y="13452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3362"/>
            <p:cNvSpPr/>
            <p:nvPr>
              <p:custDataLst>
                <p:tags r:id="rId107"/>
              </p:custDataLst>
            </p:nvPr>
          </p:nvSpPr>
          <p:spPr>
            <a:xfrm>
              <a:off x="8357002" y="2190750"/>
              <a:ext cx="12299" cy="120651"/>
            </a:xfrm>
            <a:custGeom>
              <a:avLst/>
              <a:gdLst/>
              <a:ahLst/>
              <a:cxnLst/>
              <a:rect l="0" t="0" r="0" b="0"/>
              <a:pathLst>
                <a:path w="12299" h="120651">
                  <a:moveTo>
                    <a:pt x="12298" y="0"/>
                  </a:moveTo>
                  <a:lnTo>
                    <a:pt x="12298" y="0"/>
                  </a:lnTo>
                  <a:lnTo>
                    <a:pt x="6830" y="0"/>
                  </a:lnTo>
                  <a:lnTo>
                    <a:pt x="5416" y="9434"/>
                  </a:lnTo>
                  <a:lnTo>
                    <a:pt x="2654" y="14306"/>
                  </a:lnTo>
                  <a:lnTo>
                    <a:pt x="0" y="52962"/>
                  </a:lnTo>
                  <a:lnTo>
                    <a:pt x="3048" y="86819"/>
                  </a:lnTo>
                  <a:lnTo>
                    <a:pt x="12298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3363"/>
            <p:cNvSpPr/>
            <p:nvPr>
              <p:custDataLst>
                <p:tags r:id="rId108"/>
              </p:custDataLst>
            </p:nvPr>
          </p:nvSpPr>
          <p:spPr>
            <a:xfrm>
              <a:off x="8471292" y="2178050"/>
              <a:ext cx="101207" cy="384001"/>
            </a:xfrm>
            <a:custGeom>
              <a:avLst/>
              <a:gdLst/>
              <a:ahLst/>
              <a:cxnLst/>
              <a:rect l="0" t="0" r="0" b="0"/>
              <a:pathLst>
                <a:path w="101207" h="384001">
                  <a:moveTo>
                    <a:pt x="5958" y="0"/>
                  </a:moveTo>
                  <a:lnTo>
                    <a:pt x="5958" y="0"/>
                  </a:lnTo>
                  <a:lnTo>
                    <a:pt x="2587" y="3371"/>
                  </a:lnTo>
                  <a:lnTo>
                    <a:pt x="0" y="31706"/>
                  </a:lnTo>
                  <a:lnTo>
                    <a:pt x="3057" y="63884"/>
                  </a:lnTo>
                  <a:lnTo>
                    <a:pt x="11840" y="87132"/>
                  </a:lnTo>
                  <a:lnTo>
                    <a:pt x="21272" y="97051"/>
                  </a:lnTo>
                  <a:lnTo>
                    <a:pt x="31813" y="103106"/>
                  </a:lnTo>
                  <a:lnTo>
                    <a:pt x="41203" y="105797"/>
                  </a:lnTo>
                  <a:lnTo>
                    <a:pt x="46388" y="104398"/>
                  </a:lnTo>
                  <a:lnTo>
                    <a:pt x="57793" y="97199"/>
                  </a:lnTo>
                  <a:lnTo>
                    <a:pt x="66155" y="86944"/>
                  </a:lnTo>
                  <a:lnTo>
                    <a:pt x="92498" y="39557"/>
                  </a:lnTo>
                  <a:lnTo>
                    <a:pt x="93285" y="36954"/>
                  </a:lnTo>
                  <a:lnTo>
                    <a:pt x="93808" y="36631"/>
                  </a:lnTo>
                  <a:lnTo>
                    <a:pt x="94391" y="40034"/>
                  </a:lnTo>
                  <a:lnTo>
                    <a:pt x="94797" y="77143"/>
                  </a:lnTo>
                  <a:lnTo>
                    <a:pt x="96721" y="116461"/>
                  </a:lnTo>
                  <a:lnTo>
                    <a:pt x="99879" y="157509"/>
                  </a:lnTo>
                  <a:lnTo>
                    <a:pt x="100945" y="202563"/>
                  </a:lnTo>
                  <a:lnTo>
                    <a:pt x="101157" y="248778"/>
                  </a:lnTo>
                  <a:lnTo>
                    <a:pt x="101192" y="286084"/>
                  </a:lnTo>
                  <a:lnTo>
                    <a:pt x="101206" y="332439"/>
                  </a:lnTo>
                  <a:lnTo>
                    <a:pt x="92370" y="373964"/>
                  </a:lnTo>
                  <a:lnTo>
                    <a:pt x="89671" y="378426"/>
                  </a:lnTo>
                  <a:lnTo>
                    <a:pt x="86461" y="381400"/>
                  </a:lnTo>
                  <a:lnTo>
                    <a:pt x="82910" y="383384"/>
                  </a:lnTo>
                  <a:lnTo>
                    <a:pt x="79837" y="384000"/>
                  </a:lnTo>
                  <a:lnTo>
                    <a:pt x="77084" y="383706"/>
                  </a:lnTo>
                  <a:lnTo>
                    <a:pt x="74541" y="382804"/>
                  </a:lnTo>
                  <a:lnTo>
                    <a:pt x="64222" y="364680"/>
                  </a:lnTo>
                  <a:lnTo>
                    <a:pt x="50408" y="311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3364"/>
            <p:cNvSpPr/>
            <p:nvPr>
              <p:custDataLst>
                <p:tags r:id="rId109"/>
              </p:custDataLst>
            </p:nvPr>
          </p:nvSpPr>
          <p:spPr>
            <a:xfrm>
              <a:off x="8648784" y="2331333"/>
              <a:ext cx="25317" cy="160679"/>
            </a:xfrm>
            <a:custGeom>
              <a:avLst/>
              <a:gdLst/>
              <a:ahLst/>
              <a:cxnLst/>
              <a:rect l="0" t="0" r="0" b="0"/>
              <a:pathLst>
                <a:path w="25317" h="160679">
                  <a:moveTo>
                    <a:pt x="12616" y="5467"/>
                  </a:moveTo>
                  <a:lnTo>
                    <a:pt x="12616" y="5467"/>
                  </a:lnTo>
                  <a:lnTo>
                    <a:pt x="12616" y="0"/>
                  </a:lnTo>
                  <a:lnTo>
                    <a:pt x="9246" y="6120"/>
                  </a:lnTo>
                  <a:lnTo>
                    <a:pt x="3156" y="44574"/>
                  </a:lnTo>
                  <a:lnTo>
                    <a:pt x="556" y="83695"/>
                  </a:lnTo>
                  <a:lnTo>
                    <a:pt x="0" y="131314"/>
                  </a:lnTo>
                  <a:lnTo>
                    <a:pt x="3312" y="152273"/>
                  </a:lnTo>
                  <a:lnTo>
                    <a:pt x="6834" y="158909"/>
                  </a:lnTo>
                  <a:lnTo>
                    <a:pt x="8762" y="160678"/>
                  </a:lnTo>
                  <a:lnTo>
                    <a:pt x="11457" y="160446"/>
                  </a:lnTo>
                  <a:lnTo>
                    <a:pt x="18216" y="156426"/>
                  </a:lnTo>
                  <a:lnTo>
                    <a:pt x="20583" y="153379"/>
                  </a:lnTo>
                  <a:lnTo>
                    <a:pt x="25316" y="1388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3365"/>
            <p:cNvSpPr/>
            <p:nvPr>
              <p:custDataLst>
                <p:tags r:id="rId110"/>
              </p:custDataLst>
            </p:nvPr>
          </p:nvSpPr>
          <p:spPr>
            <a:xfrm>
              <a:off x="8624521" y="2400300"/>
              <a:ext cx="68630" cy="31751"/>
            </a:xfrm>
            <a:custGeom>
              <a:avLst/>
              <a:gdLst/>
              <a:ahLst/>
              <a:cxnLst/>
              <a:rect l="0" t="0" r="0" b="0"/>
              <a:pathLst>
                <a:path w="68630" h="31751">
                  <a:moveTo>
                    <a:pt x="17829" y="31750"/>
                  </a:moveTo>
                  <a:lnTo>
                    <a:pt x="17829" y="31750"/>
                  </a:lnTo>
                  <a:lnTo>
                    <a:pt x="8990" y="31750"/>
                  </a:lnTo>
                  <a:lnTo>
                    <a:pt x="6997" y="30339"/>
                  </a:lnTo>
                  <a:lnTo>
                    <a:pt x="0" y="20815"/>
                  </a:lnTo>
                  <a:lnTo>
                    <a:pt x="299" y="20227"/>
                  </a:lnTo>
                  <a:lnTo>
                    <a:pt x="47124" y="4137"/>
                  </a:lnTo>
                  <a:lnTo>
                    <a:pt x="6862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3366"/>
            <p:cNvSpPr/>
            <p:nvPr>
              <p:custDataLst>
                <p:tags r:id="rId111"/>
              </p:custDataLst>
            </p:nvPr>
          </p:nvSpPr>
          <p:spPr>
            <a:xfrm>
              <a:off x="8732132" y="2419350"/>
              <a:ext cx="49919" cy="12439"/>
            </a:xfrm>
            <a:custGeom>
              <a:avLst/>
              <a:gdLst/>
              <a:ahLst/>
              <a:cxnLst/>
              <a:rect l="0" t="0" r="0" b="0"/>
              <a:pathLst>
                <a:path w="49919" h="12439">
                  <a:moveTo>
                    <a:pt x="5468" y="6350"/>
                  </a:moveTo>
                  <a:lnTo>
                    <a:pt x="5468" y="6350"/>
                  </a:lnTo>
                  <a:lnTo>
                    <a:pt x="0" y="11817"/>
                  </a:lnTo>
                  <a:lnTo>
                    <a:pt x="412" y="12111"/>
                  </a:lnTo>
                  <a:lnTo>
                    <a:pt x="2750" y="12438"/>
                  </a:lnTo>
                  <a:lnTo>
                    <a:pt x="6142" y="10702"/>
                  </a:lnTo>
                  <a:lnTo>
                    <a:pt x="11412" y="7579"/>
                  </a:lnTo>
                  <a:lnTo>
                    <a:pt x="30160" y="1706"/>
                  </a:lnTo>
                  <a:lnTo>
                    <a:pt x="499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3367"/>
            <p:cNvSpPr/>
            <p:nvPr>
              <p:custDataLst>
                <p:tags r:id="rId112"/>
              </p:custDataLst>
            </p:nvPr>
          </p:nvSpPr>
          <p:spPr>
            <a:xfrm>
              <a:off x="8826502" y="2343150"/>
              <a:ext cx="107949" cy="119263"/>
            </a:xfrm>
            <a:custGeom>
              <a:avLst/>
              <a:gdLst/>
              <a:ahLst/>
              <a:cxnLst/>
              <a:rect l="0" t="0" r="0" b="0"/>
              <a:pathLst>
                <a:path w="107949" h="119263">
                  <a:moveTo>
                    <a:pt x="6348" y="25400"/>
                  </a:moveTo>
                  <a:lnTo>
                    <a:pt x="6348" y="25400"/>
                  </a:lnTo>
                  <a:lnTo>
                    <a:pt x="1985" y="35539"/>
                  </a:lnTo>
                  <a:lnTo>
                    <a:pt x="76" y="82104"/>
                  </a:lnTo>
                  <a:lnTo>
                    <a:pt x="0" y="119262"/>
                  </a:lnTo>
                  <a:lnTo>
                    <a:pt x="1879" y="99745"/>
                  </a:lnTo>
                  <a:lnTo>
                    <a:pt x="10124" y="56514"/>
                  </a:lnTo>
                  <a:lnTo>
                    <a:pt x="15730" y="23173"/>
                  </a:lnTo>
                  <a:lnTo>
                    <a:pt x="21435" y="12432"/>
                  </a:lnTo>
                  <a:lnTo>
                    <a:pt x="23461" y="11816"/>
                  </a:lnTo>
                  <a:lnTo>
                    <a:pt x="25518" y="12816"/>
                  </a:lnTo>
                  <a:lnTo>
                    <a:pt x="31783" y="20966"/>
                  </a:lnTo>
                  <a:lnTo>
                    <a:pt x="52034" y="66472"/>
                  </a:lnTo>
                  <a:lnTo>
                    <a:pt x="68407" y="97392"/>
                  </a:lnTo>
                  <a:lnTo>
                    <a:pt x="73441" y="103258"/>
                  </a:lnTo>
                  <a:lnTo>
                    <a:pt x="78031" y="105864"/>
                  </a:lnTo>
                  <a:lnTo>
                    <a:pt x="80947" y="104443"/>
                  </a:lnTo>
                  <a:lnTo>
                    <a:pt x="87952" y="97219"/>
                  </a:lnTo>
                  <a:lnTo>
                    <a:pt x="92005" y="86953"/>
                  </a:lnTo>
                  <a:lnTo>
                    <a:pt x="103897" y="40965"/>
                  </a:lnTo>
                  <a:lnTo>
                    <a:pt x="10794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3368"/>
            <p:cNvSpPr/>
            <p:nvPr>
              <p:custDataLst>
                <p:tags r:id="rId113"/>
              </p:custDataLst>
            </p:nvPr>
          </p:nvSpPr>
          <p:spPr>
            <a:xfrm>
              <a:off x="8959850" y="2393950"/>
              <a:ext cx="63501" cy="19051"/>
            </a:xfrm>
            <a:custGeom>
              <a:avLst/>
              <a:gdLst/>
              <a:ahLst/>
              <a:cxnLst/>
              <a:rect l="0" t="0" r="0" b="0"/>
              <a:pathLst>
                <a:path w="63501" h="19051">
                  <a:moveTo>
                    <a:pt x="0" y="19050"/>
                  </a:moveTo>
                  <a:lnTo>
                    <a:pt x="0" y="19050"/>
                  </a:lnTo>
                  <a:lnTo>
                    <a:pt x="3370" y="19050"/>
                  </a:lnTo>
                  <a:lnTo>
                    <a:pt x="6907" y="15287"/>
                  </a:lnTo>
                  <a:lnTo>
                    <a:pt x="11537" y="9616"/>
                  </a:lnTo>
                  <a:lnTo>
                    <a:pt x="18297" y="4744"/>
                  </a:lnTo>
                  <a:lnTo>
                    <a:pt x="33408" y="1406"/>
                  </a:lnTo>
                  <a:lnTo>
                    <a:pt x="63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3369"/>
            <p:cNvSpPr/>
            <p:nvPr>
              <p:custDataLst>
                <p:tags r:id="rId114"/>
              </p:custDataLst>
            </p:nvPr>
          </p:nvSpPr>
          <p:spPr>
            <a:xfrm>
              <a:off x="9010650" y="2362200"/>
              <a:ext cx="1" cy="63501"/>
            </a:xfrm>
            <a:custGeom>
              <a:avLst/>
              <a:gdLst/>
              <a:ahLst/>
              <a:cxnLst/>
              <a:rect l="0" t="0" r="0" b="0"/>
              <a:pathLst>
                <a:path w="1" h="63501">
                  <a:moveTo>
                    <a:pt x="0" y="0"/>
                  </a:moveTo>
                  <a:lnTo>
                    <a:pt x="0" y="0"/>
                  </a:lnTo>
                  <a:lnTo>
                    <a:pt x="0" y="42948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3370"/>
            <p:cNvSpPr/>
            <p:nvPr>
              <p:custDataLst>
                <p:tags r:id="rId115"/>
              </p:custDataLst>
            </p:nvPr>
          </p:nvSpPr>
          <p:spPr>
            <a:xfrm>
              <a:off x="9048750" y="2349500"/>
              <a:ext cx="4364" cy="69851"/>
            </a:xfrm>
            <a:custGeom>
              <a:avLst/>
              <a:gdLst/>
              <a:ahLst/>
              <a:cxnLst/>
              <a:rect l="0" t="0" r="0" b="0"/>
              <a:pathLst>
                <a:path w="4364" h="69851">
                  <a:moveTo>
                    <a:pt x="0" y="0"/>
                  </a:moveTo>
                  <a:lnTo>
                    <a:pt x="0" y="0"/>
                  </a:lnTo>
                  <a:lnTo>
                    <a:pt x="4363" y="10139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3371"/>
            <p:cNvSpPr/>
            <p:nvPr>
              <p:custDataLst>
                <p:tags r:id="rId116"/>
              </p:custDataLst>
            </p:nvPr>
          </p:nvSpPr>
          <p:spPr>
            <a:xfrm>
              <a:off x="9061450" y="2157032"/>
              <a:ext cx="65213" cy="313119"/>
            </a:xfrm>
            <a:custGeom>
              <a:avLst/>
              <a:gdLst/>
              <a:ahLst/>
              <a:cxnLst/>
              <a:rect l="0" t="0" r="0" b="0"/>
              <a:pathLst>
                <a:path w="65213" h="313119">
                  <a:moveTo>
                    <a:pt x="0" y="21018"/>
                  </a:moveTo>
                  <a:lnTo>
                    <a:pt x="0" y="21018"/>
                  </a:lnTo>
                  <a:lnTo>
                    <a:pt x="0" y="1245"/>
                  </a:lnTo>
                  <a:lnTo>
                    <a:pt x="705" y="75"/>
                  </a:lnTo>
                  <a:lnTo>
                    <a:pt x="1881" y="0"/>
                  </a:lnTo>
                  <a:lnTo>
                    <a:pt x="3371" y="656"/>
                  </a:lnTo>
                  <a:lnTo>
                    <a:pt x="24628" y="27762"/>
                  </a:lnTo>
                  <a:lnTo>
                    <a:pt x="39360" y="62527"/>
                  </a:lnTo>
                  <a:lnTo>
                    <a:pt x="51957" y="105833"/>
                  </a:lnTo>
                  <a:lnTo>
                    <a:pt x="60472" y="144769"/>
                  </a:lnTo>
                  <a:lnTo>
                    <a:pt x="65212" y="177619"/>
                  </a:lnTo>
                  <a:lnTo>
                    <a:pt x="65105" y="218329"/>
                  </a:lnTo>
                  <a:lnTo>
                    <a:pt x="38100" y="3131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SMARTInkShape-Group655"/>
          <p:cNvGrpSpPr/>
          <p:nvPr/>
        </p:nvGrpSpPr>
        <p:grpSpPr>
          <a:xfrm>
            <a:off x="5200650" y="3488841"/>
            <a:ext cx="1054101" cy="473501"/>
            <a:chOff x="5200650" y="3488841"/>
            <a:chExt cx="1054101" cy="473501"/>
          </a:xfrm>
        </p:grpSpPr>
        <p:sp>
          <p:nvSpPr>
            <p:cNvPr id="105" name="SMARTInkShape-3372"/>
            <p:cNvSpPr/>
            <p:nvPr>
              <p:custDataLst>
                <p:tags r:id="rId79"/>
              </p:custDataLst>
            </p:nvPr>
          </p:nvSpPr>
          <p:spPr>
            <a:xfrm>
              <a:off x="5200650" y="3619500"/>
              <a:ext cx="114301" cy="17531"/>
            </a:xfrm>
            <a:custGeom>
              <a:avLst/>
              <a:gdLst/>
              <a:ahLst/>
              <a:cxnLst/>
              <a:rect l="0" t="0" r="0" b="0"/>
              <a:pathLst>
                <a:path w="114301" h="1753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881" y="6907"/>
                  </a:lnTo>
                  <a:lnTo>
                    <a:pt x="3371" y="8838"/>
                  </a:lnTo>
                  <a:lnTo>
                    <a:pt x="18950" y="14927"/>
                  </a:lnTo>
                  <a:lnTo>
                    <a:pt x="51617" y="17530"/>
                  </a:lnTo>
                  <a:lnTo>
                    <a:pt x="11430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3373"/>
            <p:cNvSpPr/>
            <p:nvPr>
              <p:custDataLst>
                <p:tags r:id="rId80"/>
              </p:custDataLst>
            </p:nvPr>
          </p:nvSpPr>
          <p:spPr>
            <a:xfrm>
              <a:off x="5219700" y="3689350"/>
              <a:ext cx="114301" cy="25401"/>
            </a:xfrm>
            <a:custGeom>
              <a:avLst/>
              <a:gdLst/>
              <a:ahLst/>
              <a:cxnLst/>
              <a:rect l="0" t="0" r="0" b="0"/>
              <a:pathLst>
                <a:path w="114301" h="25401">
                  <a:moveTo>
                    <a:pt x="0" y="25400"/>
                  </a:moveTo>
                  <a:lnTo>
                    <a:pt x="0" y="25400"/>
                  </a:lnTo>
                  <a:lnTo>
                    <a:pt x="10845" y="24694"/>
                  </a:lnTo>
                  <a:lnTo>
                    <a:pt x="55547" y="16562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3374"/>
            <p:cNvSpPr/>
            <p:nvPr>
              <p:custDataLst>
                <p:tags r:id="rId81"/>
              </p:custDataLst>
            </p:nvPr>
          </p:nvSpPr>
          <p:spPr>
            <a:xfrm>
              <a:off x="6148206" y="3721100"/>
              <a:ext cx="106545" cy="25401"/>
            </a:xfrm>
            <a:custGeom>
              <a:avLst/>
              <a:gdLst/>
              <a:ahLst/>
              <a:cxnLst/>
              <a:rect l="0" t="0" r="0" b="0"/>
              <a:pathLst>
                <a:path w="106545" h="25401">
                  <a:moveTo>
                    <a:pt x="17644" y="25400"/>
                  </a:moveTo>
                  <a:lnTo>
                    <a:pt x="17644" y="25400"/>
                  </a:lnTo>
                  <a:lnTo>
                    <a:pt x="0" y="25400"/>
                  </a:lnTo>
                  <a:lnTo>
                    <a:pt x="5752" y="22029"/>
                  </a:lnTo>
                  <a:lnTo>
                    <a:pt x="36253" y="15274"/>
                  </a:lnTo>
                  <a:lnTo>
                    <a:pt x="1065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3375"/>
            <p:cNvSpPr/>
            <p:nvPr>
              <p:custDataLst>
                <p:tags r:id="rId82"/>
              </p:custDataLst>
            </p:nvPr>
          </p:nvSpPr>
          <p:spPr>
            <a:xfrm>
              <a:off x="6172711" y="3662522"/>
              <a:ext cx="31240" cy="139174"/>
            </a:xfrm>
            <a:custGeom>
              <a:avLst/>
              <a:gdLst/>
              <a:ahLst/>
              <a:cxnLst/>
              <a:rect l="0" t="0" r="0" b="0"/>
              <a:pathLst>
                <a:path w="31240" h="139174">
                  <a:moveTo>
                    <a:pt x="18539" y="14128"/>
                  </a:moveTo>
                  <a:lnTo>
                    <a:pt x="18539" y="14128"/>
                  </a:lnTo>
                  <a:lnTo>
                    <a:pt x="18539" y="10757"/>
                  </a:lnTo>
                  <a:lnTo>
                    <a:pt x="15168" y="1918"/>
                  </a:lnTo>
                  <a:lnTo>
                    <a:pt x="14175" y="344"/>
                  </a:lnTo>
                  <a:lnTo>
                    <a:pt x="13513" y="0"/>
                  </a:lnTo>
                  <a:lnTo>
                    <a:pt x="13072" y="475"/>
                  </a:lnTo>
                  <a:lnTo>
                    <a:pt x="3374" y="43466"/>
                  </a:lnTo>
                  <a:lnTo>
                    <a:pt x="0" y="86099"/>
                  </a:lnTo>
                  <a:lnTo>
                    <a:pt x="1416" y="131968"/>
                  </a:lnTo>
                  <a:lnTo>
                    <a:pt x="2890" y="137138"/>
                  </a:lnTo>
                  <a:lnTo>
                    <a:pt x="5284" y="139173"/>
                  </a:lnTo>
                  <a:lnTo>
                    <a:pt x="8290" y="139119"/>
                  </a:lnTo>
                  <a:lnTo>
                    <a:pt x="11707" y="137672"/>
                  </a:lnTo>
                  <a:lnTo>
                    <a:pt x="31239" y="1093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3376"/>
            <p:cNvSpPr/>
            <p:nvPr>
              <p:custDataLst>
                <p:tags r:id="rId83"/>
              </p:custDataLst>
            </p:nvPr>
          </p:nvSpPr>
          <p:spPr>
            <a:xfrm>
              <a:off x="5950026" y="3525133"/>
              <a:ext cx="150942" cy="294236"/>
            </a:xfrm>
            <a:custGeom>
              <a:avLst/>
              <a:gdLst/>
              <a:ahLst/>
              <a:cxnLst/>
              <a:rect l="0" t="0" r="0" b="0"/>
              <a:pathLst>
                <a:path w="150942" h="294236">
                  <a:moveTo>
                    <a:pt x="6274" y="5467"/>
                  </a:moveTo>
                  <a:lnTo>
                    <a:pt x="6274" y="5467"/>
                  </a:lnTo>
                  <a:lnTo>
                    <a:pt x="6273" y="2096"/>
                  </a:lnTo>
                  <a:lnTo>
                    <a:pt x="5569" y="1103"/>
                  </a:lnTo>
                  <a:lnTo>
                    <a:pt x="2903" y="0"/>
                  </a:lnTo>
                  <a:lnTo>
                    <a:pt x="1910" y="411"/>
                  </a:lnTo>
                  <a:lnTo>
                    <a:pt x="1248" y="1391"/>
                  </a:lnTo>
                  <a:lnTo>
                    <a:pt x="807" y="2749"/>
                  </a:lnTo>
                  <a:lnTo>
                    <a:pt x="0" y="42678"/>
                  </a:lnTo>
                  <a:lnTo>
                    <a:pt x="6689" y="69096"/>
                  </a:lnTo>
                  <a:lnTo>
                    <a:pt x="17512" y="83370"/>
                  </a:lnTo>
                  <a:lnTo>
                    <a:pt x="30319" y="92302"/>
                  </a:lnTo>
                  <a:lnTo>
                    <a:pt x="40714" y="93919"/>
                  </a:lnTo>
                  <a:lnTo>
                    <a:pt x="61242" y="87492"/>
                  </a:lnTo>
                  <a:lnTo>
                    <a:pt x="75154" y="72967"/>
                  </a:lnTo>
                  <a:lnTo>
                    <a:pt x="91124" y="44752"/>
                  </a:lnTo>
                  <a:lnTo>
                    <a:pt x="105637" y="7304"/>
                  </a:lnTo>
                  <a:lnTo>
                    <a:pt x="106383" y="6692"/>
                  </a:lnTo>
                  <a:lnTo>
                    <a:pt x="114585" y="45810"/>
                  </a:lnTo>
                  <a:lnTo>
                    <a:pt x="122761" y="93164"/>
                  </a:lnTo>
                  <a:lnTo>
                    <a:pt x="135535" y="137011"/>
                  </a:lnTo>
                  <a:lnTo>
                    <a:pt x="143702" y="165951"/>
                  </a:lnTo>
                  <a:lnTo>
                    <a:pt x="148896" y="208539"/>
                  </a:lnTo>
                  <a:lnTo>
                    <a:pt x="150941" y="248597"/>
                  </a:lnTo>
                  <a:lnTo>
                    <a:pt x="148652" y="263808"/>
                  </a:lnTo>
                  <a:lnTo>
                    <a:pt x="139638" y="277624"/>
                  </a:lnTo>
                  <a:lnTo>
                    <a:pt x="133284" y="284272"/>
                  </a:lnTo>
                  <a:lnTo>
                    <a:pt x="118697" y="291658"/>
                  </a:lnTo>
                  <a:lnTo>
                    <a:pt x="102806" y="294235"/>
                  </a:lnTo>
                  <a:lnTo>
                    <a:pt x="86336" y="293029"/>
                  </a:lnTo>
                  <a:lnTo>
                    <a:pt x="71490" y="284496"/>
                  </a:lnTo>
                  <a:lnTo>
                    <a:pt x="59248" y="272002"/>
                  </a:lnTo>
                  <a:lnTo>
                    <a:pt x="51454" y="259394"/>
                  </a:lnTo>
                  <a:lnTo>
                    <a:pt x="50505" y="253068"/>
                  </a:lnTo>
                  <a:lnTo>
                    <a:pt x="57074" y="227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3377"/>
            <p:cNvSpPr/>
            <p:nvPr>
              <p:custDataLst>
                <p:tags r:id="rId84"/>
              </p:custDataLst>
            </p:nvPr>
          </p:nvSpPr>
          <p:spPr>
            <a:xfrm>
              <a:off x="5604540" y="3752850"/>
              <a:ext cx="170980" cy="209492"/>
            </a:xfrm>
            <a:custGeom>
              <a:avLst/>
              <a:gdLst/>
              <a:ahLst/>
              <a:cxnLst/>
              <a:rect l="0" t="0" r="0" b="0"/>
              <a:pathLst>
                <a:path w="170980" h="209492">
                  <a:moveTo>
                    <a:pt x="8860" y="88900"/>
                  </a:moveTo>
                  <a:lnTo>
                    <a:pt x="8860" y="88900"/>
                  </a:lnTo>
                  <a:lnTo>
                    <a:pt x="3834" y="132798"/>
                  </a:lnTo>
                  <a:lnTo>
                    <a:pt x="7048" y="173755"/>
                  </a:lnTo>
                  <a:lnTo>
                    <a:pt x="8621" y="205646"/>
                  </a:lnTo>
                  <a:lnTo>
                    <a:pt x="7995" y="208358"/>
                  </a:lnTo>
                  <a:lnTo>
                    <a:pt x="6873" y="209461"/>
                  </a:lnTo>
                  <a:lnTo>
                    <a:pt x="5418" y="209491"/>
                  </a:lnTo>
                  <a:lnTo>
                    <a:pt x="1921" y="201998"/>
                  </a:lnTo>
                  <a:lnTo>
                    <a:pt x="0" y="196048"/>
                  </a:lnTo>
                  <a:lnTo>
                    <a:pt x="669" y="160708"/>
                  </a:lnTo>
                  <a:lnTo>
                    <a:pt x="7216" y="114112"/>
                  </a:lnTo>
                  <a:lnTo>
                    <a:pt x="17184" y="78880"/>
                  </a:lnTo>
                  <a:lnTo>
                    <a:pt x="24554" y="66808"/>
                  </a:lnTo>
                  <a:lnTo>
                    <a:pt x="32533" y="61442"/>
                  </a:lnTo>
                  <a:lnTo>
                    <a:pt x="36637" y="61423"/>
                  </a:lnTo>
                  <a:lnTo>
                    <a:pt x="44959" y="65164"/>
                  </a:lnTo>
                  <a:lnTo>
                    <a:pt x="66163" y="93566"/>
                  </a:lnTo>
                  <a:lnTo>
                    <a:pt x="92406" y="138895"/>
                  </a:lnTo>
                  <a:lnTo>
                    <a:pt x="107384" y="159609"/>
                  </a:lnTo>
                  <a:lnTo>
                    <a:pt x="118265" y="166188"/>
                  </a:lnTo>
                  <a:lnTo>
                    <a:pt x="124130" y="167941"/>
                  </a:lnTo>
                  <a:lnTo>
                    <a:pt x="130156" y="164878"/>
                  </a:lnTo>
                  <a:lnTo>
                    <a:pt x="151274" y="137069"/>
                  </a:lnTo>
                  <a:lnTo>
                    <a:pt x="157527" y="123714"/>
                  </a:lnTo>
                  <a:lnTo>
                    <a:pt x="166143" y="78694"/>
                  </a:lnTo>
                  <a:lnTo>
                    <a:pt x="170979" y="38200"/>
                  </a:lnTo>
                  <a:lnTo>
                    <a:pt x="1612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3378"/>
            <p:cNvSpPr/>
            <p:nvPr>
              <p:custDataLst>
                <p:tags r:id="rId85"/>
              </p:custDataLst>
            </p:nvPr>
          </p:nvSpPr>
          <p:spPr>
            <a:xfrm>
              <a:off x="5575693" y="3676650"/>
              <a:ext cx="164708" cy="18789"/>
            </a:xfrm>
            <a:custGeom>
              <a:avLst/>
              <a:gdLst/>
              <a:ahLst/>
              <a:cxnLst/>
              <a:rect l="0" t="0" r="0" b="0"/>
              <a:pathLst>
                <a:path w="164708" h="18789">
                  <a:moveTo>
                    <a:pt x="25007" y="12700"/>
                  </a:moveTo>
                  <a:lnTo>
                    <a:pt x="25007" y="12700"/>
                  </a:lnTo>
                  <a:lnTo>
                    <a:pt x="6311" y="18462"/>
                  </a:lnTo>
                  <a:lnTo>
                    <a:pt x="0" y="18788"/>
                  </a:lnTo>
                  <a:lnTo>
                    <a:pt x="574" y="18170"/>
                  </a:lnTo>
                  <a:lnTo>
                    <a:pt x="39315" y="10189"/>
                  </a:lnTo>
                  <a:lnTo>
                    <a:pt x="76283" y="4116"/>
                  </a:lnTo>
                  <a:lnTo>
                    <a:pt x="123879" y="813"/>
                  </a:lnTo>
                  <a:lnTo>
                    <a:pt x="16470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3379"/>
            <p:cNvSpPr/>
            <p:nvPr>
              <p:custDataLst>
                <p:tags r:id="rId86"/>
              </p:custDataLst>
            </p:nvPr>
          </p:nvSpPr>
          <p:spPr>
            <a:xfrm>
              <a:off x="5632450" y="3488841"/>
              <a:ext cx="19051" cy="156060"/>
            </a:xfrm>
            <a:custGeom>
              <a:avLst/>
              <a:gdLst/>
              <a:ahLst/>
              <a:cxnLst/>
              <a:rect l="0" t="0" r="0" b="0"/>
              <a:pathLst>
                <a:path w="19051" h="156060">
                  <a:moveTo>
                    <a:pt x="0" y="3659"/>
                  </a:moveTo>
                  <a:lnTo>
                    <a:pt x="0" y="3659"/>
                  </a:lnTo>
                  <a:lnTo>
                    <a:pt x="3370" y="288"/>
                  </a:lnTo>
                  <a:lnTo>
                    <a:pt x="4364" y="0"/>
                  </a:lnTo>
                  <a:lnTo>
                    <a:pt x="5026" y="515"/>
                  </a:lnTo>
                  <a:lnTo>
                    <a:pt x="15110" y="40103"/>
                  </a:lnTo>
                  <a:lnTo>
                    <a:pt x="18531" y="84449"/>
                  </a:lnTo>
                  <a:lnTo>
                    <a:pt x="18948" y="128194"/>
                  </a:lnTo>
                  <a:lnTo>
                    <a:pt x="19050" y="1560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SMARTInkShape-Group656"/>
          <p:cNvGrpSpPr/>
          <p:nvPr/>
        </p:nvGrpSpPr>
        <p:grpSpPr>
          <a:xfrm>
            <a:off x="6515100" y="3467100"/>
            <a:ext cx="2578101" cy="515647"/>
            <a:chOff x="6515100" y="3467100"/>
            <a:chExt cx="2578101" cy="515647"/>
          </a:xfrm>
        </p:grpSpPr>
        <p:sp>
          <p:nvSpPr>
            <p:cNvPr id="114" name="SMARTInkShape-3380"/>
            <p:cNvSpPr/>
            <p:nvPr>
              <p:custDataLst>
                <p:tags r:id="rId52"/>
              </p:custDataLst>
            </p:nvPr>
          </p:nvSpPr>
          <p:spPr>
            <a:xfrm>
              <a:off x="7341968" y="3665715"/>
              <a:ext cx="36733" cy="118886"/>
            </a:xfrm>
            <a:custGeom>
              <a:avLst/>
              <a:gdLst/>
              <a:ahLst/>
              <a:cxnLst/>
              <a:rect l="0" t="0" r="0" b="0"/>
              <a:pathLst>
                <a:path w="36733" h="118886">
                  <a:moveTo>
                    <a:pt x="17682" y="10935"/>
                  </a:moveTo>
                  <a:lnTo>
                    <a:pt x="17682" y="10935"/>
                  </a:lnTo>
                  <a:lnTo>
                    <a:pt x="14311" y="4193"/>
                  </a:lnTo>
                  <a:lnTo>
                    <a:pt x="12613" y="2207"/>
                  </a:lnTo>
                  <a:lnTo>
                    <a:pt x="8844" y="0"/>
                  </a:lnTo>
                  <a:lnTo>
                    <a:pt x="7555" y="823"/>
                  </a:lnTo>
                  <a:lnTo>
                    <a:pt x="6125" y="5500"/>
                  </a:lnTo>
                  <a:lnTo>
                    <a:pt x="0" y="51217"/>
                  </a:lnTo>
                  <a:lnTo>
                    <a:pt x="919" y="77669"/>
                  </a:lnTo>
                  <a:lnTo>
                    <a:pt x="4179" y="102198"/>
                  </a:lnTo>
                  <a:lnTo>
                    <a:pt x="6564" y="106349"/>
                  </a:lnTo>
                  <a:lnTo>
                    <a:pt x="14857" y="112843"/>
                  </a:lnTo>
                  <a:lnTo>
                    <a:pt x="36732" y="1188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3381"/>
            <p:cNvSpPr/>
            <p:nvPr>
              <p:custDataLst>
                <p:tags r:id="rId53"/>
              </p:custDataLst>
            </p:nvPr>
          </p:nvSpPr>
          <p:spPr>
            <a:xfrm>
              <a:off x="7322072" y="3721100"/>
              <a:ext cx="56629" cy="12701"/>
            </a:xfrm>
            <a:custGeom>
              <a:avLst/>
              <a:gdLst/>
              <a:ahLst/>
              <a:cxnLst/>
              <a:rect l="0" t="0" r="0" b="0"/>
              <a:pathLst>
                <a:path w="56629" h="12701">
                  <a:moveTo>
                    <a:pt x="12178" y="12700"/>
                  </a:moveTo>
                  <a:lnTo>
                    <a:pt x="12178" y="12700"/>
                  </a:lnTo>
                  <a:lnTo>
                    <a:pt x="0" y="6611"/>
                  </a:lnTo>
                  <a:lnTo>
                    <a:pt x="15496" y="2037"/>
                  </a:lnTo>
                  <a:lnTo>
                    <a:pt x="5662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3382"/>
            <p:cNvSpPr/>
            <p:nvPr>
              <p:custDataLst>
                <p:tags r:id="rId54"/>
              </p:custDataLst>
            </p:nvPr>
          </p:nvSpPr>
          <p:spPr>
            <a:xfrm>
              <a:off x="7385049" y="3733800"/>
              <a:ext cx="38102" cy="11818"/>
            </a:xfrm>
            <a:custGeom>
              <a:avLst/>
              <a:gdLst/>
              <a:ahLst/>
              <a:cxnLst/>
              <a:rect l="0" t="0" r="0" b="0"/>
              <a:pathLst>
                <a:path w="38102" h="11818">
                  <a:moveTo>
                    <a:pt x="1" y="6350"/>
                  </a:moveTo>
                  <a:lnTo>
                    <a:pt x="1" y="6350"/>
                  </a:lnTo>
                  <a:lnTo>
                    <a:pt x="0" y="9721"/>
                  </a:lnTo>
                  <a:lnTo>
                    <a:pt x="706" y="10714"/>
                  </a:lnTo>
                  <a:lnTo>
                    <a:pt x="1882" y="11376"/>
                  </a:lnTo>
                  <a:lnTo>
                    <a:pt x="3371" y="11817"/>
                  </a:lnTo>
                  <a:lnTo>
                    <a:pt x="5070" y="11406"/>
                  </a:lnTo>
                  <a:lnTo>
                    <a:pt x="12866" y="7558"/>
                  </a:lnTo>
                  <a:lnTo>
                    <a:pt x="381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3383"/>
            <p:cNvSpPr/>
            <p:nvPr>
              <p:custDataLst>
                <p:tags r:id="rId55"/>
              </p:custDataLst>
            </p:nvPr>
          </p:nvSpPr>
          <p:spPr>
            <a:xfrm>
              <a:off x="7505960" y="3708400"/>
              <a:ext cx="6091" cy="50801"/>
            </a:xfrm>
            <a:custGeom>
              <a:avLst/>
              <a:gdLst/>
              <a:ahLst/>
              <a:cxnLst/>
              <a:rect l="0" t="0" r="0" b="0"/>
              <a:pathLst>
                <a:path w="6091" h="50801">
                  <a:moveTo>
                    <a:pt x="6090" y="0"/>
                  </a:moveTo>
                  <a:lnTo>
                    <a:pt x="6090" y="0"/>
                  </a:lnTo>
                  <a:lnTo>
                    <a:pt x="622" y="0"/>
                  </a:lnTo>
                  <a:lnTo>
                    <a:pt x="328" y="705"/>
                  </a:lnTo>
                  <a:lnTo>
                    <a:pt x="0" y="3371"/>
                  </a:lnTo>
                  <a:lnTo>
                    <a:pt x="609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3384"/>
            <p:cNvSpPr/>
            <p:nvPr>
              <p:custDataLst>
                <p:tags r:id="rId56"/>
              </p:custDataLst>
            </p:nvPr>
          </p:nvSpPr>
          <p:spPr>
            <a:xfrm>
              <a:off x="7632700" y="3632200"/>
              <a:ext cx="120651" cy="22422"/>
            </a:xfrm>
            <a:custGeom>
              <a:avLst/>
              <a:gdLst/>
              <a:ahLst/>
              <a:cxnLst/>
              <a:rect l="0" t="0" r="0" b="0"/>
              <a:pathLst>
                <a:path w="120651" h="22422">
                  <a:moveTo>
                    <a:pt x="0" y="19050"/>
                  </a:moveTo>
                  <a:lnTo>
                    <a:pt x="0" y="19050"/>
                  </a:lnTo>
                  <a:lnTo>
                    <a:pt x="3370" y="22421"/>
                  </a:lnTo>
                  <a:lnTo>
                    <a:pt x="10670" y="22194"/>
                  </a:lnTo>
                  <a:lnTo>
                    <a:pt x="53172" y="18758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3385"/>
            <p:cNvSpPr/>
            <p:nvPr>
              <p:custDataLst>
                <p:tags r:id="rId57"/>
              </p:custDataLst>
            </p:nvPr>
          </p:nvSpPr>
          <p:spPr>
            <a:xfrm>
              <a:off x="7709315" y="3587750"/>
              <a:ext cx="24986" cy="120651"/>
            </a:xfrm>
            <a:custGeom>
              <a:avLst/>
              <a:gdLst/>
              <a:ahLst/>
              <a:cxnLst/>
              <a:rect l="0" t="0" r="0" b="0"/>
              <a:pathLst>
                <a:path w="24986" h="120651">
                  <a:moveTo>
                    <a:pt x="18635" y="0"/>
                  </a:moveTo>
                  <a:lnTo>
                    <a:pt x="18635" y="0"/>
                  </a:lnTo>
                  <a:lnTo>
                    <a:pt x="11893" y="3371"/>
                  </a:lnTo>
                  <a:lnTo>
                    <a:pt x="6702" y="10670"/>
                  </a:lnTo>
                  <a:lnTo>
                    <a:pt x="2748" y="20970"/>
                  </a:lnTo>
                  <a:lnTo>
                    <a:pt x="0" y="57795"/>
                  </a:lnTo>
                  <a:lnTo>
                    <a:pt x="6450" y="87601"/>
                  </a:lnTo>
                  <a:lnTo>
                    <a:pt x="24985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3386"/>
            <p:cNvSpPr/>
            <p:nvPr>
              <p:custDataLst>
                <p:tags r:id="rId58"/>
              </p:custDataLst>
            </p:nvPr>
          </p:nvSpPr>
          <p:spPr>
            <a:xfrm>
              <a:off x="7861300" y="3683078"/>
              <a:ext cx="69851" cy="6273"/>
            </a:xfrm>
            <a:custGeom>
              <a:avLst/>
              <a:gdLst/>
              <a:ahLst/>
              <a:cxnLst/>
              <a:rect l="0" t="0" r="0" b="0"/>
              <a:pathLst>
                <a:path w="69851" h="6273">
                  <a:moveTo>
                    <a:pt x="0" y="6272"/>
                  </a:moveTo>
                  <a:lnTo>
                    <a:pt x="0" y="6272"/>
                  </a:lnTo>
                  <a:lnTo>
                    <a:pt x="3370" y="2901"/>
                  </a:lnTo>
                  <a:lnTo>
                    <a:pt x="8789" y="1246"/>
                  </a:lnTo>
                  <a:lnTo>
                    <a:pt x="44964" y="0"/>
                  </a:lnTo>
                  <a:lnTo>
                    <a:pt x="69850" y="62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3387"/>
            <p:cNvSpPr/>
            <p:nvPr>
              <p:custDataLst>
                <p:tags r:id="rId59"/>
              </p:custDataLst>
            </p:nvPr>
          </p:nvSpPr>
          <p:spPr>
            <a:xfrm>
              <a:off x="8039100" y="3670300"/>
              <a:ext cx="38101" cy="11818"/>
            </a:xfrm>
            <a:custGeom>
              <a:avLst/>
              <a:gdLst/>
              <a:ahLst/>
              <a:cxnLst/>
              <a:rect l="0" t="0" r="0" b="0"/>
              <a:pathLst>
                <a:path w="38101" h="11818">
                  <a:moveTo>
                    <a:pt x="0" y="6350"/>
                  </a:moveTo>
                  <a:lnTo>
                    <a:pt x="0" y="6350"/>
                  </a:lnTo>
                  <a:lnTo>
                    <a:pt x="5467" y="11817"/>
                  </a:lnTo>
                  <a:lnTo>
                    <a:pt x="381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3388"/>
            <p:cNvSpPr/>
            <p:nvPr>
              <p:custDataLst>
                <p:tags r:id="rId60"/>
              </p:custDataLst>
            </p:nvPr>
          </p:nvSpPr>
          <p:spPr>
            <a:xfrm>
              <a:off x="8141582" y="3606800"/>
              <a:ext cx="100719" cy="25401"/>
            </a:xfrm>
            <a:custGeom>
              <a:avLst/>
              <a:gdLst/>
              <a:ahLst/>
              <a:cxnLst/>
              <a:rect l="0" t="0" r="0" b="0"/>
              <a:pathLst>
                <a:path w="100719" h="25401">
                  <a:moveTo>
                    <a:pt x="5468" y="25400"/>
                  </a:moveTo>
                  <a:lnTo>
                    <a:pt x="5468" y="25400"/>
                  </a:lnTo>
                  <a:lnTo>
                    <a:pt x="0" y="25400"/>
                  </a:lnTo>
                  <a:lnTo>
                    <a:pt x="2750" y="25400"/>
                  </a:lnTo>
                  <a:lnTo>
                    <a:pt x="46788" y="12535"/>
                  </a:lnTo>
                  <a:lnTo>
                    <a:pt x="1007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3389"/>
            <p:cNvSpPr/>
            <p:nvPr>
              <p:custDataLst>
                <p:tags r:id="rId61"/>
              </p:custDataLst>
            </p:nvPr>
          </p:nvSpPr>
          <p:spPr>
            <a:xfrm>
              <a:off x="8191500" y="3568700"/>
              <a:ext cx="6351" cy="133351"/>
            </a:xfrm>
            <a:custGeom>
              <a:avLst/>
              <a:gdLst/>
              <a:ahLst/>
              <a:cxnLst/>
              <a:rect l="0" t="0" r="0" b="0"/>
              <a:pathLst>
                <a:path w="6351" h="133351">
                  <a:moveTo>
                    <a:pt x="6350" y="0"/>
                  </a:moveTo>
                  <a:lnTo>
                    <a:pt x="6350" y="0"/>
                  </a:lnTo>
                  <a:lnTo>
                    <a:pt x="2979" y="3371"/>
                  </a:lnTo>
                  <a:lnTo>
                    <a:pt x="1323" y="8789"/>
                  </a:lnTo>
                  <a:lnTo>
                    <a:pt x="51" y="51862"/>
                  </a:lnTo>
                  <a:lnTo>
                    <a:pt x="6" y="98813"/>
                  </a:lnTo>
                  <a:lnTo>
                    <a:pt x="0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3390"/>
            <p:cNvSpPr/>
            <p:nvPr>
              <p:custDataLst>
                <p:tags r:id="rId62"/>
              </p:custDataLst>
            </p:nvPr>
          </p:nvSpPr>
          <p:spPr>
            <a:xfrm>
              <a:off x="8451850" y="3467100"/>
              <a:ext cx="6351" cy="177801"/>
            </a:xfrm>
            <a:custGeom>
              <a:avLst/>
              <a:gdLst/>
              <a:ahLst/>
              <a:cxnLst/>
              <a:rect l="0" t="0" r="0" b="0"/>
              <a:pathLst>
                <a:path w="6351" h="177801">
                  <a:moveTo>
                    <a:pt x="0" y="0"/>
                  </a:moveTo>
                  <a:lnTo>
                    <a:pt x="0" y="0"/>
                  </a:lnTo>
                  <a:lnTo>
                    <a:pt x="3371" y="6742"/>
                  </a:lnTo>
                  <a:lnTo>
                    <a:pt x="5958" y="38282"/>
                  </a:lnTo>
                  <a:lnTo>
                    <a:pt x="6299" y="83018"/>
                  </a:lnTo>
                  <a:lnTo>
                    <a:pt x="6344" y="130485"/>
                  </a:lnTo>
                  <a:lnTo>
                    <a:pt x="6350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3391"/>
            <p:cNvSpPr/>
            <p:nvPr>
              <p:custDataLst>
                <p:tags r:id="rId63"/>
              </p:custDataLst>
            </p:nvPr>
          </p:nvSpPr>
          <p:spPr>
            <a:xfrm>
              <a:off x="8378342" y="3695700"/>
              <a:ext cx="124309" cy="6351"/>
            </a:xfrm>
            <a:custGeom>
              <a:avLst/>
              <a:gdLst/>
              <a:ahLst/>
              <a:cxnLst/>
              <a:rect l="0" t="0" r="0" b="0"/>
              <a:pathLst>
                <a:path w="124309" h="6351">
                  <a:moveTo>
                    <a:pt x="3658" y="0"/>
                  </a:moveTo>
                  <a:lnTo>
                    <a:pt x="3658" y="0"/>
                  </a:lnTo>
                  <a:lnTo>
                    <a:pt x="0" y="0"/>
                  </a:lnTo>
                  <a:lnTo>
                    <a:pt x="42944" y="0"/>
                  </a:lnTo>
                  <a:lnTo>
                    <a:pt x="87697" y="3371"/>
                  </a:lnTo>
                  <a:lnTo>
                    <a:pt x="124308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3392"/>
            <p:cNvSpPr/>
            <p:nvPr>
              <p:custDataLst>
                <p:tags r:id="rId64"/>
              </p:custDataLst>
            </p:nvPr>
          </p:nvSpPr>
          <p:spPr>
            <a:xfrm>
              <a:off x="8375728" y="3790950"/>
              <a:ext cx="148726" cy="151880"/>
            </a:xfrm>
            <a:custGeom>
              <a:avLst/>
              <a:gdLst/>
              <a:ahLst/>
              <a:cxnLst/>
              <a:rect l="0" t="0" r="0" b="0"/>
              <a:pathLst>
                <a:path w="148726" h="151880">
                  <a:moveTo>
                    <a:pt x="6272" y="50800"/>
                  </a:moveTo>
                  <a:lnTo>
                    <a:pt x="6272" y="50800"/>
                  </a:lnTo>
                  <a:lnTo>
                    <a:pt x="6272" y="54171"/>
                  </a:lnTo>
                  <a:lnTo>
                    <a:pt x="5566" y="55164"/>
                  </a:lnTo>
                  <a:lnTo>
                    <a:pt x="4391" y="55826"/>
                  </a:lnTo>
                  <a:lnTo>
                    <a:pt x="2901" y="56267"/>
                  </a:lnTo>
                  <a:lnTo>
                    <a:pt x="510" y="81618"/>
                  </a:lnTo>
                  <a:lnTo>
                    <a:pt x="0" y="126293"/>
                  </a:lnTo>
                  <a:lnTo>
                    <a:pt x="3595" y="150170"/>
                  </a:lnTo>
                  <a:lnTo>
                    <a:pt x="3077" y="151619"/>
                  </a:lnTo>
                  <a:lnTo>
                    <a:pt x="2024" y="151879"/>
                  </a:lnTo>
                  <a:lnTo>
                    <a:pt x="106" y="118275"/>
                  </a:lnTo>
                  <a:lnTo>
                    <a:pt x="3347" y="84041"/>
                  </a:lnTo>
                  <a:lnTo>
                    <a:pt x="8776" y="41521"/>
                  </a:lnTo>
                  <a:lnTo>
                    <a:pt x="14854" y="14498"/>
                  </a:lnTo>
                  <a:lnTo>
                    <a:pt x="17637" y="9665"/>
                  </a:lnTo>
                  <a:lnTo>
                    <a:pt x="20904" y="6443"/>
                  </a:lnTo>
                  <a:lnTo>
                    <a:pt x="24494" y="4295"/>
                  </a:lnTo>
                  <a:lnTo>
                    <a:pt x="28297" y="4275"/>
                  </a:lnTo>
                  <a:lnTo>
                    <a:pt x="36287" y="8015"/>
                  </a:lnTo>
                  <a:lnTo>
                    <a:pt x="42660" y="18143"/>
                  </a:lnTo>
                  <a:lnTo>
                    <a:pt x="64164" y="59408"/>
                  </a:lnTo>
                  <a:lnTo>
                    <a:pt x="89895" y="94711"/>
                  </a:lnTo>
                  <a:lnTo>
                    <a:pt x="101448" y="104027"/>
                  </a:lnTo>
                  <a:lnTo>
                    <a:pt x="112710" y="106788"/>
                  </a:lnTo>
                  <a:lnTo>
                    <a:pt x="120840" y="105552"/>
                  </a:lnTo>
                  <a:lnTo>
                    <a:pt x="124984" y="104235"/>
                  </a:lnTo>
                  <a:lnTo>
                    <a:pt x="128453" y="101240"/>
                  </a:lnTo>
                  <a:lnTo>
                    <a:pt x="134187" y="92268"/>
                  </a:lnTo>
                  <a:lnTo>
                    <a:pt x="145813" y="49292"/>
                  </a:lnTo>
                  <a:lnTo>
                    <a:pt x="148725" y="30374"/>
                  </a:lnTo>
                  <a:lnTo>
                    <a:pt x="14597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3393"/>
            <p:cNvSpPr/>
            <p:nvPr>
              <p:custDataLst>
                <p:tags r:id="rId65"/>
              </p:custDataLst>
            </p:nvPr>
          </p:nvSpPr>
          <p:spPr>
            <a:xfrm>
              <a:off x="8662283" y="3562350"/>
              <a:ext cx="87756" cy="282166"/>
            </a:xfrm>
            <a:custGeom>
              <a:avLst/>
              <a:gdLst/>
              <a:ahLst/>
              <a:cxnLst/>
              <a:rect l="0" t="0" r="0" b="0"/>
              <a:pathLst>
                <a:path w="87756" h="282166">
                  <a:moveTo>
                    <a:pt x="5467" y="0"/>
                  </a:moveTo>
                  <a:lnTo>
                    <a:pt x="5467" y="0"/>
                  </a:lnTo>
                  <a:lnTo>
                    <a:pt x="2096" y="6742"/>
                  </a:lnTo>
                  <a:lnTo>
                    <a:pt x="0" y="21048"/>
                  </a:lnTo>
                  <a:lnTo>
                    <a:pt x="6141" y="62997"/>
                  </a:lnTo>
                  <a:lnTo>
                    <a:pt x="10695" y="87154"/>
                  </a:lnTo>
                  <a:lnTo>
                    <a:pt x="13891" y="89853"/>
                  </a:lnTo>
                  <a:lnTo>
                    <a:pt x="24968" y="92851"/>
                  </a:lnTo>
                  <a:lnTo>
                    <a:pt x="31168" y="91534"/>
                  </a:lnTo>
                  <a:lnTo>
                    <a:pt x="43700" y="84426"/>
                  </a:lnTo>
                  <a:lnTo>
                    <a:pt x="59285" y="68524"/>
                  </a:lnTo>
                  <a:lnTo>
                    <a:pt x="75781" y="35460"/>
                  </a:lnTo>
                  <a:lnTo>
                    <a:pt x="81151" y="6231"/>
                  </a:lnTo>
                  <a:lnTo>
                    <a:pt x="81600" y="25053"/>
                  </a:lnTo>
                  <a:lnTo>
                    <a:pt x="81654" y="70304"/>
                  </a:lnTo>
                  <a:lnTo>
                    <a:pt x="82369" y="107379"/>
                  </a:lnTo>
                  <a:lnTo>
                    <a:pt x="86692" y="153750"/>
                  </a:lnTo>
                  <a:lnTo>
                    <a:pt x="87755" y="193354"/>
                  </a:lnTo>
                  <a:lnTo>
                    <a:pt x="84568" y="221606"/>
                  </a:lnTo>
                  <a:lnTo>
                    <a:pt x="72414" y="252319"/>
                  </a:lnTo>
                  <a:lnTo>
                    <a:pt x="55407" y="273650"/>
                  </a:lnTo>
                  <a:lnTo>
                    <a:pt x="43184" y="280372"/>
                  </a:lnTo>
                  <a:lnTo>
                    <a:pt x="36961" y="282165"/>
                  </a:lnTo>
                  <a:lnTo>
                    <a:pt x="31403" y="280538"/>
                  </a:lnTo>
                  <a:lnTo>
                    <a:pt x="21462" y="271203"/>
                  </a:lnTo>
                  <a:lnTo>
                    <a:pt x="18167" y="234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3394"/>
            <p:cNvSpPr/>
            <p:nvPr>
              <p:custDataLst>
                <p:tags r:id="rId66"/>
              </p:custDataLst>
            </p:nvPr>
          </p:nvSpPr>
          <p:spPr>
            <a:xfrm>
              <a:off x="8813809" y="3689350"/>
              <a:ext cx="19042" cy="106177"/>
            </a:xfrm>
            <a:custGeom>
              <a:avLst/>
              <a:gdLst/>
              <a:ahLst/>
              <a:cxnLst/>
              <a:rect l="0" t="0" r="0" b="0"/>
              <a:pathLst>
                <a:path w="19042" h="106177">
                  <a:moveTo>
                    <a:pt x="12691" y="0"/>
                  </a:moveTo>
                  <a:lnTo>
                    <a:pt x="12691" y="0"/>
                  </a:lnTo>
                  <a:lnTo>
                    <a:pt x="9320" y="3371"/>
                  </a:lnTo>
                  <a:lnTo>
                    <a:pt x="3853" y="15580"/>
                  </a:lnTo>
                  <a:lnTo>
                    <a:pt x="753" y="35716"/>
                  </a:lnTo>
                  <a:lnTo>
                    <a:pt x="58" y="80892"/>
                  </a:lnTo>
                  <a:lnTo>
                    <a:pt x="0" y="101965"/>
                  </a:lnTo>
                  <a:lnTo>
                    <a:pt x="1407" y="103960"/>
                  </a:lnTo>
                  <a:lnTo>
                    <a:pt x="3757" y="105290"/>
                  </a:lnTo>
                  <a:lnTo>
                    <a:pt x="6735" y="106176"/>
                  </a:lnTo>
                  <a:lnTo>
                    <a:pt x="9425" y="106062"/>
                  </a:lnTo>
                  <a:lnTo>
                    <a:pt x="19041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3395"/>
            <p:cNvSpPr/>
            <p:nvPr>
              <p:custDataLst>
                <p:tags r:id="rId67"/>
              </p:custDataLst>
            </p:nvPr>
          </p:nvSpPr>
          <p:spPr>
            <a:xfrm>
              <a:off x="8778679" y="3746500"/>
              <a:ext cx="73222" cy="5468"/>
            </a:xfrm>
            <a:custGeom>
              <a:avLst/>
              <a:gdLst/>
              <a:ahLst/>
              <a:cxnLst/>
              <a:rect l="0" t="0" r="0" b="0"/>
              <a:pathLst>
                <a:path w="73222" h="5468">
                  <a:moveTo>
                    <a:pt x="3371" y="0"/>
                  </a:moveTo>
                  <a:lnTo>
                    <a:pt x="3371" y="0"/>
                  </a:lnTo>
                  <a:lnTo>
                    <a:pt x="0" y="0"/>
                  </a:lnTo>
                  <a:lnTo>
                    <a:pt x="418" y="705"/>
                  </a:lnTo>
                  <a:lnTo>
                    <a:pt x="4645" y="3371"/>
                  </a:lnTo>
                  <a:lnTo>
                    <a:pt x="14959" y="5467"/>
                  </a:lnTo>
                  <a:lnTo>
                    <a:pt x="732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3396"/>
            <p:cNvSpPr/>
            <p:nvPr>
              <p:custDataLst>
                <p:tags r:id="rId68"/>
              </p:custDataLst>
            </p:nvPr>
          </p:nvSpPr>
          <p:spPr>
            <a:xfrm>
              <a:off x="8878182" y="3740150"/>
              <a:ext cx="43569" cy="19051"/>
            </a:xfrm>
            <a:custGeom>
              <a:avLst/>
              <a:gdLst/>
              <a:ahLst/>
              <a:cxnLst/>
              <a:rect l="0" t="0" r="0" b="0"/>
              <a:pathLst>
                <a:path w="43569" h="19051">
                  <a:moveTo>
                    <a:pt x="5468" y="19050"/>
                  </a:moveTo>
                  <a:lnTo>
                    <a:pt x="5468" y="19050"/>
                  </a:lnTo>
                  <a:lnTo>
                    <a:pt x="0" y="19050"/>
                  </a:lnTo>
                  <a:lnTo>
                    <a:pt x="32440" y="2749"/>
                  </a:lnTo>
                  <a:lnTo>
                    <a:pt x="4356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3397"/>
            <p:cNvSpPr/>
            <p:nvPr>
              <p:custDataLst>
                <p:tags r:id="rId69"/>
              </p:custDataLst>
            </p:nvPr>
          </p:nvSpPr>
          <p:spPr>
            <a:xfrm>
              <a:off x="8934720" y="3706685"/>
              <a:ext cx="88631" cy="93782"/>
            </a:xfrm>
            <a:custGeom>
              <a:avLst/>
              <a:gdLst/>
              <a:ahLst/>
              <a:cxnLst/>
              <a:rect l="0" t="0" r="0" b="0"/>
              <a:pathLst>
                <a:path w="88631" h="93782">
                  <a:moveTo>
                    <a:pt x="18780" y="20765"/>
                  </a:moveTo>
                  <a:lnTo>
                    <a:pt x="18780" y="20765"/>
                  </a:lnTo>
                  <a:lnTo>
                    <a:pt x="13711" y="26540"/>
                  </a:lnTo>
                  <a:lnTo>
                    <a:pt x="9942" y="32974"/>
                  </a:lnTo>
                  <a:lnTo>
                    <a:pt x="6842" y="53673"/>
                  </a:lnTo>
                  <a:lnTo>
                    <a:pt x="642" y="93247"/>
                  </a:lnTo>
                  <a:lnTo>
                    <a:pt x="338" y="93781"/>
                  </a:lnTo>
                  <a:lnTo>
                    <a:pt x="135" y="93431"/>
                  </a:lnTo>
                  <a:lnTo>
                    <a:pt x="0" y="92492"/>
                  </a:lnTo>
                  <a:lnTo>
                    <a:pt x="6212" y="47401"/>
                  </a:lnTo>
                  <a:lnTo>
                    <a:pt x="17613" y="1561"/>
                  </a:lnTo>
                  <a:lnTo>
                    <a:pt x="18708" y="202"/>
                  </a:lnTo>
                  <a:lnTo>
                    <a:pt x="20143" y="0"/>
                  </a:lnTo>
                  <a:lnTo>
                    <a:pt x="21805" y="572"/>
                  </a:lnTo>
                  <a:lnTo>
                    <a:pt x="25534" y="4970"/>
                  </a:lnTo>
                  <a:lnTo>
                    <a:pt x="33677" y="22662"/>
                  </a:lnTo>
                  <a:lnTo>
                    <a:pt x="39165" y="43976"/>
                  </a:lnTo>
                  <a:lnTo>
                    <a:pt x="49932" y="57570"/>
                  </a:lnTo>
                  <a:lnTo>
                    <a:pt x="57554" y="61817"/>
                  </a:lnTo>
                  <a:lnTo>
                    <a:pt x="61563" y="62950"/>
                  </a:lnTo>
                  <a:lnTo>
                    <a:pt x="64941" y="62293"/>
                  </a:lnTo>
                  <a:lnTo>
                    <a:pt x="70575" y="57801"/>
                  </a:lnTo>
                  <a:lnTo>
                    <a:pt x="77714" y="43968"/>
                  </a:lnTo>
                  <a:lnTo>
                    <a:pt x="88630" y="144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3398"/>
            <p:cNvSpPr/>
            <p:nvPr>
              <p:custDataLst>
                <p:tags r:id="rId70"/>
              </p:custDataLst>
            </p:nvPr>
          </p:nvSpPr>
          <p:spPr>
            <a:xfrm>
              <a:off x="9017000" y="3759200"/>
              <a:ext cx="44451" cy="12701"/>
            </a:xfrm>
            <a:custGeom>
              <a:avLst/>
              <a:gdLst/>
              <a:ahLst/>
              <a:cxnLst/>
              <a:rect l="0" t="0" r="0" b="0"/>
              <a:pathLst>
                <a:path w="44451" h="12701">
                  <a:moveTo>
                    <a:pt x="0" y="12700"/>
                  </a:moveTo>
                  <a:lnTo>
                    <a:pt x="0" y="12700"/>
                  </a:lnTo>
                  <a:lnTo>
                    <a:pt x="10138" y="8336"/>
                  </a:lnTo>
                  <a:lnTo>
                    <a:pt x="44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3399"/>
            <p:cNvSpPr/>
            <p:nvPr>
              <p:custDataLst>
                <p:tags r:id="rId71"/>
              </p:custDataLst>
            </p:nvPr>
          </p:nvSpPr>
          <p:spPr>
            <a:xfrm>
              <a:off x="9048750" y="3740150"/>
              <a:ext cx="6351" cy="50801"/>
            </a:xfrm>
            <a:custGeom>
              <a:avLst/>
              <a:gdLst/>
              <a:ahLst/>
              <a:cxnLst/>
              <a:rect l="0" t="0" r="0" b="0"/>
              <a:pathLst>
                <a:path w="6351" h="50801">
                  <a:moveTo>
                    <a:pt x="6350" y="0"/>
                  </a:moveTo>
                  <a:lnTo>
                    <a:pt x="6350" y="0"/>
                  </a:lnTo>
                  <a:lnTo>
                    <a:pt x="1986" y="10139"/>
                  </a:lnTo>
                  <a:lnTo>
                    <a:pt x="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3400"/>
            <p:cNvSpPr/>
            <p:nvPr>
              <p:custDataLst>
                <p:tags r:id="rId72"/>
              </p:custDataLst>
            </p:nvPr>
          </p:nvSpPr>
          <p:spPr>
            <a:xfrm>
              <a:off x="9086850" y="3711091"/>
              <a:ext cx="6351" cy="92560"/>
            </a:xfrm>
            <a:custGeom>
              <a:avLst/>
              <a:gdLst/>
              <a:ahLst/>
              <a:cxnLst/>
              <a:rect l="0" t="0" r="0" b="0"/>
              <a:pathLst>
                <a:path w="6351" h="92560">
                  <a:moveTo>
                    <a:pt x="6350" y="3659"/>
                  </a:moveTo>
                  <a:lnTo>
                    <a:pt x="6350" y="3659"/>
                  </a:lnTo>
                  <a:lnTo>
                    <a:pt x="6349" y="0"/>
                  </a:lnTo>
                  <a:lnTo>
                    <a:pt x="2979" y="38828"/>
                  </a:lnTo>
                  <a:lnTo>
                    <a:pt x="0" y="925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3401"/>
            <p:cNvSpPr/>
            <p:nvPr>
              <p:custDataLst>
                <p:tags r:id="rId73"/>
              </p:custDataLst>
            </p:nvPr>
          </p:nvSpPr>
          <p:spPr>
            <a:xfrm>
              <a:off x="7138283" y="3556000"/>
              <a:ext cx="134279" cy="253821"/>
            </a:xfrm>
            <a:custGeom>
              <a:avLst/>
              <a:gdLst/>
              <a:ahLst/>
              <a:cxnLst/>
              <a:rect l="0" t="0" r="0" b="0"/>
              <a:pathLst>
                <a:path w="134279" h="253821">
                  <a:moveTo>
                    <a:pt x="5467" y="0"/>
                  </a:moveTo>
                  <a:lnTo>
                    <a:pt x="5467" y="0"/>
                  </a:lnTo>
                  <a:lnTo>
                    <a:pt x="2096" y="3371"/>
                  </a:lnTo>
                  <a:lnTo>
                    <a:pt x="0" y="15580"/>
                  </a:lnTo>
                  <a:lnTo>
                    <a:pt x="5066" y="47397"/>
                  </a:lnTo>
                  <a:lnTo>
                    <a:pt x="15774" y="68842"/>
                  </a:lnTo>
                  <a:lnTo>
                    <a:pt x="26276" y="82102"/>
                  </a:lnTo>
                  <a:lnTo>
                    <a:pt x="37998" y="89407"/>
                  </a:lnTo>
                  <a:lnTo>
                    <a:pt x="44088" y="91354"/>
                  </a:lnTo>
                  <a:lnTo>
                    <a:pt x="58379" y="89755"/>
                  </a:lnTo>
                  <a:lnTo>
                    <a:pt x="72728" y="83636"/>
                  </a:lnTo>
                  <a:lnTo>
                    <a:pt x="83809" y="73860"/>
                  </a:lnTo>
                  <a:lnTo>
                    <a:pt x="94610" y="53086"/>
                  </a:lnTo>
                  <a:lnTo>
                    <a:pt x="103169" y="18535"/>
                  </a:lnTo>
                  <a:lnTo>
                    <a:pt x="102277" y="8708"/>
                  </a:lnTo>
                  <a:lnTo>
                    <a:pt x="101756" y="7216"/>
                  </a:lnTo>
                  <a:lnTo>
                    <a:pt x="101410" y="7633"/>
                  </a:lnTo>
                  <a:lnTo>
                    <a:pt x="100757" y="53224"/>
                  </a:lnTo>
                  <a:lnTo>
                    <a:pt x="110864" y="100642"/>
                  </a:lnTo>
                  <a:lnTo>
                    <a:pt x="127201" y="146115"/>
                  </a:lnTo>
                  <a:lnTo>
                    <a:pt x="134278" y="171861"/>
                  </a:lnTo>
                  <a:lnTo>
                    <a:pt x="132851" y="215119"/>
                  </a:lnTo>
                  <a:lnTo>
                    <a:pt x="129580" y="231780"/>
                  </a:lnTo>
                  <a:lnTo>
                    <a:pt x="122011" y="244360"/>
                  </a:lnTo>
                  <a:lnTo>
                    <a:pt x="117030" y="249690"/>
                  </a:lnTo>
                  <a:lnTo>
                    <a:pt x="110886" y="252537"/>
                  </a:lnTo>
                  <a:lnTo>
                    <a:pt x="96535" y="253820"/>
                  </a:lnTo>
                  <a:lnTo>
                    <a:pt x="84512" y="250157"/>
                  </a:lnTo>
                  <a:lnTo>
                    <a:pt x="73758" y="242414"/>
                  </a:lnTo>
                  <a:lnTo>
                    <a:pt x="61924" y="229565"/>
                  </a:lnTo>
                  <a:lnTo>
                    <a:pt x="59333" y="222894"/>
                  </a:lnTo>
                  <a:lnTo>
                    <a:pt x="62617" y="196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3402"/>
            <p:cNvSpPr/>
            <p:nvPr>
              <p:custDataLst>
                <p:tags r:id="rId74"/>
              </p:custDataLst>
            </p:nvPr>
          </p:nvSpPr>
          <p:spPr>
            <a:xfrm>
              <a:off x="6851912" y="3765550"/>
              <a:ext cx="169428" cy="217197"/>
            </a:xfrm>
            <a:custGeom>
              <a:avLst/>
              <a:gdLst/>
              <a:ahLst/>
              <a:cxnLst/>
              <a:rect l="0" t="0" r="0" b="0"/>
              <a:pathLst>
                <a:path w="169428" h="217197">
                  <a:moveTo>
                    <a:pt x="12438" y="82550"/>
                  </a:moveTo>
                  <a:lnTo>
                    <a:pt x="12438" y="82550"/>
                  </a:lnTo>
                  <a:lnTo>
                    <a:pt x="8074" y="92689"/>
                  </a:lnTo>
                  <a:lnTo>
                    <a:pt x="6204" y="137707"/>
                  </a:lnTo>
                  <a:lnTo>
                    <a:pt x="6102" y="184985"/>
                  </a:lnTo>
                  <a:lnTo>
                    <a:pt x="6090" y="216785"/>
                  </a:lnTo>
                  <a:lnTo>
                    <a:pt x="5384" y="217196"/>
                  </a:lnTo>
                  <a:lnTo>
                    <a:pt x="2717" y="213888"/>
                  </a:lnTo>
                  <a:lnTo>
                    <a:pt x="0" y="167835"/>
                  </a:lnTo>
                  <a:lnTo>
                    <a:pt x="1653" y="124433"/>
                  </a:lnTo>
                  <a:lnTo>
                    <a:pt x="11954" y="84159"/>
                  </a:lnTo>
                  <a:lnTo>
                    <a:pt x="23505" y="62879"/>
                  </a:lnTo>
                  <a:lnTo>
                    <a:pt x="28282" y="60264"/>
                  </a:lnTo>
                  <a:lnTo>
                    <a:pt x="33584" y="59932"/>
                  </a:lnTo>
                  <a:lnTo>
                    <a:pt x="39235" y="61121"/>
                  </a:lnTo>
                  <a:lnTo>
                    <a:pt x="43708" y="64030"/>
                  </a:lnTo>
                  <a:lnTo>
                    <a:pt x="50560" y="72908"/>
                  </a:lnTo>
                  <a:lnTo>
                    <a:pt x="67988" y="113936"/>
                  </a:lnTo>
                  <a:lnTo>
                    <a:pt x="79226" y="139592"/>
                  </a:lnTo>
                  <a:lnTo>
                    <a:pt x="95245" y="163432"/>
                  </a:lnTo>
                  <a:lnTo>
                    <a:pt x="100099" y="164694"/>
                  </a:lnTo>
                  <a:lnTo>
                    <a:pt x="113016" y="162332"/>
                  </a:lnTo>
                  <a:lnTo>
                    <a:pt x="132785" y="149699"/>
                  </a:lnTo>
                  <a:lnTo>
                    <a:pt x="141890" y="138499"/>
                  </a:lnTo>
                  <a:lnTo>
                    <a:pt x="156856" y="107321"/>
                  </a:lnTo>
                  <a:lnTo>
                    <a:pt x="165843" y="70761"/>
                  </a:lnTo>
                  <a:lnTo>
                    <a:pt x="169427" y="30074"/>
                  </a:lnTo>
                  <a:lnTo>
                    <a:pt x="1648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3403"/>
            <p:cNvSpPr/>
            <p:nvPr>
              <p:custDataLst>
                <p:tags r:id="rId75"/>
              </p:custDataLst>
            </p:nvPr>
          </p:nvSpPr>
          <p:spPr>
            <a:xfrm>
              <a:off x="6880290" y="3690230"/>
              <a:ext cx="104711" cy="5471"/>
            </a:xfrm>
            <a:custGeom>
              <a:avLst/>
              <a:gdLst/>
              <a:ahLst/>
              <a:cxnLst/>
              <a:rect l="0" t="0" r="0" b="0"/>
              <a:pathLst>
                <a:path w="104711" h="5471">
                  <a:moveTo>
                    <a:pt x="9460" y="5470"/>
                  </a:moveTo>
                  <a:lnTo>
                    <a:pt x="9460" y="5470"/>
                  </a:lnTo>
                  <a:lnTo>
                    <a:pt x="0" y="5470"/>
                  </a:lnTo>
                  <a:lnTo>
                    <a:pt x="33606" y="444"/>
                  </a:lnTo>
                  <a:lnTo>
                    <a:pt x="73814" y="0"/>
                  </a:lnTo>
                  <a:lnTo>
                    <a:pt x="104710" y="54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3404"/>
            <p:cNvSpPr/>
            <p:nvPr>
              <p:custDataLst>
                <p:tags r:id="rId76"/>
              </p:custDataLst>
            </p:nvPr>
          </p:nvSpPr>
          <p:spPr>
            <a:xfrm>
              <a:off x="6934200" y="3498850"/>
              <a:ext cx="1" cy="152401"/>
            </a:xfrm>
            <a:custGeom>
              <a:avLst/>
              <a:gdLst/>
              <a:ahLst/>
              <a:cxnLst/>
              <a:rect l="0" t="0" r="0" b="0"/>
              <a:pathLst>
                <a:path w="1" h="152401">
                  <a:moveTo>
                    <a:pt x="0" y="0"/>
                  </a:moveTo>
                  <a:lnTo>
                    <a:pt x="0" y="0"/>
                  </a:lnTo>
                  <a:lnTo>
                    <a:pt x="0" y="45189"/>
                  </a:lnTo>
                  <a:lnTo>
                    <a:pt x="0" y="92025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3405"/>
            <p:cNvSpPr/>
            <p:nvPr>
              <p:custDataLst>
                <p:tags r:id="rId77"/>
              </p:custDataLst>
            </p:nvPr>
          </p:nvSpPr>
          <p:spPr>
            <a:xfrm>
              <a:off x="6587929" y="3613150"/>
              <a:ext cx="9722" cy="95251"/>
            </a:xfrm>
            <a:custGeom>
              <a:avLst/>
              <a:gdLst/>
              <a:ahLst/>
              <a:cxnLst/>
              <a:rect l="0" t="0" r="0" b="0"/>
              <a:pathLst>
                <a:path w="9722" h="95251">
                  <a:moveTo>
                    <a:pt x="3371" y="0"/>
                  </a:moveTo>
                  <a:lnTo>
                    <a:pt x="3371" y="0"/>
                  </a:lnTo>
                  <a:lnTo>
                    <a:pt x="0" y="3371"/>
                  </a:lnTo>
                  <a:lnTo>
                    <a:pt x="226" y="10670"/>
                  </a:lnTo>
                  <a:lnTo>
                    <a:pt x="4976" y="51737"/>
                  </a:lnTo>
                  <a:lnTo>
                    <a:pt x="9721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3406"/>
            <p:cNvSpPr/>
            <p:nvPr>
              <p:custDataLst>
                <p:tags r:id="rId78"/>
              </p:custDataLst>
            </p:nvPr>
          </p:nvSpPr>
          <p:spPr>
            <a:xfrm>
              <a:off x="6515100" y="3657600"/>
              <a:ext cx="101601" cy="6351"/>
            </a:xfrm>
            <a:custGeom>
              <a:avLst/>
              <a:gdLst/>
              <a:ahLst/>
              <a:cxnLst/>
              <a:rect l="0" t="0" r="0" b="0"/>
              <a:pathLst>
                <a:path w="101601" h="6351">
                  <a:moveTo>
                    <a:pt x="0" y="6350"/>
                  </a:moveTo>
                  <a:lnTo>
                    <a:pt x="0" y="6350"/>
                  </a:lnTo>
                  <a:lnTo>
                    <a:pt x="3370" y="2979"/>
                  </a:lnTo>
                  <a:lnTo>
                    <a:pt x="15580" y="883"/>
                  </a:lnTo>
                  <a:lnTo>
                    <a:pt x="55500" y="116"/>
                  </a:lnTo>
                  <a:lnTo>
                    <a:pt x="101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SMARTInkShape-Group657"/>
          <p:cNvGrpSpPr/>
          <p:nvPr/>
        </p:nvGrpSpPr>
        <p:grpSpPr>
          <a:xfrm>
            <a:off x="985245" y="4551344"/>
            <a:ext cx="1122956" cy="462250"/>
            <a:chOff x="985245" y="4551344"/>
            <a:chExt cx="1122956" cy="462250"/>
          </a:xfrm>
        </p:grpSpPr>
        <p:sp>
          <p:nvSpPr>
            <p:cNvPr id="142" name="SMARTInkShape-3407"/>
            <p:cNvSpPr/>
            <p:nvPr>
              <p:custDataLst>
                <p:tags r:id="rId44"/>
              </p:custDataLst>
            </p:nvPr>
          </p:nvSpPr>
          <p:spPr>
            <a:xfrm>
              <a:off x="2076450" y="4667250"/>
              <a:ext cx="31751" cy="50801"/>
            </a:xfrm>
            <a:custGeom>
              <a:avLst/>
              <a:gdLst/>
              <a:ahLst/>
              <a:cxnLst/>
              <a:rect l="0" t="0" r="0" b="0"/>
              <a:pathLst>
                <a:path w="31751" h="50801">
                  <a:moveTo>
                    <a:pt x="31750" y="0"/>
                  </a:moveTo>
                  <a:lnTo>
                    <a:pt x="31750" y="0"/>
                  </a:lnTo>
                  <a:lnTo>
                    <a:pt x="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3408"/>
            <p:cNvSpPr/>
            <p:nvPr>
              <p:custDataLst>
                <p:tags r:id="rId45"/>
              </p:custDataLst>
            </p:nvPr>
          </p:nvSpPr>
          <p:spPr>
            <a:xfrm>
              <a:off x="2090915" y="4794250"/>
              <a:ext cx="10936" cy="19051"/>
            </a:xfrm>
            <a:custGeom>
              <a:avLst/>
              <a:gdLst/>
              <a:ahLst/>
              <a:cxnLst/>
              <a:rect l="0" t="0" r="0" b="0"/>
              <a:pathLst>
                <a:path w="10936" h="19051">
                  <a:moveTo>
                    <a:pt x="10935" y="0"/>
                  </a:moveTo>
                  <a:lnTo>
                    <a:pt x="10935" y="0"/>
                  </a:lnTo>
                  <a:lnTo>
                    <a:pt x="2207" y="9434"/>
                  </a:lnTo>
                  <a:lnTo>
                    <a:pt x="0" y="14305"/>
                  </a:lnTo>
                  <a:lnTo>
                    <a:pt x="117" y="15887"/>
                  </a:lnTo>
                  <a:lnTo>
                    <a:pt x="4585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3409"/>
            <p:cNvSpPr/>
            <p:nvPr>
              <p:custDataLst>
                <p:tags r:id="rId46"/>
              </p:custDataLst>
            </p:nvPr>
          </p:nvSpPr>
          <p:spPr>
            <a:xfrm>
              <a:off x="1854200" y="4551344"/>
              <a:ext cx="85095" cy="300057"/>
            </a:xfrm>
            <a:custGeom>
              <a:avLst/>
              <a:gdLst/>
              <a:ahLst/>
              <a:cxnLst/>
              <a:rect l="0" t="0" r="0" b="0"/>
              <a:pathLst>
                <a:path w="85095" h="300057">
                  <a:moveTo>
                    <a:pt x="0" y="14306"/>
                  </a:moveTo>
                  <a:lnTo>
                    <a:pt x="0" y="14306"/>
                  </a:lnTo>
                  <a:lnTo>
                    <a:pt x="3371" y="7564"/>
                  </a:lnTo>
                  <a:lnTo>
                    <a:pt x="12552" y="2372"/>
                  </a:lnTo>
                  <a:lnTo>
                    <a:pt x="18951" y="0"/>
                  </a:lnTo>
                  <a:lnTo>
                    <a:pt x="25334" y="536"/>
                  </a:lnTo>
                  <a:lnTo>
                    <a:pt x="38070" y="6774"/>
                  </a:lnTo>
                  <a:lnTo>
                    <a:pt x="47024" y="16604"/>
                  </a:lnTo>
                  <a:lnTo>
                    <a:pt x="65250" y="59450"/>
                  </a:lnTo>
                  <a:lnTo>
                    <a:pt x="75709" y="96915"/>
                  </a:lnTo>
                  <a:lnTo>
                    <a:pt x="82404" y="138736"/>
                  </a:lnTo>
                  <a:lnTo>
                    <a:pt x="85094" y="177469"/>
                  </a:lnTo>
                  <a:lnTo>
                    <a:pt x="79682" y="223003"/>
                  </a:lnTo>
                  <a:lnTo>
                    <a:pt x="67870" y="268403"/>
                  </a:lnTo>
                  <a:lnTo>
                    <a:pt x="56563" y="289972"/>
                  </a:lnTo>
                  <a:lnTo>
                    <a:pt x="49128" y="298396"/>
                  </a:lnTo>
                  <a:lnTo>
                    <a:pt x="38100" y="3000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3410"/>
            <p:cNvSpPr/>
            <p:nvPr>
              <p:custDataLst>
                <p:tags r:id="rId47"/>
              </p:custDataLst>
            </p:nvPr>
          </p:nvSpPr>
          <p:spPr>
            <a:xfrm>
              <a:off x="1714673" y="4695725"/>
              <a:ext cx="87080" cy="317869"/>
            </a:xfrm>
            <a:custGeom>
              <a:avLst/>
              <a:gdLst/>
              <a:ahLst/>
              <a:cxnLst/>
              <a:rect l="0" t="0" r="0" b="0"/>
              <a:pathLst>
                <a:path w="87080" h="317869">
                  <a:moveTo>
                    <a:pt x="18877" y="73125"/>
                  </a:moveTo>
                  <a:lnTo>
                    <a:pt x="18877" y="73125"/>
                  </a:lnTo>
                  <a:lnTo>
                    <a:pt x="12135" y="83238"/>
                  </a:lnTo>
                  <a:lnTo>
                    <a:pt x="5080" y="126154"/>
                  </a:lnTo>
                  <a:lnTo>
                    <a:pt x="1383" y="169035"/>
                  </a:lnTo>
                  <a:lnTo>
                    <a:pt x="288" y="213021"/>
                  </a:lnTo>
                  <a:lnTo>
                    <a:pt x="3289" y="258646"/>
                  </a:lnTo>
                  <a:lnTo>
                    <a:pt x="5606" y="304086"/>
                  </a:lnTo>
                  <a:lnTo>
                    <a:pt x="6008" y="317868"/>
                  </a:lnTo>
                  <a:lnTo>
                    <a:pt x="1798" y="276680"/>
                  </a:lnTo>
                  <a:lnTo>
                    <a:pt x="703" y="245438"/>
                  </a:lnTo>
                  <a:lnTo>
                    <a:pt x="217" y="208505"/>
                  </a:lnTo>
                  <a:lnTo>
                    <a:pt x="0" y="172099"/>
                  </a:lnTo>
                  <a:lnTo>
                    <a:pt x="1290" y="129654"/>
                  </a:lnTo>
                  <a:lnTo>
                    <a:pt x="9981" y="82975"/>
                  </a:lnTo>
                  <a:lnTo>
                    <a:pt x="21494" y="41079"/>
                  </a:lnTo>
                  <a:lnTo>
                    <a:pt x="29682" y="24545"/>
                  </a:lnTo>
                  <a:lnTo>
                    <a:pt x="45597" y="7303"/>
                  </a:lnTo>
                  <a:lnTo>
                    <a:pt x="55682" y="1538"/>
                  </a:lnTo>
                  <a:lnTo>
                    <a:pt x="60347" y="0"/>
                  </a:lnTo>
                  <a:lnTo>
                    <a:pt x="64868" y="1797"/>
                  </a:lnTo>
                  <a:lnTo>
                    <a:pt x="73655" y="11320"/>
                  </a:lnTo>
                  <a:lnTo>
                    <a:pt x="83164" y="29177"/>
                  </a:lnTo>
                  <a:lnTo>
                    <a:pt x="87079" y="61358"/>
                  </a:lnTo>
                  <a:lnTo>
                    <a:pt x="81496" y="95430"/>
                  </a:lnTo>
                  <a:lnTo>
                    <a:pt x="67535" y="121126"/>
                  </a:lnTo>
                  <a:lnTo>
                    <a:pt x="53363" y="135403"/>
                  </a:lnTo>
                  <a:lnTo>
                    <a:pt x="40227" y="144102"/>
                  </a:lnTo>
                  <a:lnTo>
                    <a:pt x="35933" y="143021"/>
                  </a:lnTo>
                  <a:lnTo>
                    <a:pt x="18877" y="123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3411"/>
            <p:cNvSpPr/>
            <p:nvPr>
              <p:custDataLst>
                <p:tags r:id="rId48"/>
              </p:custDataLst>
            </p:nvPr>
          </p:nvSpPr>
          <p:spPr>
            <a:xfrm>
              <a:off x="1578726" y="4564048"/>
              <a:ext cx="69583" cy="306403"/>
            </a:xfrm>
            <a:custGeom>
              <a:avLst/>
              <a:gdLst/>
              <a:ahLst/>
              <a:cxnLst/>
              <a:rect l="0" t="0" r="0" b="0"/>
              <a:pathLst>
                <a:path w="69583" h="306403">
                  <a:moveTo>
                    <a:pt x="65924" y="20652"/>
                  </a:moveTo>
                  <a:lnTo>
                    <a:pt x="65924" y="20652"/>
                  </a:lnTo>
                  <a:lnTo>
                    <a:pt x="65924" y="17281"/>
                  </a:lnTo>
                  <a:lnTo>
                    <a:pt x="69582" y="5457"/>
                  </a:lnTo>
                  <a:lnTo>
                    <a:pt x="68020" y="258"/>
                  </a:lnTo>
                  <a:lnTo>
                    <a:pt x="66616" y="0"/>
                  </a:lnTo>
                  <a:lnTo>
                    <a:pt x="64974" y="1240"/>
                  </a:lnTo>
                  <a:lnTo>
                    <a:pt x="50146" y="20029"/>
                  </a:lnTo>
                  <a:lnTo>
                    <a:pt x="29814" y="66300"/>
                  </a:lnTo>
                  <a:lnTo>
                    <a:pt x="17203" y="105831"/>
                  </a:lnTo>
                  <a:lnTo>
                    <a:pt x="10639" y="138942"/>
                  </a:lnTo>
                  <a:lnTo>
                    <a:pt x="2976" y="183877"/>
                  </a:lnTo>
                  <a:lnTo>
                    <a:pt x="0" y="220710"/>
                  </a:lnTo>
                  <a:lnTo>
                    <a:pt x="5316" y="263918"/>
                  </a:lnTo>
                  <a:lnTo>
                    <a:pt x="17862" y="286053"/>
                  </a:lnTo>
                  <a:lnTo>
                    <a:pt x="65924" y="3064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3412"/>
            <p:cNvSpPr/>
            <p:nvPr>
              <p:custDataLst>
                <p:tags r:id="rId49"/>
              </p:custDataLst>
            </p:nvPr>
          </p:nvSpPr>
          <p:spPr>
            <a:xfrm>
              <a:off x="1282777" y="4578861"/>
              <a:ext cx="165024" cy="308944"/>
            </a:xfrm>
            <a:custGeom>
              <a:avLst/>
              <a:gdLst/>
              <a:ahLst/>
              <a:cxnLst/>
              <a:rect l="0" t="0" r="0" b="0"/>
              <a:pathLst>
                <a:path w="165024" h="308944">
                  <a:moveTo>
                    <a:pt x="12623" y="126489"/>
                  </a:moveTo>
                  <a:lnTo>
                    <a:pt x="12623" y="126489"/>
                  </a:lnTo>
                  <a:lnTo>
                    <a:pt x="12623" y="129860"/>
                  </a:lnTo>
                  <a:lnTo>
                    <a:pt x="10741" y="133397"/>
                  </a:lnTo>
                  <a:lnTo>
                    <a:pt x="3785" y="144787"/>
                  </a:lnTo>
                  <a:lnTo>
                    <a:pt x="5457" y="187372"/>
                  </a:lnTo>
                  <a:lnTo>
                    <a:pt x="6032" y="224726"/>
                  </a:lnTo>
                  <a:lnTo>
                    <a:pt x="6201" y="263311"/>
                  </a:lnTo>
                  <a:lnTo>
                    <a:pt x="5558" y="305765"/>
                  </a:lnTo>
                  <a:lnTo>
                    <a:pt x="4385" y="308095"/>
                  </a:lnTo>
                  <a:lnTo>
                    <a:pt x="2898" y="308943"/>
                  </a:lnTo>
                  <a:lnTo>
                    <a:pt x="511" y="274111"/>
                  </a:lnTo>
                  <a:lnTo>
                    <a:pt x="97" y="228241"/>
                  </a:lnTo>
                  <a:lnTo>
                    <a:pt x="0" y="190527"/>
                  </a:lnTo>
                  <a:lnTo>
                    <a:pt x="3317" y="146482"/>
                  </a:lnTo>
                  <a:lnTo>
                    <a:pt x="8722" y="113032"/>
                  </a:lnTo>
                  <a:lnTo>
                    <a:pt x="16534" y="77469"/>
                  </a:lnTo>
                  <a:lnTo>
                    <a:pt x="31421" y="35764"/>
                  </a:lnTo>
                  <a:lnTo>
                    <a:pt x="38146" y="17022"/>
                  </a:lnTo>
                  <a:lnTo>
                    <a:pt x="43044" y="10472"/>
                  </a:lnTo>
                  <a:lnTo>
                    <a:pt x="56012" y="1313"/>
                  </a:lnTo>
                  <a:lnTo>
                    <a:pt x="62010" y="0"/>
                  </a:lnTo>
                  <a:lnTo>
                    <a:pt x="67420" y="535"/>
                  </a:lnTo>
                  <a:lnTo>
                    <a:pt x="72438" y="2303"/>
                  </a:lnTo>
                  <a:lnTo>
                    <a:pt x="81776" y="15556"/>
                  </a:lnTo>
                  <a:lnTo>
                    <a:pt x="89219" y="36263"/>
                  </a:lnTo>
                  <a:lnTo>
                    <a:pt x="92703" y="74277"/>
                  </a:lnTo>
                  <a:lnTo>
                    <a:pt x="86036" y="119442"/>
                  </a:lnTo>
                  <a:lnTo>
                    <a:pt x="75297" y="146038"/>
                  </a:lnTo>
                  <a:lnTo>
                    <a:pt x="43070" y="190018"/>
                  </a:lnTo>
                  <a:lnTo>
                    <a:pt x="14946" y="213294"/>
                  </a:lnTo>
                  <a:lnTo>
                    <a:pt x="16994" y="214698"/>
                  </a:lnTo>
                  <a:lnTo>
                    <a:pt x="57495" y="231872"/>
                  </a:lnTo>
                  <a:lnTo>
                    <a:pt x="101631" y="256966"/>
                  </a:lnTo>
                  <a:lnTo>
                    <a:pt x="165023" y="3042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3413"/>
            <p:cNvSpPr/>
            <p:nvPr>
              <p:custDataLst>
                <p:tags r:id="rId50"/>
              </p:custDataLst>
            </p:nvPr>
          </p:nvSpPr>
          <p:spPr>
            <a:xfrm>
              <a:off x="1018550" y="4781550"/>
              <a:ext cx="130801" cy="44451"/>
            </a:xfrm>
            <a:custGeom>
              <a:avLst/>
              <a:gdLst/>
              <a:ahLst/>
              <a:cxnLst/>
              <a:rect l="0" t="0" r="0" b="0"/>
              <a:pathLst>
                <a:path w="130801" h="44451">
                  <a:moveTo>
                    <a:pt x="29200" y="44450"/>
                  </a:moveTo>
                  <a:lnTo>
                    <a:pt x="29200" y="44450"/>
                  </a:lnTo>
                  <a:lnTo>
                    <a:pt x="14697" y="43744"/>
                  </a:lnTo>
                  <a:lnTo>
                    <a:pt x="0" y="38983"/>
                  </a:lnTo>
                  <a:lnTo>
                    <a:pt x="34205" y="24401"/>
                  </a:lnTo>
                  <a:lnTo>
                    <a:pt x="80972" y="9171"/>
                  </a:lnTo>
                  <a:lnTo>
                    <a:pt x="1308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3414"/>
            <p:cNvSpPr/>
            <p:nvPr>
              <p:custDataLst>
                <p:tags r:id="rId51"/>
              </p:custDataLst>
            </p:nvPr>
          </p:nvSpPr>
          <p:spPr>
            <a:xfrm>
              <a:off x="985245" y="4591548"/>
              <a:ext cx="157756" cy="314292"/>
            </a:xfrm>
            <a:custGeom>
              <a:avLst/>
              <a:gdLst/>
              <a:ahLst/>
              <a:cxnLst/>
              <a:rect l="0" t="0" r="0" b="0"/>
              <a:pathLst>
                <a:path w="157756" h="314292">
                  <a:moveTo>
                    <a:pt x="43455" y="63002"/>
                  </a:moveTo>
                  <a:lnTo>
                    <a:pt x="43455" y="63002"/>
                  </a:lnTo>
                  <a:lnTo>
                    <a:pt x="37988" y="63002"/>
                  </a:lnTo>
                  <a:lnTo>
                    <a:pt x="42650" y="52067"/>
                  </a:lnTo>
                  <a:lnTo>
                    <a:pt x="42918" y="52890"/>
                  </a:lnTo>
                  <a:lnTo>
                    <a:pt x="43434" y="95782"/>
                  </a:lnTo>
                  <a:lnTo>
                    <a:pt x="37676" y="141365"/>
                  </a:lnTo>
                  <a:lnTo>
                    <a:pt x="28259" y="183509"/>
                  </a:lnTo>
                  <a:lnTo>
                    <a:pt x="20686" y="229314"/>
                  </a:lnTo>
                  <a:lnTo>
                    <a:pt x="13974" y="266874"/>
                  </a:lnTo>
                  <a:lnTo>
                    <a:pt x="6629" y="312936"/>
                  </a:lnTo>
                  <a:lnTo>
                    <a:pt x="5499" y="314291"/>
                  </a:lnTo>
                  <a:lnTo>
                    <a:pt x="4040" y="313078"/>
                  </a:lnTo>
                  <a:lnTo>
                    <a:pt x="2362" y="310153"/>
                  </a:lnTo>
                  <a:lnTo>
                    <a:pt x="0" y="289181"/>
                  </a:lnTo>
                  <a:lnTo>
                    <a:pt x="4271" y="242466"/>
                  </a:lnTo>
                  <a:lnTo>
                    <a:pt x="9894" y="209388"/>
                  </a:lnTo>
                  <a:lnTo>
                    <a:pt x="16029" y="164466"/>
                  </a:lnTo>
                  <a:lnTo>
                    <a:pt x="23020" y="128892"/>
                  </a:lnTo>
                  <a:lnTo>
                    <a:pt x="34422" y="85269"/>
                  </a:lnTo>
                  <a:lnTo>
                    <a:pt x="53116" y="39414"/>
                  </a:lnTo>
                  <a:lnTo>
                    <a:pt x="73614" y="3424"/>
                  </a:lnTo>
                  <a:lnTo>
                    <a:pt x="76261" y="0"/>
                  </a:lnTo>
                  <a:lnTo>
                    <a:pt x="79437" y="1245"/>
                  </a:lnTo>
                  <a:lnTo>
                    <a:pt x="90648" y="19852"/>
                  </a:lnTo>
                  <a:lnTo>
                    <a:pt x="105197" y="61508"/>
                  </a:lnTo>
                  <a:lnTo>
                    <a:pt x="115074" y="106764"/>
                  </a:lnTo>
                  <a:lnTo>
                    <a:pt x="125040" y="144251"/>
                  </a:lnTo>
                  <a:lnTo>
                    <a:pt x="132321" y="188073"/>
                  </a:lnTo>
                  <a:lnTo>
                    <a:pt x="142066" y="227217"/>
                  </a:lnTo>
                  <a:lnTo>
                    <a:pt x="154238" y="273083"/>
                  </a:lnTo>
                  <a:lnTo>
                    <a:pt x="157755" y="2979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SMARTInkShape-Group658"/>
          <p:cNvGrpSpPr/>
          <p:nvPr/>
        </p:nvGrpSpPr>
        <p:grpSpPr>
          <a:xfrm>
            <a:off x="2668324" y="4362559"/>
            <a:ext cx="554498" cy="812832"/>
            <a:chOff x="2668324" y="4362559"/>
            <a:chExt cx="554498" cy="812832"/>
          </a:xfrm>
        </p:grpSpPr>
        <p:sp>
          <p:nvSpPr>
            <p:cNvPr id="151" name="SMARTInkShape-3415"/>
            <p:cNvSpPr/>
            <p:nvPr>
              <p:custDataLst>
                <p:tags r:id="rId37"/>
              </p:custDataLst>
            </p:nvPr>
          </p:nvSpPr>
          <p:spPr>
            <a:xfrm>
              <a:off x="2807974" y="4362559"/>
              <a:ext cx="138427" cy="233194"/>
            </a:xfrm>
            <a:custGeom>
              <a:avLst/>
              <a:gdLst/>
              <a:ahLst/>
              <a:cxnLst/>
              <a:rect l="0" t="0" r="0" b="0"/>
              <a:pathLst>
                <a:path w="138427" h="233194">
                  <a:moveTo>
                    <a:pt x="36826" y="88791"/>
                  </a:moveTo>
                  <a:lnTo>
                    <a:pt x="36826" y="88791"/>
                  </a:lnTo>
                  <a:lnTo>
                    <a:pt x="36826" y="66036"/>
                  </a:lnTo>
                  <a:lnTo>
                    <a:pt x="33455" y="89340"/>
                  </a:lnTo>
                  <a:lnTo>
                    <a:pt x="21631" y="134603"/>
                  </a:lnTo>
                  <a:lnTo>
                    <a:pt x="11769" y="178665"/>
                  </a:lnTo>
                  <a:lnTo>
                    <a:pt x="1593" y="222400"/>
                  </a:lnTo>
                  <a:lnTo>
                    <a:pt x="0" y="232369"/>
                  </a:lnTo>
                  <a:lnTo>
                    <a:pt x="281" y="233193"/>
                  </a:lnTo>
                  <a:lnTo>
                    <a:pt x="2474" y="228464"/>
                  </a:lnTo>
                  <a:lnTo>
                    <a:pt x="11043" y="192267"/>
                  </a:lnTo>
                  <a:lnTo>
                    <a:pt x="24483" y="154571"/>
                  </a:lnTo>
                  <a:lnTo>
                    <a:pt x="37942" y="107952"/>
                  </a:lnTo>
                  <a:lnTo>
                    <a:pt x="47975" y="69069"/>
                  </a:lnTo>
                  <a:lnTo>
                    <a:pt x="57686" y="37388"/>
                  </a:lnTo>
                  <a:lnTo>
                    <a:pt x="81600" y="1113"/>
                  </a:lnTo>
                  <a:lnTo>
                    <a:pt x="85020" y="0"/>
                  </a:lnTo>
                  <a:lnTo>
                    <a:pt x="88711" y="669"/>
                  </a:lnTo>
                  <a:lnTo>
                    <a:pt x="92583" y="2526"/>
                  </a:lnTo>
                  <a:lnTo>
                    <a:pt x="104773" y="18624"/>
                  </a:lnTo>
                  <a:lnTo>
                    <a:pt x="120124" y="57370"/>
                  </a:lnTo>
                  <a:lnTo>
                    <a:pt x="128359" y="104461"/>
                  </a:lnTo>
                  <a:lnTo>
                    <a:pt x="135706" y="150055"/>
                  </a:lnTo>
                  <a:lnTo>
                    <a:pt x="138426" y="1776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3416"/>
            <p:cNvSpPr/>
            <p:nvPr>
              <p:custDataLst>
                <p:tags r:id="rId38"/>
              </p:custDataLst>
            </p:nvPr>
          </p:nvSpPr>
          <p:spPr>
            <a:xfrm>
              <a:off x="3219450" y="4838700"/>
              <a:ext cx="3372" cy="114301"/>
            </a:xfrm>
            <a:custGeom>
              <a:avLst/>
              <a:gdLst/>
              <a:ahLst/>
              <a:cxnLst/>
              <a:rect l="0" t="0" r="0" b="0"/>
              <a:pathLst>
                <a:path w="3372" h="114301">
                  <a:moveTo>
                    <a:pt x="0" y="0"/>
                  </a:moveTo>
                  <a:lnTo>
                    <a:pt x="0" y="0"/>
                  </a:lnTo>
                  <a:lnTo>
                    <a:pt x="3371" y="10113"/>
                  </a:lnTo>
                  <a:lnTo>
                    <a:pt x="3145" y="20723"/>
                  </a:lnTo>
                  <a:lnTo>
                    <a:pt x="2103" y="33904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3417"/>
            <p:cNvSpPr/>
            <p:nvPr>
              <p:custDataLst>
                <p:tags r:id="rId39"/>
              </p:custDataLst>
            </p:nvPr>
          </p:nvSpPr>
          <p:spPr>
            <a:xfrm>
              <a:off x="3105411" y="4876800"/>
              <a:ext cx="12440" cy="95251"/>
            </a:xfrm>
            <a:custGeom>
              <a:avLst/>
              <a:gdLst/>
              <a:ahLst/>
              <a:cxnLst/>
              <a:rect l="0" t="0" r="0" b="0"/>
              <a:pathLst>
                <a:path w="12440" h="95251">
                  <a:moveTo>
                    <a:pt x="6089" y="0"/>
                  </a:moveTo>
                  <a:lnTo>
                    <a:pt x="6089" y="0"/>
                  </a:lnTo>
                  <a:lnTo>
                    <a:pt x="2718" y="6742"/>
                  </a:lnTo>
                  <a:lnTo>
                    <a:pt x="0" y="42063"/>
                  </a:lnTo>
                  <a:lnTo>
                    <a:pt x="3619" y="56089"/>
                  </a:lnTo>
                  <a:lnTo>
                    <a:pt x="12439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3418"/>
            <p:cNvSpPr/>
            <p:nvPr>
              <p:custDataLst>
                <p:tags r:id="rId40"/>
              </p:custDataLst>
            </p:nvPr>
          </p:nvSpPr>
          <p:spPr>
            <a:xfrm>
              <a:off x="3048000" y="4908550"/>
              <a:ext cx="95251" cy="29059"/>
            </a:xfrm>
            <a:custGeom>
              <a:avLst/>
              <a:gdLst/>
              <a:ahLst/>
              <a:cxnLst/>
              <a:rect l="0" t="0" r="0" b="0"/>
              <a:pathLst>
                <a:path w="95251" h="29059">
                  <a:moveTo>
                    <a:pt x="0" y="25400"/>
                  </a:moveTo>
                  <a:lnTo>
                    <a:pt x="0" y="25400"/>
                  </a:lnTo>
                  <a:lnTo>
                    <a:pt x="0" y="28771"/>
                  </a:lnTo>
                  <a:lnTo>
                    <a:pt x="706" y="29058"/>
                  </a:lnTo>
                  <a:lnTo>
                    <a:pt x="41635" y="14692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3419"/>
            <p:cNvSpPr/>
            <p:nvPr>
              <p:custDataLst>
                <p:tags r:id="rId41"/>
              </p:custDataLst>
            </p:nvPr>
          </p:nvSpPr>
          <p:spPr>
            <a:xfrm>
              <a:off x="2901950" y="4921250"/>
              <a:ext cx="95251" cy="25401"/>
            </a:xfrm>
            <a:custGeom>
              <a:avLst/>
              <a:gdLst/>
              <a:ahLst/>
              <a:cxnLst/>
              <a:rect l="0" t="0" r="0" b="0"/>
              <a:pathLst>
                <a:path w="95251" h="25401">
                  <a:moveTo>
                    <a:pt x="0" y="25400"/>
                  </a:moveTo>
                  <a:lnTo>
                    <a:pt x="0" y="25400"/>
                  </a:lnTo>
                  <a:lnTo>
                    <a:pt x="20723" y="23518"/>
                  </a:lnTo>
                  <a:lnTo>
                    <a:pt x="60453" y="10205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3420"/>
            <p:cNvSpPr/>
            <p:nvPr>
              <p:custDataLst>
                <p:tags r:id="rId42"/>
              </p:custDataLst>
            </p:nvPr>
          </p:nvSpPr>
          <p:spPr>
            <a:xfrm>
              <a:off x="2947346" y="4814967"/>
              <a:ext cx="18105" cy="201534"/>
            </a:xfrm>
            <a:custGeom>
              <a:avLst/>
              <a:gdLst/>
              <a:ahLst/>
              <a:cxnLst/>
              <a:rect l="0" t="0" r="0" b="0"/>
              <a:pathLst>
                <a:path w="18105" h="201534">
                  <a:moveTo>
                    <a:pt x="11754" y="23733"/>
                  </a:moveTo>
                  <a:lnTo>
                    <a:pt x="11754" y="23733"/>
                  </a:lnTo>
                  <a:lnTo>
                    <a:pt x="12460" y="9935"/>
                  </a:lnTo>
                  <a:lnTo>
                    <a:pt x="17221" y="0"/>
                  </a:lnTo>
                  <a:lnTo>
                    <a:pt x="17843" y="12311"/>
                  </a:lnTo>
                  <a:lnTo>
                    <a:pt x="11163" y="52358"/>
                  </a:lnTo>
                  <a:lnTo>
                    <a:pt x="5229" y="90776"/>
                  </a:lnTo>
                  <a:lnTo>
                    <a:pt x="883" y="126383"/>
                  </a:lnTo>
                  <a:lnTo>
                    <a:pt x="0" y="173763"/>
                  </a:lnTo>
                  <a:lnTo>
                    <a:pt x="2532" y="187779"/>
                  </a:lnTo>
                  <a:lnTo>
                    <a:pt x="4901" y="192364"/>
                  </a:lnTo>
                  <a:lnTo>
                    <a:pt x="18104" y="2015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3421"/>
            <p:cNvSpPr/>
            <p:nvPr>
              <p:custDataLst>
                <p:tags r:id="rId43"/>
              </p:custDataLst>
            </p:nvPr>
          </p:nvSpPr>
          <p:spPr>
            <a:xfrm>
              <a:off x="2668324" y="4616450"/>
              <a:ext cx="156838" cy="558941"/>
            </a:xfrm>
            <a:custGeom>
              <a:avLst/>
              <a:gdLst/>
              <a:ahLst/>
              <a:cxnLst/>
              <a:rect l="0" t="0" r="0" b="0"/>
              <a:pathLst>
                <a:path w="156838" h="558941">
                  <a:moveTo>
                    <a:pt x="5026" y="0"/>
                  </a:moveTo>
                  <a:lnTo>
                    <a:pt x="5026" y="0"/>
                  </a:lnTo>
                  <a:lnTo>
                    <a:pt x="0" y="46453"/>
                  </a:lnTo>
                  <a:lnTo>
                    <a:pt x="2309" y="90550"/>
                  </a:lnTo>
                  <a:lnTo>
                    <a:pt x="6550" y="137539"/>
                  </a:lnTo>
                  <a:lnTo>
                    <a:pt x="17164" y="178236"/>
                  </a:lnTo>
                  <a:lnTo>
                    <a:pt x="26649" y="192339"/>
                  </a:lnTo>
                  <a:lnTo>
                    <a:pt x="32141" y="198076"/>
                  </a:lnTo>
                  <a:lnTo>
                    <a:pt x="39330" y="200490"/>
                  </a:lnTo>
                  <a:lnTo>
                    <a:pt x="56726" y="199408"/>
                  </a:lnTo>
                  <a:lnTo>
                    <a:pt x="72454" y="190461"/>
                  </a:lnTo>
                  <a:lnTo>
                    <a:pt x="93208" y="167675"/>
                  </a:lnTo>
                  <a:lnTo>
                    <a:pt x="120512" y="126764"/>
                  </a:lnTo>
                  <a:lnTo>
                    <a:pt x="138192" y="86136"/>
                  </a:lnTo>
                  <a:lnTo>
                    <a:pt x="149945" y="50757"/>
                  </a:lnTo>
                  <a:lnTo>
                    <a:pt x="150322" y="50772"/>
                  </a:lnTo>
                  <a:lnTo>
                    <a:pt x="151010" y="92893"/>
                  </a:lnTo>
                  <a:lnTo>
                    <a:pt x="151056" y="128183"/>
                  </a:lnTo>
                  <a:lnTo>
                    <a:pt x="151070" y="172192"/>
                  </a:lnTo>
                  <a:lnTo>
                    <a:pt x="151074" y="210868"/>
                  </a:lnTo>
                  <a:lnTo>
                    <a:pt x="154447" y="258153"/>
                  </a:lnTo>
                  <a:lnTo>
                    <a:pt x="156102" y="293946"/>
                  </a:lnTo>
                  <a:lnTo>
                    <a:pt x="156837" y="328198"/>
                  </a:lnTo>
                  <a:lnTo>
                    <a:pt x="156546" y="370137"/>
                  </a:lnTo>
                  <a:lnTo>
                    <a:pt x="153978" y="403689"/>
                  </a:lnTo>
                  <a:lnTo>
                    <a:pt x="152365" y="436004"/>
                  </a:lnTo>
                  <a:lnTo>
                    <a:pt x="149577" y="476320"/>
                  </a:lnTo>
                  <a:lnTo>
                    <a:pt x="138942" y="518597"/>
                  </a:lnTo>
                  <a:lnTo>
                    <a:pt x="130705" y="540224"/>
                  </a:lnTo>
                  <a:lnTo>
                    <a:pt x="117053" y="555570"/>
                  </a:lnTo>
                  <a:lnTo>
                    <a:pt x="110049" y="558057"/>
                  </a:lnTo>
                  <a:lnTo>
                    <a:pt x="92861" y="558940"/>
                  </a:lnTo>
                  <a:lnTo>
                    <a:pt x="75343" y="553218"/>
                  </a:lnTo>
                  <a:lnTo>
                    <a:pt x="66721" y="548728"/>
                  </a:lnTo>
                  <a:lnTo>
                    <a:pt x="53377" y="534333"/>
                  </a:lnTo>
                  <a:lnTo>
                    <a:pt x="36684" y="506460"/>
                  </a:lnTo>
                  <a:lnTo>
                    <a:pt x="35652" y="475009"/>
                  </a:lnTo>
                  <a:lnTo>
                    <a:pt x="43126" y="438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SMARTInkShape-Group659"/>
          <p:cNvGrpSpPr/>
          <p:nvPr/>
        </p:nvGrpSpPr>
        <p:grpSpPr>
          <a:xfrm>
            <a:off x="3524250" y="4762500"/>
            <a:ext cx="184151" cy="119719"/>
            <a:chOff x="3524250" y="4762500"/>
            <a:chExt cx="184151" cy="119719"/>
          </a:xfrm>
        </p:grpSpPr>
        <p:sp>
          <p:nvSpPr>
            <p:cNvPr id="159" name="SMARTInkShape-3422"/>
            <p:cNvSpPr/>
            <p:nvPr>
              <p:custDataLst>
                <p:tags r:id="rId35"/>
              </p:custDataLst>
            </p:nvPr>
          </p:nvSpPr>
          <p:spPr>
            <a:xfrm>
              <a:off x="3568700" y="4870450"/>
              <a:ext cx="139701" cy="11769"/>
            </a:xfrm>
            <a:custGeom>
              <a:avLst/>
              <a:gdLst/>
              <a:ahLst/>
              <a:cxnLst/>
              <a:rect l="0" t="0" r="0" b="0"/>
              <a:pathLst>
                <a:path w="139701" h="11769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881" y="6907"/>
                  </a:lnTo>
                  <a:lnTo>
                    <a:pt x="3371" y="8838"/>
                  </a:lnTo>
                  <a:lnTo>
                    <a:pt x="12552" y="10984"/>
                  </a:lnTo>
                  <a:lnTo>
                    <a:pt x="55275" y="11768"/>
                  </a:lnTo>
                  <a:lnTo>
                    <a:pt x="139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3423"/>
            <p:cNvSpPr/>
            <p:nvPr>
              <p:custDataLst>
                <p:tags r:id="rId36"/>
              </p:custDataLst>
            </p:nvPr>
          </p:nvSpPr>
          <p:spPr>
            <a:xfrm>
              <a:off x="3524250" y="4762500"/>
              <a:ext cx="165101" cy="31751"/>
            </a:xfrm>
            <a:custGeom>
              <a:avLst/>
              <a:gdLst/>
              <a:ahLst/>
              <a:cxnLst/>
              <a:rect l="0" t="0" r="0" b="0"/>
              <a:pathLst>
                <a:path w="165101" h="31751">
                  <a:moveTo>
                    <a:pt x="0" y="31750"/>
                  </a:moveTo>
                  <a:lnTo>
                    <a:pt x="0" y="31750"/>
                  </a:lnTo>
                  <a:lnTo>
                    <a:pt x="0" y="28379"/>
                  </a:lnTo>
                  <a:lnTo>
                    <a:pt x="5644" y="24842"/>
                  </a:lnTo>
                  <a:lnTo>
                    <a:pt x="18736" y="20918"/>
                  </a:lnTo>
                  <a:lnTo>
                    <a:pt x="57135" y="14038"/>
                  </a:lnTo>
                  <a:lnTo>
                    <a:pt x="99401" y="4786"/>
                  </a:lnTo>
                  <a:lnTo>
                    <a:pt x="1651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SMARTInkShape-Group660"/>
          <p:cNvGrpSpPr/>
          <p:nvPr/>
        </p:nvGrpSpPr>
        <p:grpSpPr>
          <a:xfrm>
            <a:off x="4083933" y="4647386"/>
            <a:ext cx="302229" cy="508175"/>
            <a:chOff x="4083933" y="4647386"/>
            <a:chExt cx="302229" cy="508175"/>
          </a:xfrm>
        </p:grpSpPr>
        <p:sp>
          <p:nvSpPr>
            <p:cNvPr id="162" name="SMARTInkShape-3424"/>
            <p:cNvSpPr/>
            <p:nvPr>
              <p:custDataLst>
                <p:tags r:id="rId33"/>
              </p:custDataLst>
            </p:nvPr>
          </p:nvSpPr>
          <p:spPr>
            <a:xfrm>
              <a:off x="4332467" y="4892954"/>
              <a:ext cx="53695" cy="94996"/>
            </a:xfrm>
            <a:custGeom>
              <a:avLst/>
              <a:gdLst/>
              <a:ahLst/>
              <a:cxnLst/>
              <a:rect l="0" t="0" r="0" b="0"/>
              <a:pathLst>
                <a:path w="53695" h="94996">
                  <a:moveTo>
                    <a:pt x="49033" y="15596"/>
                  </a:moveTo>
                  <a:lnTo>
                    <a:pt x="49033" y="15596"/>
                  </a:lnTo>
                  <a:lnTo>
                    <a:pt x="34106" y="669"/>
                  </a:lnTo>
                  <a:lnTo>
                    <a:pt x="31321" y="0"/>
                  </a:lnTo>
                  <a:lnTo>
                    <a:pt x="24462" y="1138"/>
                  </a:lnTo>
                  <a:lnTo>
                    <a:pt x="12668" y="9118"/>
                  </a:lnTo>
                  <a:lnTo>
                    <a:pt x="6295" y="20243"/>
                  </a:lnTo>
                  <a:lnTo>
                    <a:pt x="621" y="40491"/>
                  </a:lnTo>
                  <a:lnTo>
                    <a:pt x="0" y="54177"/>
                  </a:lnTo>
                  <a:lnTo>
                    <a:pt x="4323" y="76338"/>
                  </a:lnTo>
                  <a:lnTo>
                    <a:pt x="10582" y="87513"/>
                  </a:lnTo>
                  <a:lnTo>
                    <a:pt x="14933" y="91057"/>
                  </a:lnTo>
                  <a:lnTo>
                    <a:pt x="25410" y="94995"/>
                  </a:lnTo>
                  <a:lnTo>
                    <a:pt x="30462" y="94635"/>
                  </a:lnTo>
                  <a:lnTo>
                    <a:pt x="39839" y="90471"/>
                  </a:lnTo>
                  <a:lnTo>
                    <a:pt x="46828" y="82035"/>
                  </a:lnTo>
                  <a:lnTo>
                    <a:pt x="51581" y="71230"/>
                  </a:lnTo>
                  <a:lnTo>
                    <a:pt x="53694" y="59372"/>
                  </a:lnTo>
                  <a:lnTo>
                    <a:pt x="51511" y="37425"/>
                  </a:lnTo>
                  <a:lnTo>
                    <a:pt x="36333" y="92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3425"/>
            <p:cNvSpPr/>
            <p:nvPr>
              <p:custDataLst>
                <p:tags r:id="rId34"/>
              </p:custDataLst>
            </p:nvPr>
          </p:nvSpPr>
          <p:spPr>
            <a:xfrm>
              <a:off x="4083933" y="4647386"/>
              <a:ext cx="185562" cy="508175"/>
            </a:xfrm>
            <a:custGeom>
              <a:avLst/>
              <a:gdLst/>
              <a:ahLst/>
              <a:cxnLst/>
              <a:rect l="0" t="0" r="0" b="0"/>
              <a:pathLst>
                <a:path w="185562" h="508175">
                  <a:moveTo>
                    <a:pt x="5467" y="172264"/>
                  </a:moveTo>
                  <a:lnTo>
                    <a:pt x="5467" y="172264"/>
                  </a:lnTo>
                  <a:lnTo>
                    <a:pt x="5467" y="166797"/>
                  </a:lnTo>
                  <a:lnTo>
                    <a:pt x="2096" y="172917"/>
                  </a:lnTo>
                  <a:lnTo>
                    <a:pt x="0" y="187039"/>
                  </a:lnTo>
                  <a:lnTo>
                    <a:pt x="2749" y="221483"/>
                  </a:lnTo>
                  <a:lnTo>
                    <a:pt x="4662" y="264067"/>
                  </a:lnTo>
                  <a:lnTo>
                    <a:pt x="8600" y="311334"/>
                  </a:lnTo>
                  <a:lnTo>
                    <a:pt x="10864" y="350974"/>
                  </a:lnTo>
                  <a:lnTo>
                    <a:pt x="14906" y="395176"/>
                  </a:lnTo>
                  <a:lnTo>
                    <a:pt x="17523" y="441107"/>
                  </a:lnTo>
                  <a:lnTo>
                    <a:pt x="18039" y="481537"/>
                  </a:lnTo>
                  <a:lnTo>
                    <a:pt x="18141" y="506797"/>
                  </a:lnTo>
                  <a:lnTo>
                    <a:pt x="17445" y="508174"/>
                  </a:lnTo>
                  <a:lnTo>
                    <a:pt x="16275" y="507682"/>
                  </a:lnTo>
                  <a:lnTo>
                    <a:pt x="14789" y="505943"/>
                  </a:lnTo>
                  <a:lnTo>
                    <a:pt x="11698" y="462594"/>
                  </a:lnTo>
                  <a:lnTo>
                    <a:pt x="7627" y="418135"/>
                  </a:lnTo>
                  <a:lnTo>
                    <a:pt x="6107" y="378151"/>
                  </a:lnTo>
                  <a:lnTo>
                    <a:pt x="5751" y="342556"/>
                  </a:lnTo>
                  <a:lnTo>
                    <a:pt x="5593" y="303218"/>
                  </a:lnTo>
                  <a:lnTo>
                    <a:pt x="5523" y="266449"/>
                  </a:lnTo>
                  <a:lnTo>
                    <a:pt x="5484" y="226355"/>
                  </a:lnTo>
                  <a:lnTo>
                    <a:pt x="5474" y="193482"/>
                  </a:lnTo>
                  <a:lnTo>
                    <a:pt x="7351" y="159587"/>
                  </a:lnTo>
                  <a:lnTo>
                    <a:pt x="10494" y="116296"/>
                  </a:lnTo>
                  <a:lnTo>
                    <a:pt x="14927" y="69643"/>
                  </a:lnTo>
                  <a:lnTo>
                    <a:pt x="24007" y="30507"/>
                  </a:lnTo>
                  <a:lnTo>
                    <a:pt x="43944" y="1771"/>
                  </a:lnTo>
                  <a:lnTo>
                    <a:pt x="49463" y="41"/>
                  </a:lnTo>
                  <a:lnTo>
                    <a:pt x="65002" y="0"/>
                  </a:lnTo>
                  <a:lnTo>
                    <a:pt x="86842" y="7315"/>
                  </a:lnTo>
                  <a:lnTo>
                    <a:pt x="106719" y="25161"/>
                  </a:lnTo>
                  <a:lnTo>
                    <a:pt x="119272" y="41581"/>
                  </a:lnTo>
                  <a:lnTo>
                    <a:pt x="127460" y="62125"/>
                  </a:lnTo>
                  <a:lnTo>
                    <a:pt x="126478" y="81686"/>
                  </a:lnTo>
                  <a:lnTo>
                    <a:pt x="117993" y="110854"/>
                  </a:lnTo>
                  <a:lnTo>
                    <a:pt x="104660" y="132901"/>
                  </a:lnTo>
                  <a:lnTo>
                    <a:pt x="89186" y="149077"/>
                  </a:lnTo>
                  <a:lnTo>
                    <a:pt x="78056" y="157492"/>
                  </a:lnTo>
                  <a:lnTo>
                    <a:pt x="77849" y="158888"/>
                  </a:lnTo>
                  <a:lnTo>
                    <a:pt x="79499" y="162322"/>
                  </a:lnTo>
                  <a:lnTo>
                    <a:pt x="120796" y="184283"/>
                  </a:lnTo>
                  <a:lnTo>
                    <a:pt x="155562" y="210230"/>
                  </a:lnTo>
                  <a:lnTo>
                    <a:pt x="176234" y="236116"/>
                  </a:lnTo>
                  <a:lnTo>
                    <a:pt x="183669" y="257793"/>
                  </a:lnTo>
                  <a:lnTo>
                    <a:pt x="185561" y="279421"/>
                  </a:lnTo>
                  <a:lnTo>
                    <a:pt x="181700" y="296089"/>
                  </a:lnTo>
                  <a:lnTo>
                    <a:pt x="171517" y="308671"/>
                  </a:lnTo>
                  <a:lnTo>
                    <a:pt x="151798" y="321806"/>
                  </a:lnTo>
                  <a:lnTo>
                    <a:pt x="134432" y="328286"/>
                  </a:lnTo>
                  <a:lnTo>
                    <a:pt x="129544" y="329195"/>
                  </a:lnTo>
                  <a:lnTo>
                    <a:pt x="126284" y="327685"/>
                  </a:lnTo>
                  <a:lnTo>
                    <a:pt x="124112" y="324561"/>
                  </a:lnTo>
                  <a:lnTo>
                    <a:pt x="122664" y="320362"/>
                  </a:lnTo>
                  <a:lnTo>
                    <a:pt x="122404" y="316857"/>
                  </a:lnTo>
                  <a:lnTo>
                    <a:pt x="126117" y="3056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SMARTInkShape-Group661"/>
          <p:cNvGrpSpPr/>
          <p:nvPr/>
        </p:nvGrpSpPr>
        <p:grpSpPr>
          <a:xfrm>
            <a:off x="4613079" y="4579407"/>
            <a:ext cx="4260981" cy="513004"/>
            <a:chOff x="4613079" y="4579407"/>
            <a:chExt cx="4260981" cy="513004"/>
          </a:xfrm>
        </p:grpSpPr>
        <p:sp>
          <p:nvSpPr>
            <p:cNvPr id="165" name="SMARTInkShape-3426"/>
            <p:cNvSpPr/>
            <p:nvPr>
              <p:custDataLst>
                <p:tags r:id="rId1"/>
              </p:custDataLst>
            </p:nvPr>
          </p:nvSpPr>
          <p:spPr>
            <a:xfrm>
              <a:off x="5677783" y="4927600"/>
              <a:ext cx="138818" cy="31751"/>
            </a:xfrm>
            <a:custGeom>
              <a:avLst/>
              <a:gdLst/>
              <a:ahLst/>
              <a:cxnLst/>
              <a:rect l="0" t="0" r="0" b="0"/>
              <a:pathLst>
                <a:path w="138818" h="31751">
                  <a:moveTo>
                    <a:pt x="5467" y="31750"/>
                  </a:moveTo>
                  <a:lnTo>
                    <a:pt x="5467" y="31750"/>
                  </a:lnTo>
                  <a:lnTo>
                    <a:pt x="0" y="31750"/>
                  </a:lnTo>
                  <a:lnTo>
                    <a:pt x="2749" y="28379"/>
                  </a:lnTo>
                  <a:lnTo>
                    <a:pt x="30278" y="21624"/>
                  </a:lnTo>
                  <a:lnTo>
                    <a:pt x="71569" y="17677"/>
                  </a:lnTo>
                  <a:lnTo>
                    <a:pt x="113236" y="8286"/>
                  </a:lnTo>
                  <a:lnTo>
                    <a:pt x="1388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3427"/>
            <p:cNvSpPr/>
            <p:nvPr>
              <p:custDataLst>
                <p:tags r:id="rId2"/>
              </p:custDataLst>
            </p:nvPr>
          </p:nvSpPr>
          <p:spPr>
            <a:xfrm>
              <a:off x="5962650" y="4845050"/>
              <a:ext cx="171451" cy="6351"/>
            </a:xfrm>
            <a:custGeom>
              <a:avLst/>
              <a:gdLst/>
              <a:ahLst/>
              <a:cxnLst/>
              <a:rect l="0" t="0" r="0" b="0"/>
              <a:pathLst>
                <a:path w="171451" h="6351">
                  <a:moveTo>
                    <a:pt x="0" y="6350"/>
                  </a:moveTo>
                  <a:lnTo>
                    <a:pt x="0" y="6350"/>
                  </a:lnTo>
                  <a:lnTo>
                    <a:pt x="0" y="2979"/>
                  </a:lnTo>
                  <a:lnTo>
                    <a:pt x="705" y="1986"/>
                  </a:lnTo>
                  <a:lnTo>
                    <a:pt x="1881" y="1324"/>
                  </a:lnTo>
                  <a:lnTo>
                    <a:pt x="3371" y="883"/>
                  </a:lnTo>
                  <a:lnTo>
                    <a:pt x="46560" y="5108"/>
                  </a:lnTo>
                  <a:lnTo>
                    <a:pt x="86311" y="1827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3428"/>
            <p:cNvSpPr/>
            <p:nvPr>
              <p:custDataLst>
                <p:tags r:id="rId3"/>
              </p:custDataLst>
            </p:nvPr>
          </p:nvSpPr>
          <p:spPr>
            <a:xfrm>
              <a:off x="6055672" y="4781550"/>
              <a:ext cx="21279" cy="171451"/>
            </a:xfrm>
            <a:custGeom>
              <a:avLst/>
              <a:gdLst/>
              <a:ahLst/>
              <a:cxnLst/>
              <a:rect l="0" t="0" r="0" b="0"/>
              <a:pathLst>
                <a:path w="21279" h="171451">
                  <a:moveTo>
                    <a:pt x="14928" y="0"/>
                  </a:moveTo>
                  <a:lnTo>
                    <a:pt x="14928" y="0"/>
                  </a:lnTo>
                  <a:lnTo>
                    <a:pt x="11557" y="0"/>
                  </a:lnTo>
                  <a:lnTo>
                    <a:pt x="8021" y="5645"/>
                  </a:lnTo>
                  <a:lnTo>
                    <a:pt x="0" y="33257"/>
                  </a:lnTo>
                  <a:lnTo>
                    <a:pt x="1447" y="79883"/>
                  </a:lnTo>
                  <a:lnTo>
                    <a:pt x="3292" y="100415"/>
                  </a:lnTo>
                  <a:lnTo>
                    <a:pt x="14426" y="147711"/>
                  </a:lnTo>
                  <a:lnTo>
                    <a:pt x="21278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3429"/>
            <p:cNvSpPr/>
            <p:nvPr>
              <p:custDataLst>
                <p:tags r:id="rId4"/>
              </p:custDataLst>
            </p:nvPr>
          </p:nvSpPr>
          <p:spPr>
            <a:xfrm>
              <a:off x="6248400" y="4639401"/>
              <a:ext cx="116158" cy="413056"/>
            </a:xfrm>
            <a:custGeom>
              <a:avLst/>
              <a:gdLst/>
              <a:ahLst/>
              <a:cxnLst/>
              <a:rect l="0" t="0" r="0" b="0"/>
              <a:pathLst>
                <a:path w="116158" h="413056">
                  <a:moveTo>
                    <a:pt x="0" y="180249"/>
                  </a:moveTo>
                  <a:lnTo>
                    <a:pt x="0" y="180249"/>
                  </a:lnTo>
                  <a:lnTo>
                    <a:pt x="705" y="191094"/>
                  </a:lnTo>
                  <a:lnTo>
                    <a:pt x="12209" y="232425"/>
                  </a:lnTo>
                  <a:lnTo>
                    <a:pt x="18404" y="277757"/>
                  </a:lnTo>
                  <a:lnTo>
                    <a:pt x="22308" y="315679"/>
                  </a:lnTo>
                  <a:lnTo>
                    <a:pt x="19623" y="358508"/>
                  </a:lnTo>
                  <a:lnTo>
                    <a:pt x="10513" y="395613"/>
                  </a:lnTo>
                  <a:lnTo>
                    <a:pt x="3115" y="411983"/>
                  </a:lnTo>
                  <a:lnTo>
                    <a:pt x="2077" y="413055"/>
                  </a:lnTo>
                  <a:lnTo>
                    <a:pt x="923" y="406720"/>
                  </a:lnTo>
                  <a:lnTo>
                    <a:pt x="3552" y="366174"/>
                  </a:lnTo>
                  <a:lnTo>
                    <a:pt x="8892" y="320083"/>
                  </a:lnTo>
                  <a:lnTo>
                    <a:pt x="12889" y="285436"/>
                  </a:lnTo>
                  <a:lnTo>
                    <a:pt x="16312" y="251693"/>
                  </a:lnTo>
                  <a:lnTo>
                    <a:pt x="18944" y="210041"/>
                  </a:lnTo>
                  <a:lnTo>
                    <a:pt x="22060" y="176556"/>
                  </a:lnTo>
                  <a:lnTo>
                    <a:pt x="25796" y="140508"/>
                  </a:lnTo>
                  <a:lnTo>
                    <a:pt x="29810" y="104730"/>
                  </a:lnTo>
                  <a:lnTo>
                    <a:pt x="36036" y="58233"/>
                  </a:lnTo>
                  <a:lnTo>
                    <a:pt x="44460" y="15846"/>
                  </a:lnTo>
                  <a:lnTo>
                    <a:pt x="48687" y="4875"/>
                  </a:lnTo>
                  <a:lnTo>
                    <a:pt x="52919" y="0"/>
                  </a:lnTo>
                  <a:lnTo>
                    <a:pt x="55741" y="816"/>
                  </a:lnTo>
                  <a:lnTo>
                    <a:pt x="62639" y="7368"/>
                  </a:lnTo>
                  <a:lnTo>
                    <a:pt x="71085" y="22956"/>
                  </a:lnTo>
                  <a:lnTo>
                    <a:pt x="70120" y="65348"/>
                  </a:lnTo>
                  <a:lnTo>
                    <a:pt x="61139" y="111879"/>
                  </a:lnTo>
                  <a:lnTo>
                    <a:pt x="52033" y="138841"/>
                  </a:lnTo>
                  <a:lnTo>
                    <a:pt x="52327" y="139944"/>
                  </a:lnTo>
                  <a:lnTo>
                    <a:pt x="53229" y="140679"/>
                  </a:lnTo>
                  <a:lnTo>
                    <a:pt x="73765" y="148927"/>
                  </a:lnTo>
                  <a:lnTo>
                    <a:pt x="105180" y="174275"/>
                  </a:lnTo>
                  <a:lnTo>
                    <a:pt x="112128" y="185120"/>
                  </a:lnTo>
                  <a:lnTo>
                    <a:pt x="116157" y="198642"/>
                  </a:lnTo>
                  <a:lnTo>
                    <a:pt x="114459" y="217449"/>
                  </a:lnTo>
                  <a:lnTo>
                    <a:pt x="111313" y="227591"/>
                  </a:lnTo>
                  <a:lnTo>
                    <a:pt x="101918" y="236803"/>
                  </a:lnTo>
                  <a:lnTo>
                    <a:pt x="89747" y="244190"/>
                  </a:lnTo>
                  <a:lnTo>
                    <a:pt x="74256" y="248348"/>
                  </a:lnTo>
                  <a:lnTo>
                    <a:pt x="58691" y="248874"/>
                  </a:lnTo>
                  <a:lnTo>
                    <a:pt x="56061" y="247871"/>
                  </a:lnTo>
                  <a:lnTo>
                    <a:pt x="54307" y="246497"/>
                  </a:lnTo>
                  <a:lnTo>
                    <a:pt x="53843" y="244875"/>
                  </a:lnTo>
                  <a:lnTo>
                    <a:pt x="57150" y="2373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3430"/>
            <p:cNvSpPr/>
            <p:nvPr>
              <p:custDataLst>
                <p:tags r:id="rId5"/>
              </p:custDataLst>
            </p:nvPr>
          </p:nvSpPr>
          <p:spPr>
            <a:xfrm>
              <a:off x="6422542" y="4842206"/>
              <a:ext cx="67159" cy="97250"/>
            </a:xfrm>
            <a:custGeom>
              <a:avLst/>
              <a:gdLst/>
              <a:ahLst/>
              <a:cxnLst/>
              <a:rect l="0" t="0" r="0" b="0"/>
              <a:pathLst>
                <a:path w="67159" h="97250">
                  <a:moveTo>
                    <a:pt x="3658" y="21894"/>
                  </a:moveTo>
                  <a:lnTo>
                    <a:pt x="3658" y="21894"/>
                  </a:lnTo>
                  <a:lnTo>
                    <a:pt x="3658" y="18523"/>
                  </a:lnTo>
                  <a:lnTo>
                    <a:pt x="1776" y="14986"/>
                  </a:lnTo>
                  <a:lnTo>
                    <a:pt x="287" y="13055"/>
                  </a:lnTo>
                  <a:lnTo>
                    <a:pt x="0" y="11062"/>
                  </a:lnTo>
                  <a:lnTo>
                    <a:pt x="1561" y="6967"/>
                  </a:lnTo>
                  <a:lnTo>
                    <a:pt x="9779" y="695"/>
                  </a:lnTo>
                  <a:lnTo>
                    <a:pt x="12678" y="0"/>
                  </a:lnTo>
                  <a:lnTo>
                    <a:pt x="15315" y="242"/>
                  </a:lnTo>
                  <a:lnTo>
                    <a:pt x="27990" y="5701"/>
                  </a:lnTo>
                  <a:lnTo>
                    <a:pt x="30463" y="8276"/>
                  </a:lnTo>
                  <a:lnTo>
                    <a:pt x="33210" y="14901"/>
                  </a:lnTo>
                  <a:lnTo>
                    <a:pt x="30668" y="26312"/>
                  </a:lnTo>
                  <a:lnTo>
                    <a:pt x="14322" y="67762"/>
                  </a:lnTo>
                  <a:lnTo>
                    <a:pt x="1029" y="93816"/>
                  </a:lnTo>
                  <a:lnTo>
                    <a:pt x="1200" y="95243"/>
                  </a:lnTo>
                  <a:lnTo>
                    <a:pt x="2019" y="96193"/>
                  </a:lnTo>
                  <a:lnTo>
                    <a:pt x="6692" y="97249"/>
                  </a:lnTo>
                  <a:lnTo>
                    <a:pt x="14884" y="97013"/>
                  </a:lnTo>
                  <a:lnTo>
                    <a:pt x="67158" y="853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3431"/>
            <p:cNvSpPr/>
            <p:nvPr>
              <p:custDataLst>
                <p:tags r:id="rId6"/>
              </p:custDataLst>
            </p:nvPr>
          </p:nvSpPr>
          <p:spPr>
            <a:xfrm>
              <a:off x="6649330" y="4701692"/>
              <a:ext cx="125567" cy="362005"/>
            </a:xfrm>
            <a:custGeom>
              <a:avLst/>
              <a:gdLst/>
              <a:ahLst/>
              <a:cxnLst/>
              <a:rect l="0" t="0" r="0" b="0"/>
              <a:pathLst>
                <a:path w="125567" h="362005">
                  <a:moveTo>
                    <a:pt x="5470" y="3658"/>
                  </a:moveTo>
                  <a:lnTo>
                    <a:pt x="5470" y="3658"/>
                  </a:lnTo>
                  <a:lnTo>
                    <a:pt x="5470" y="287"/>
                  </a:lnTo>
                  <a:lnTo>
                    <a:pt x="4764" y="0"/>
                  </a:lnTo>
                  <a:lnTo>
                    <a:pt x="2099" y="1562"/>
                  </a:lnTo>
                  <a:lnTo>
                    <a:pt x="443" y="8371"/>
                  </a:lnTo>
                  <a:lnTo>
                    <a:pt x="0" y="49826"/>
                  </a:lnTo>
                  <a:lnTo>
                    <a:pt x="7943" y="87593"/>
                  </a:lnTo>
                  <a:lnTo>
                    <a:pt x="19520" y="115331"/>
                  </a:lnTo>
                  <a:lnTo>
                    <a:pt x="24009" y="118323"/>
                  </a:lnTo>
                  <a:lnTo>
                    <a:pt x="36522" y="121648"/>
                  </a:lnTo>
                  <a:lnTo>
                    <a:pt x="47729" y="121245"/>
                  </a:lnTo>
                  <a:lnTo>
                    <a:pt x="52693" y="120149"/>
                  </a:lnTo>
                  <a:lnTo>
                    <a:pt x="69791" y="108494"/>
                  </a:lnTo>
                  <a:lnTo>
                    <a:pt x="76390" y="99406"/>
                  </a:lnTo>
                  <a:lnTo>
                    <a:pt x="95667" y="57094"/>
                  </a:lnTo>
                  <a:lnTo>
                    <a:pt x="99722" y="41129"/>
                  </a:lnTo>
                  <a:lnTo>
                    <a:pt x="100055" y="40633"/>
                  </a:lnTo>
                  <a:lnTo>
                    <a:pt x="100276" y="41008"/>
                  </a:lnTo>
                  <a:lnTo>
                    <a:pt x="107610" y="87232"/>
                  </a:lnTo>
                  <a:lnTo>
                    <a:pt x="115642" y="130389"/>
                  </a:lnTo>
                  <a:lnTo>
                    <a:pt x="123319" y="177041"/>
                  </a:lnTo>
                  <a:lnTo>
                    <a:pt x="125566" y="220645"/>
                  </a:lnTo>
                  <a:lnTo>
                    <a:pt x="122193" y="252806"/>
                  </a:lnTo>
                  <a:lnTo>
                    <a:pt x="114138" y="290558"/>
                  </a:lnTo>
                  <a:lnTo>
                    <a:pt x="101723" y="331968"/>
                  </a:lnTo>
                  <a:lnTo>
                    <a:pt x="89807" y="353446"/>
                  </a:lnTo>
                  <a:lnTo>
                    <a:pt x="84978" y="357500"/>
                  </a:lnTo>
                  <a:lnTo>
                    <a:pt x="73968" y="362004"/>
                  </a:lnTo>
                  <a:lnTo>
                    <a:pt x="69479" y="361089"/>
                  </a:lnTo>
                  <a:lnTo>
                    <a:pt x="65782" y="358362"/>
                  </a:lnTo>
                  <a:lnTo>
                    <a:pt x="57207" y="344411"/>
                  </a:lnTo>
                  <a:lnTo>
                    <a:pt x="54777" y="338776"/>
                  </a:lnTo>
                  <a:lnTo>
                    <a:pt x="56270" y="2894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3432"/>
            <p:cNvSpPr/>
            <p:nvPr>
              <p:custDataLst>
                <p:tags r:id="rId7"/>
              </p:custDataLst>
            </p:nvPr>
          </p:nvSpPr>
          <p:spPr>
            <a:xfrm>
              <a:off x="7670800" y="4714392"/>
              <a:ext cx="12701" cy="124309"/>
            </a:xfrm>
            <a:custGeom>
              <a:avLst/>
              <a:gdLst/>
              <a:ahLst/>
              <a:cxnLst/>
              <a:rect l="0" t="0" r="0" b="0"/>
              <a:pathLst>
                <a:path w="12701" h="124309">
                  <a:moveTo>
                    <a:pt x="0" y="3658"/>
                  </a:moveTo>
                  <a:lnTo>
                    <a:pt x="0" y="3658"/>
                  </a:lnTo>
                  <a:lnTo>
                    <a:pt x="3370" y="3658"/>
                  </a:lnTo>
                  <a:lnTo>
                    <a:pt x="4364" y="2952"/>
                  </a:lnTo>
                  <a:lnTo>
                    <a:pt x="5026" y="1776"/>
                  </a:lnTo>
                  <a:lnTo>
                    <a:pt x="5467" y="287"/>
                  </a:lnTo>
                  <a:lnTo>
                    <a:pt x="5762" y="0"/>
                  </a:lnTo>
                  <a:lnTo>
                    <a:pt x="5958" y="513"/>
                  </a:lnTo>
                  <a:lnTo>
                    <a:pt x="6089" y="1562"/>
                  </a:lnTo>
                  <a:lnTo>
                    <a:pt x="382" y="47816"/>
                  </a:lnTo>
                  <a:lnTo>
                    <a:pt x="5120" y="95211"/>
                  </a:lnTo>
                  <a:lnTo>
                    <a:pt x="12700" y="1243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3433"/>
            <p:cNvSpPr/>
            <p:nvPr>
              <p:custDataLst>
                <p:tags r:id="rId8"/>
              </p:custDataLst>
            </p:nvPr>
          </p:nvSpPr>
          <p:spPr>
            <a:xfrm>
              <a:off x="6927850" y="4914900"/>
              <a:ext cx="38101" cy="12701"/>
            </a:xfrm>
            <a:custGeom>
              <a:avLst/>
              <a:gdLst/>
              <a:ahLst/>
              <a:cxnLst/>
              <a:rect l="0" t="0" r="0" b="0"/>
              <a:pathLst>
                <a:path w="38101" h="12701">
                  <a:moveTo>
                    <a:pt x="0" y="12700"/>
                  </a:moveTo>
                  <a:lnTo>
                    <a:pt x="0" y="12700"/>
                  </a:lnTo>
                  <a:lnTo>
                    <a:pt x="3370" y="9329"/>
                  </a:lnTo>
                  <a:lnTo>
                    <a:pt x="6907" y="7674"/>
                  </a:lnTo>
                  <a:lnTo>
                    <a:pt x="381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3434"/>
            <p:cNvSpPr/>
            <p:nvPr>
              <p:custDataLst>
                <p:tags r:id="rId9"/>
              </p:custDataLst>
            </p:nvPr>
          </p:nvSpPr>
          <p:spPr>
            <a:xfrm>
              <a:off x="6985000" y="4883150"/>
              <a:ext cx="16359" cy="88901"/>
            </a:xfrm>
            <a:custGeom>
              <a:avLst/>
              <a:gdLst/>
              <a:ahLst/>
              <a:cxnLst/>
              <a:rect l="0" t="0" r="0" b="0"/>
              <a:pathLst>
                <a:path w="16359" h="88901">
                  <a:moveTo>
                    <a:pt x="12700" y="0"/>
                  </a:moveTo>
                  <a:lnTo>
                    <a:pt x="12700" y="0"/>
                  </a:lnTo>
                  <a:lnTo>
                    <a:pt x="16070" y="0"/>
                  </a:lnTo>
                  <a:lnTo>
                    <a:pt x="16358" y="705"/>
                  </a:lnTo>
                  <a:lnTo>
                    <a:pt x="14097" y="5775"/>
                  </a:lnTo>
                  <a:lnTo>
                    <a:pt x="9383" y="50432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3435"/>
            <p:cNvSpPr/>
            <p:nvPr>
              <p:custDataLst>
                <p:tags r:id="rId10"/>
              </p:custDataLst>
            </p:nvPr>
          </p:nvSpPr>
          <p:spPr>
            <a:xfrm>
              <a:off x="6840173" y="4826000"/>
              <a:ext cx="36878" cy="161916"/>
            </a:xfrm>
            <a:custGeom>
              <a:avLst/>
              <a:gdLst/>
              <a:ahLst/>
              <a:cxnLst/>
              <a:rect l="0" t="0" r="0" b="0"/>
              <a:pathLst>
                <a:path w="36878" h="161916">
                  <a:moveTo>
                    <a:pt x="24177" y="0"/>
                  </a:moveTo>
                  <a:lnTo>
                    <a:pt x="24177" y="0"/>
                  </a:lnTo>
                  <a:lnTo>
                    <a:pt x="20806" y="0"/>
                  </a:lnTo>
                  <a:lnTo>
                    <a:pt x="19150" y="7526"/>
                  </a:lnTo>
                  <a:lnTo>
                    <a:pt x="16062" y="50197"/>
                  </a:lnTo>
                  <a:lnTo>
                    <a:pt x="9011" y="89643"/>
                  </a:lnTo>
                  <a:lnTo>
                    <a:pt x="0" y="136229"/>
                  </a:lnTo>
                  <a:lnTo>
                    <a:pt x="2509" y="154351"/>
                  </a:lnTo>
                  <a:lnTo>
                    <a:pt x="5845" y="160322"/>
                  </a:lnTo>
                  <a:lnTo>
                    <a:pt x="7722" y="161915"/>
                  </a:lnTo>
                  <a:lnTo>
                    <a:pt x="10386" y="161566"/>
                  </a:lnTo>
                  <a:lnTo>
                    <a:pt x="20874" y="154332"/>
                  </a:lnTo>
                  <a:lnTo>
                    <a:pt x="36877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3436"/>
            <p:cNvSpPr/>
            <p:nvPr>
              <p:custDataLst>
                <p:tags r:id="rId11"/>
              </p:custDataLst>
            </p:nvPr>
          </p:nvSpPr>
          <p:spPr>
            <a:xfrm>
              <a:off x="6826250" y="4902200"/>
              <a:ext cx="57151" cy="24518"/>
            </a:xfrm>
            <a:custGeom>
              <a:avLst/>
              <a:gdLst/>
              <a:ahLst/>
              <a:cxnLst/>
              <a:rect l="0" t="0" r="0" b="0"/>
              <a:pathLst>
                <a:path w="57151" h="24518">
                  <a:moveTo>
                    <a:pt x="0" y="19050"/>
                  </a:moveTo>
                  <a:lnTo>
                    <a:pt x="0" y="19050"/>
                  </a:lnTo>
                  <a:lnTo>
                    <a:pt x="0" y="24517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3437"/>
            <p:cNvSpPr/>
            <p:nvPr>
              <p:custDataLst>
                <p:tags r:id="rId12"/>
              </p:custDataLst>
            </p:nvPr>
          </p:nvSpPr>
          <p:spPr>
            <a:xfrm>
              <a:off x="7467600" y="4806950"/>
              <a:ext cx="25401" cy="12701"/>
            </a:xfrm>
            <a:custGeom>
              <a:avLst/>
              <a:gdLst/>
              <a:ahLst/>
              <a:cxnLst/>
              <a:rect l="0" t="0" r="0" b="0"/>
              <a:pathLst>
                <a:path w="25401" h="12701">
                  <a:moveTo>
                    <a:pt x="0" y="12700"/>
                  </a:moveTo>
                  <a:lnTo>
                    <a:pt x="0" y="12700"/>
                  </a:lnTo>
                  <a:lnTo>
                    <a:pt x="0" y="9329"/>
                  </a:lnTo>
                  <a:lnTo>
                    <a:pt x="1881" y="5792"/>
                  </a:lnTo>
                  <a:lnTo>
                    <a:pt x="3370" y="3861"/>
                  </a:lnTo>
                  <a:lnTo>
                    <a:pt x="6907" y="1716"/>
                  </a:lnTo>
                  <a:lnTo>
                    <a:pt x="25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3438"/>
            <p:cNvSpPr/>
            <p:nvPr>
              <p:custDataLst>
                <p:tags r:id="rId13"/>
              </p:custDataLst>
            </p:nvPr>
          </p:nvSpPr>
          <p:spPr>
            <a:xfrm>
              <a:off x="7308850" y="4813300"/>
              <a:ext cx="44451" cy="6351"/>
            </a:xfrm>
            <a:custGeom>
              <a:avLst/>
              <a:gdLst/>
              <a:ahLst/>
              <a:cxnLst/>
              <a:rect l="0" t="0" r="0" b="0"/>
              <a:pathLst>
                <a:path w="44451" h="6351">
                  <a:moveTo>
                    <a:pt x="0" y="6350"/>
                  </a:moveTo>
                  <a:lnTo>
                    <a:pt x="0" y="6350"/>
                  </a:lnTo>
                  <a:lnTo>
                    <a:pt x="8838" y="6350"/>
                  </a:lnTo>
                  <a:lnTo>
                    <a:pt x="44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3439"/>
            <p:cNvSpPr/>
            <p:nvPr>
              <p:custDataLst>
                <p:tags r:id="rId14"/>
              </p:custDataLst>
            </p:nvPr>
          </p:nvSpPr>
          <p:spPr>
            <a:xfrm>
              <a:off x="7119233" y="4775200"/>
              <a:ext cx="94368" cy="30868"/>
            </a:xfrm>
            <a:custGeom>
              <a:avLst/>
              <a:gdLst/>
              <a:ahLst/>
              <a:cxnLst/>
              <a:rect l="0" t="0" r="0" b="0"/>
              <a:pathLst>
                <a:path w="94368" h="30868">
                  <a:moveTo>
                    <a:pt x="5467" y="25400"/>
                  </a:moveTo>
                  <a:lnTo>
                    <a:pt x="5467" y="25400"/>
                  </a:lnTo>
                  <a:lnTo>
                    <a:pt x="0" y="30867"/>
                  </a:lnTo>
                  <a:lnTo>
                    <a:pt x="41203" y="16800"/>
                  </a:lnTo>
                  <a:lnTo>
                    <a:pt x="943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3440"/>
            <p:cNvSpPr/>
            <p:nvPr>
              <p:custDataLst>
                <p:tags r:id="rId15"/>
              </p:custDataLst>
            </p:nvPr>
          </p:nvSpPr>
          <p:spPr>
            <a:xfrm>
              <a:off x="7820090" y="4579407"/>
              <a:ext cx="134577" cy="389832"/>
            </a:xfrm>
            <a:custGeom>
              <a:avLst/>
              <a:gdLst/>
              <a:ahLst/>
              <a:cxnLst/>
              <a:rect l="0" t="0" r="0" b="0"/>
              <a:pathLst>
                <a:path w="134577" h="389832">
                  <a:moveTo>
                    <a:pt x="9460" y="151343"/>
                  </a:moveTo>
                  <a:lnTo>
                    <a:pt x="9460" y="151343"/>
                  </a:lnTo>
                  <a:lnTo>
                    <a:pt x="8754" y="161482"/>
                  </a:lnTo>
                  <a:lnTo>
                    <a:pt x="4434" y="178955"/>
                  </a:lnTo>
                  <a:lnTo>
                    <a:pt x="0" y="216064"/>
                  </a:lnTo>
                  <a:lnTo>
                    <a:pt x="1764" y="262931"/>
                  </a:lnTo>
                  <a:lnTo>
                    <a:pt x="2712" y="306075"/>
                  </a:lnTo>
                  <a:lnTo>
                    <a:pt x="3031" y="353331"/>
                  </a:lnTo>
                  <a:lnTo>
                    <a:pt x="3105" y="389831"/>
                  </a:lnTo>
                  <a:lnTo>
                    <a:pt x="3109" y="352397"/>
                  </a:lnTo>
                  <a:lnTo>
                    <a:pt x="3109" y="315807"/>
                  </a:lnTo>
                  <a:lnTo>
                    <a:pt x="6480" y="271413"/>
                  </a:lnTo>
                  <a:lnTo>
                    <a:pt x="8577" y="235994"/>
                  </a:lnTo>
                  <a:lnTo>
                    <a:pt x="9199" y="194142"/>
                  </a:lnTo>
                  <a:lnTo>
                    <a:pt x="11225" y="162369"/>
                  </a:lnTo>
                  <a:lnTo>
                    <a:pt x="16332" y="120273"/>
                  </a:lnTo>
                  <a:lnTo>
                    <a:pt x="24380" y="74023"/>
                  </a:lnTo>
                  <a:lnTo>
                    <a:pt x="36985" y="27456"/>
                  </a:lnTo>
                  <a:lnTo>
                    <a:pt x="50071" y="6215"/>
                  </a:lnTo>
                  <a:lnTo>
                    <a:pt x="55584" y="2380"/>
                  </a:lnTo>
                  <a:lnTo>
                    <a:pt x="67354" y="0"/>
                  </a:lnTo>
                  <a:lnTo>
                    <a:pt x="72750" y="1764"/>
                  </a:lnTo>
                  <a:lnTo>
                    <a:pt x="82509" y="9369"/>
                  </a:lnTo>
                  <a:lnTo>
                    <a:pt x="92566" y="25551"/>
                  </a:lnTo>
                  <a:lnTo>
                    <a:pt x="96643" y="47122"/>
                  </a:lnTo>
                  <a:lnTo>
                    <a:pt x="92245" y="88422"/>
                  </a:lnTo>
                  <a:lnTo>
                    <a:pt x="80401" y="119577"/>
                  </a:lnTo>
                  <a:lnTo>
                    <a:pt x="75561" y="126641"/>
                  </a:lnTo>
                  <a:lnTo>
                    <a:pt x="70281" y="130618"/>
                  </a:lnTo>
                  <a:lnTo>
                    <a:pt x="70468" y="131176"/>
                  </a:lnTo>
                  <a:lnTo>
                    <a:pt x="71298" y="131548"/>
                  </a:lnTo>
                  <a:lnTo>
                    <a:pt x="86555" y="134076"/>
                  </a:lnTo>
                  <a:lnTo>
                    <a:pt x="102771" y="141112"/>
                  </a:lnTo>
                  <a:lnTo>
                    <a:pt x="118716" y="153956"/>
                  </a:lnTo>
                  <a:lnTo>
                    <a:pt x="130105" y="171167"/>
                  </a:lnTo>
                  <a:lnTo>
                    <a:pt x="134576" y="189672"/>
                  </a:lnTo>
                  <a:lnTo>
                    <a:pt x="132531" y="208561"/>
                  </a:lnTo>
                  <a:lnTo>
                    <a:pt x="127457" y="220821"/>
                  </a:lnTo>
                  <a:lnTo>
                    <a:pt x="117877" y="226437"/>
                  </a:lnTo>
                  <a:lnTo>
                    <a:pt x="105623" y="229874"/>
                  </a:lnTo>
                  <a:lnTo>
                    <a:pt x="95473" y="229049"/>
                  </a:lnTo>
                  <a:lnTo>
                    <a:pt x="88139" y="226331"/>
                  </a:lnTo>
                  <a:lnTo>
                    <a:pt x="85196" y="224618"/>
                  </a:lnTo>
                  <a:lnTo>
                    <a:pt x="83940" y="222771"/>
                  </a:lnTo>
                  <a:lnTo>
                    <a:pt x="85660" y="2148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3441"/>
            <p:cNvSpPr/>
            <p:nvPr>
              <p:custDataLst>
                <p:tags r:id="rId16"/>
              </p:custDataLst>
            </p:nvPr>
          </p:nvSpPr>
          <p:spPr>
            <a:xfrm>
              <a:off x="7588250" y="4762500"/>
              <a:ext cx="146051" cy="25401"/>
            </a:xfrm>
            <a:custGeom>
              <a:avLst/>
              <a:gdLst/>
              <a:ahLst/>
              <a:cxnLst/>
              <a:rect l="0" t="0" r="0" b="0"/>
              <a:pathLst>
                <a:path w="146051" h="25401">
                  <a:moveTo>
                    <a:pt x="0" y="25400"/>
                  </a:moveTo>
                  <a:lnTo>
                    <a:pt x="0" y="25400"/>
                  </a:lnTo>
                  <a:lnTo>
                    <a:pt x="3370" y="22029"/>
                  </a:lnTo>
                  <a:lnTo>
                    <a:pt x="6907" y="20374"/>
                  </a:lnTo>
                  <a:lnTo>
                    <a:pt x="54456" y="15756"/>
                  </a:lnTo>
                  <a:lnTo>
                    <a:pt x="93594" y="8234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3442"/>
            <p:cNvSpPr/>
            <p:nvPr>
              <p:custDataLst>
                <p:tags r:id="rId17"/>
              </p:custDataLst>
            </p:nvPr>
          </p:nvSpPr>
          <p:spPr>
            <a:xfrm>
              <a:off x="7188440" y="4749800"/>
              <a:ext cx="18811" cy="120651"/>
            </a:xfrm>
            <a:custGeom>
              <a:avLst/>
              <a:gdLst/>
              <a:ahLst/>
              <a:cxnLst/>
              <a:rect l="0" t="0" r="0" b="0"/>
              <a:pathLst>
                <a:path w="18811" h="120651">
                  <a:moveTo>
                    <a:pt x="18810" y="0"/>
                  </a:moveTo>
                  <a:lnTo>
                    <a:pt x="18810" y="0"/>
                  </a:lnTo>
                  <a:lnTo>
                    <a:pt x="15439" y="3371"/>
                  </a:lnTo>
                  <a:lnTo>
                    <a:pt x="11903" y="5026"/>
                  </a:lnTo>
                  <a:lnTo>
                    <a:pt x="9972" y="5467"/>
                  </a:lnTo>
                  <a:lnTo>
                    <a:pt x="5944" y="11602"/>
                  </a:lnTo>
                  <a:lnTo>
                    <a:pt x="2509" y="22796"/>
                  </a:lnTo>
                  <a:lnTo>
                    <a:pt x="0" y="65220"/>
                  </a:lnTo>
                  <a:lnTo>
                    <a:pt x="1689" y="94126"/>
                  </a:lnTo>
                  <a:lnTo>
                    <a:pt x="12460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3443"/>
            <p:cNvSpPr/>
            <p:nvPr>
              <p:custDataLst>
                <p:tags r:id="rId18"/>
              </p:custDataLst>
            </p:nvPr>
          </p:nvSpPr>
          <p:spPr>
            <a:xfrm>
              <a:off x="8858250" y="4828692"/>
              <a:ext cx="15810" cy="130659"/>
            </a:xfrm>
            <a:custGeom>
              <a:avLst/>
              <a:gdLst/>
              <a:ahLst/>
              <a:cxnLst/>
              <a:rect l="0" t="0" r="0" b="0"/>
              <a:pathLst>
                <a:path w="15810" h="130659">
                  <a:moveTo>
                    <a:pt x="6350" y="3658"/>
                  </a:moveTo>
                  <a:lnTo>
                    <a:pt x="6350" y="3658"/>
                  </a:lnTo>
                  <a:lnTo>
                    <a:pt x="9720" y="287"/>
                  </a:lnTo>
                  <a:lnTo>
                    <a:pt x="10713" y="0"/>
                  </a:lnTo>
                  <a:lnTo>
                    <a:pt x="11376" y="513"/>
                  </a:lnTo>
                  <a:lnTo>
                    <a:pt x="15809" y="13150"/>
                  </a:lnTo>
                  <a:lnTo>
                    <a:pt x="14718" y="33360"/>
                  </a:lnTo>
                  <a:lnTo>
                    <a:pt x="8030" y="71248"/>
                  </a:lnTo>
                  <a:lnTo>
                    <a:pt x="0" y="130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3444"/>
            <p:cNvSpPr/>
            <p:nvPr>
              <p:custDataLst>
                <p:tags r:id="rId19"/>
              </p:custDataLst>
            </p:nvPr>
          </p:nvSpPr>
          <p:spPr>
            <a:xfrm>
              <a:off x="8763000" y="4857750"/>
              <a:ext cx="19051" cy="95251"/>
            </a:xfrm>
            <a:custGeom>
              <a:avLst/>
              <a:gdLst/>
              <a:ahLst/>
              <a:cxnLst/>
              <a:rect l="0" t="0" r="0" b="0"/>
              <a:pathLst>
                <a:path w="19051" h="95251">
                  <a:moveTo>
                    <a:pt x="19050" y="0"/>
                  </a:moveTo>
                  <a:lnTo>
                    <a:pt x="19050" y="0"/>
                  </a:lnTo>
                  <a:lnTo>
                    <a:pt x="12307" y="6742"/>
                  </a:lnTo>
                  <a:lnTo>
                    <a:pt x="8998" y="13815"/>
                  </a:lnTo>
                  <a:lnTo>
                    <a:pt x="691" y="56735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3445"/>
            <p:cNvSpPr/>
            <p:nvPr>
              <p:custDataLst>
                <p:tags r:id="rId20"/>
              </p:custDataLst>
            </p:nvPr>
          </p:nvSpPr>
          <p:spPr>
            <a:xfrm>
              <a:off x="8737860" y="4883150"/>
              <a:ext cx="82291" cy="12439"/>
            </a:xfrm>
            <a:custGeom>
              <a:avLst/>
              <a:gdLst/>
              <a:ahLst/>
              <a:cxnLst/>
              <a:rect l="0" t="0" r="0" b="0"/>
              <a:pathLst>
                <a:path w="82291" h="12439">
                  <a:moveTo>
                    <a:pt x="6090" y="6350"/>
                  </a:moveTo>
                  <a:lnTo>
                    <a:pt x="6090" y="6350"/>
                  </a:lnTo>
                  <a:lnTo>
                    <a:pt x="0" y="12438"/>
                  </a:lnTo>
                  <a:lnTo>
                    <a:pt x="46516" y="7663"/>
                  </a:lnTo>
                  <a:lnTo>
                    <a:pt x="8229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3446"/>
            <p:cNvSpPr/>
            <p:nvPr>
              <p:custDataLst>
                <p:tags r:id="rId21"/>
              </p:custDataLst>
            </p:nvPr>
          </p:nvSpPr>
          <p:spPr>
            <a:xfrm>
              <a:off x="8586714" y="4826302"/>
              <a:ext cx="99023" cy="223919"/>
            </a:xfrm>
            <a:custGeom>
              <a:avLst/>
              <a:gdLst/>
              <a:ahLst/>
              <a:cxnLst/>
              <a:rect l="0" t="0" r="0" b="0"/>
              <a:pathLst>
                <a:path w="99023" h="223919">
                  <a:moveTo>
                    <a:pt x="49286" y="37798"/>
                  </a:moveTo>
                  <a:lnTo>
                    <a:pt x="49286" y="37798"/>
                  </a:lnTo>
                  <a:lnTo>
                    <a:pt x="43818" y="43265"/>
                  </a:lnTo>
                  <a:lnTo>
                    <a:pt x="38027" y="71662"/>
                  </a:lnTo>
                  <a:lnTo>
                    <a:pt x="31706" y="109912"/>
                  </a:lnTo>
                  <a:lnTo>
                    <a:pt x="23759" y="153042"/>
                  </a:lnTo>
                  <a:lnTo>
                    <a:pt x="8922" y="198214"/>
                  </a:lnTo>
                  <a:lnTo>
                    <a:pt x="0" y="223918"/>
                  </a:lnTo>
                  <a:lnTo>
                    <a:pt x="10111" y="186259"/>
                  </a:lnTo>
                  <a:lnTo>
                    <a:pt x="20587" y="147089"/>
                  </a:lnTo>
                  <a:lnTo>
                    <a:pt x="32630" y="108045"/>
                  </a:lnTo>
                  <a:lnTo>
                    <a:pt x="45136" y="69665"/>
                  </a:lnTo>
                  <a:lnTo>
                    <a:pt x="63884" y="24416"/>
                  </a:lnTo>
                  <a:lnTo>
                    <a:pt x="77648" y="1210"/>
                  </a:lnTo>
                  <a:lnTo>
                    <a:pt x="80190" y="0"/>
                  </a:lnTo>
                  <a:lnTo>
                    <a:pt x="83292" y="605"/>
                  </a:lnTo>
                  <a:lnTo>
                    <a:pt x="86774" y="2419"/>
                  </a:lnTo>
                  <a:lnTo>
                    <a:pt x="89094" y="5040"/>
                  </a:lnTo>
                  <a:lnTo>
                    <a:pt x="93066" y="17586"/>
                  </a:lnTo>
                  <a:lnTo>
                    <a:pt x="99022" y="58951"/>
                  </a:lnTo>
                  <a:lnTo>
                    <a:pt x="93969" y="75892"/>
                  </a:lnTo>
                  <a:lnTo>
                    <a:pt x="84667" y="91418"/>
                  </a:lnTo>
                  <a:lnTo>
                    <a:pt x="73477" y="103022"/>
                  </a:lnTo>
                  <a:lnTo>
                    <a:pt x="68235" y="105975"/>
                  </a:lnTo>
                  <a:lnTo>
                    <a:pt x="58649" y="107375"/>
                  </a:lnTo>
                  <a:lnTo>
                    <a:pt x="51566" y="105645"/>
                  </a:lnTo>
                  <a:lnTo>
                    <a:pt x="48689" y="104196"/>
                  </a:lnTo>
                  <a:lnTo>
                    <a:pt x="46771" y="101819"/>
                  </a:lnTo>
                  <a:lnTo>
                    <a:pt x="42936" y="885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3447"/>
            <p:cNvSpPr/>
            <p:nvPr>
              <p:custDataLst>
                <p:tags r:id="rId22"/>
              </p:custDataLst>
            </p:nvPr>
          </p:nvSpPr>
          <p:spPr>
            <a:xfrm>
              <a:off x="8518041" y="4895850"/>
              <a:ext cx="48110" cy="6351"/>
            </a:xfrm>
            <a:custGeom>
              <a:avLst/>
              <a:gdLst/>
              <a:ahLst/>
              <a:cxnLst/>
              <a:rect l="0" t="0" r="0" b="0"/>
              <a:pathLst>
                <a:path w="48110" h="6351">
                  <a:moveTo>
                    <a:pt x="3659" y="6350"/>
                  </a:moveTo>
                  <a:lnTo>
                    <a:pt x="3659" y="6350"/>
                  </a:lnTo>
                  <a:lnTo>
                    <a:pt x="288" y="6350"/>
                  </a:lnTo>
                  <a:lnTo>
                    <a:pt x="0" y="5644"/>
                  </a:lnTo>
                  <a:lnTo>
                    <a:pt x="1563" y="2979"/>
                  </a:lnTo>
                  <a:lnTo>
                    <a:pt x="8372" y="1324"/>
                  </a:lnTo>
                  <a:lnTo>
                    <a:pt x="17748" y="1294"/>
                  </a:lnTo>
                  <a:lnTo>
                    <a:pt x="30960" y="3833"/>
                  </a:lnTo>
                  <a:lnTo>
                    <a:pt x="481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3448"/>
            <p:cNvSpPr/>
            <p:nvPr>
              <p:custDataLst>
                <p:tags r:id="rId23"/>
              </p:custDataLst>
            </p:nvPr>
          </p:nvSpPr>
          <p:spPr>
            <a:xfrm>
              <a:off x="5700090" y="4854092"/>
              <a:ext cx="40311" cy="165080"/>
            </a:xfrm>
            <a:custGeom>
              <a:avLst/>
              <a:gdLst/>
              <a:ahLst/>
              <a:cxnLst/>
              <a:rect l="0" t="0" r="0" b="0"/>
              <a:pathLst>
                <a:path w="40311" h="165080">
                  <a:moveTo>
                    <a:pt x="14910" y="3658"/>
                  </a:moveTo>
                  <a:lnTo>
                    <a:pt x="14910" y="3658"/>
                  </a:lnTo>
                  <a:lnTo>
                    <a:pt x="14910" y="287"/>
                  </a:lnTo>
                  <a:lnTo>
                    <a:pt x="15616" y="0"/>
                  </a:lnTo>
                  <a:lnTo>
                    <a:pt x="18281" y="1562"/>
                  </a:lnTo>
                  <a:lnTo>
                    <a:pt x="18568" y="4377"/>
                  </a:lnTo>
                  <a:lnTo>
                    <a:pt x="14619" y="43215"/>
                  </a:lnTo>
                  <a:lnTo>
                    <a:pt x="8085" y="88874"/>
                  </a:lnTo>
                  <a:lnTo>
                    <a:pt x="0" y="129068"/>
                  </a:lnTo>
                  <a:lnTo>
                    <a:pt x="1690" y="164298"/>
                  </a:lnTo>
                  <a:lnTo>
                    <a:pt x="4685" y="165079"/>
                  </a:lnTo>
                  <a:lnTo>
                    <a:pt x="15539" y="164066"/>
                  </a:lnTo>
                  <a:lnTo>
                    <a:pt x="40310" y="1433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3449"/>
            <p:cNvSpPr/>
            <p:nvPr>
              <p:custDataLst>
                <p:tags r:id="rId24"/>
              </p:custDataLst>
            </p:nvPr>
          </p:nvSpPr>
          <p:spPr>
            <a:xfrm>
              <a:off x="5462324" y="4695342"/>
              <a:ext cx="144620" cy="397069"/>
            </a:xfrm>
            <a:custGeom>
              <a:avLst/>
              <a:gdLst/>
              <a:ahLst/>
              <a:cxnLst/>
              <a:rect l="0" t="0" r="0" b="0"/>
              <a:pathLst>
                <a:path w="144620" h="397069">
                  <a:moveTo>
                    <a:pt x="5026" y="3658"/>
                  </a:moveTo>
                  <a:lnTo>
                    <a:pt x="5026" y="3658"/>
                  </a:lnTo>
                  <a:lnTo>
                    <a:pt x="5026" y="287"/>
                  </a:lnTo>
                  <a:lnTo>
                    <a:pt x="4320" y="0"/>
                  </a:lnTo>
                  <a:lnTo>
                    <a:pt x="1655" y="1562"/>
                  </a:lnTo>
                  <a:lnTo>
                    <a:pt x="0" y="8371"/>
                  </a:lnTo>
                  <a:lnTo>
                    <a:pt x="262" y="46873"/>
                  </a:lnTo>
                  <a:lnTo>
                    <a:pt x="10644" y="89805"/>
                  </a:lnTo>
                  <a:lnTo>
                    <a:pt x="16695" y="107563"/>
                  </a:lnTo>
                  <a:lnTo>
                    <a:pt x="26440" y="122510"/>
                  </a:lnTo>
                  <a:lnTo>
                    <a:pt x="37827" y="132446"/>
                  </a:lnTo>
                  <a:lnTo>
                    <a:pt x="43826" y="136083"/>
                  </a:lnTo>
                  <a:lnTo>
                    <a:pt x="49943" y="137097"/>
                  </a:lnTo>
                  <a:lnTo>
                    <a:pt x="62383" y="134460"/>
                  </a:lnTo>
                  <a:lnTo>
                    <a:pt x="84659" y="121672"/>
                  </a:lnTo>
                  <a:lnTo>
                    <a:pt x="99019" y="107848"/>
                  </a:lnTo>
                  <a:lnTo>
                    <a:pt x="111114" y="88073"/>
                  </a:lnTo>
                  <a:lnTo>
                    <a:pt x="122773" y="48084"/>
                  </a:lnTo>
                  <a:lnTo>
                    <a:pt x="130668" y="20954"/>
                  </a:lnTo>
                  <a:lnTo>
                    <a:pt x="130415" y="20833"/>
                  </a:lnTo>
                  <a:lnTo>
                    <a:pt x="128253" y="24461"/>
                  </a:lnTo>
                  <a:lnTo>
                    <a:pt x="125902" y="70750"/>
                  </a:lnTo>
                  <a:lnTo>
                    <a:pt x="130790" y="114303"/>
                  </a:lnTo>
                  <a:lnTo>
                    <a:pt x="136520" y="151212"/>
                  </a:lnTo>
                  <a:lnTo>
                    <a:pt x="141981" y="190292"/>
                  </a:lnTo>
                  <a:lnTo>
                    <a:pt x="144184" y="231415"/>
                  </a:lnTo>
                  <a:lnTo>
                    <a:pt x="144619" y="272778"/>
                  </a:lnTo>
                  <a:lnTo>
                    <a:pt x="143999" y="317246"/>
                  </a:lnTo>
                  <a:lnTo>
                    <a:pt x="138945" y="355669"/>
                  </a:lnTo>
                  <a:lnTo>
                    <a:pt x="128823" y="381007"/>
                  </a:lnTo>
                  <a:lnTo>
                    <a:pt x="120960" y="392678"/>
                  </a:lnTo>
                  <a:lnTo>
                    <a:pt x="116888" y="395649"/>
                  </a:lnTo>
                  <a:lnTo>
                    <a:pt x="112761" y="396924"/>
                  </a:lnTo>
                  <a:lnTo>
                    <a:pt x="108599" y="397068"/>
                  </a:lnTo>
                  <a:lnTo>
                    <a:pt x="104413" y="394343"/>
                  </a:lnTo>
                  <a:lnTo>
                    <a:pt x="96000" y="383789"/>
                  </a:lnTo>
                  <a:lnTo>
                    <a:pt x="90071" y="355237"/>
                  </a:lnTo>
                  <a:lnTo>
                    <a:pt x="87576" y="3211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3450"/>
            <p:cNvSpPr/>
            <p:nvPr>
              <p:custDataLst>
                <p:tags r:id="rId25"/>
              </p:custDataLst>
            </p:nvPr>
          </p:nvSpPr>
          <p:spPr>
            <a:xfrm>
              <a:off x="5283200" y="4860442"/>
              <a:ext cx="12701" cy="73509"/>
            </a:xfrm>
            <a:custGeom>
              <a:avLst/>
              <a:gdLst/>
              <a:ahLst/>
              <a:cxnLst/>
              <a:rect l="0" t="0" r="0" b="0"/>
              <a:pathLst>
                <a:path w="12701" h="73509">
                  <a:moveTo>
                    <a:pt x="0" y="3658"/>
                  </a:moveTo>
                  <a:lnTo>
                    <a:pt x="0" y="3658"/>
                  </a:lnTo>
                  <a:lnTo>
                    <a:pt x="3371" y="287"/>
                  </a:lnTo>
                  <a:lnTo>
                    <a:pt x="4364" y="0"/>
                  </a:lnTo>
                  <a:lnTo>
                    <a:pt x="5026" y="514"/>
                  </a:lnTo>
                  <a:lnTo>
                    <a:pt x="5467" y="1561"/>
                  </a:lnTo>
                  <a:lnTo>
                    <a:pt x="8115" y="22223"/>
                  </a:lnTo>
                  <a:lnTo>
                    <a:pt x="10662" y="32370"/>
                  </a:lnTo>
                  <a:lnTo>
                    <a:pt x="12700" y="735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3451"/>
            <p:cNvSpPr/>
            <p:nvPr>
              <p:custDataLst>
                <p:tags r:id="rId26"/>
              </p:custDataLst>
            </p:nvPr>
          </p:nvSpPr>
          <p:spPr>
            <a:xfrm>
              <a:off x="5048318" y="4666915"/>
              <a:ext cx="149384" cy="387644"/>
            </a:xfrm>
            <a:custGeom>
              <a:avLst/>
              <a:gdLst/>
              <a:ahLst/>
              <a:cxnLst/>
              <a:rect l="0" t="0" r="0" b="0"/>
              <a:pathLst>
                <a:path w="149384" h="387644">
                  <a:moveTo>
                    <a:pt x="6282" y="127335"/>
                  </a:moveTo>
                  <a:lnTo>
                    <a:pt x="6282" y="127335"/>
                  </a:lnTo>
                  <a:lnTo>
                    <a:pt x="6282" y="167428"/>
                  </a:lnTo>
                  <a:lnTo>
                    <a:pt x="6987" y="203812"/>
                  </a:lnTo>
                  <a:lnTo>
                    <a:pt x="11308" y="250627"/>
                  </a:lnTo>
                  <a:lnTo>
                    <a:pt x="15742" y="294211"/>
                  </a:lnTo>
                  <a:lnTo>
                    <a:pt x="18342" y="339222"/>
                  </a:lnTo>
                  <a:lnTo>
                    <a:pt x="18898" y="383838"/>
                  </a:lnTo>
                  <a:lnTo>
                    <a:pt x="18220" y="386531"/>
                  </a:lnTo>
                  <a:lnTo>
                    <a:pt x="17064" y="387621"/>
                  </a:lnTo>
                  <a:lnTo>
                    <a:pt x="15586" y="387643"/>
                  </a:lnTo>
                  <a:lnTo>
                    <a:pt x="14601" y="386245"/>
                  </a:lnTo>
                  <a:lnTo>
                    <a:pt x="9520" y="349779"/>
                  </a:lnTo>
                  <a:lnTo>
                    <a:pt x="3871" y="311543"/>
                  </a:lnTo>
                  <a:lnTo>
                    <a:pt x="710" y="268719"/>
                  </a:lnTo>
                  <a:lnTo>
                    <a:pt x="163" y="228336"/>
                  </a:lnTo>
                  <a:lnTo>
                    <a:pt x="0" y="183759"/>
                  </a:lnTo>
                  <a:lnTo>
                    <a:pt x="658" y="148600"/>
                  </a:lnTo>
                  <a:lnTo>
                    <a:pt x="5713" y="104394"/>
                  </a:lnTo>
                  <a:lnTo>
                    <a:pt x="15835" y="61114"/>
                  </a:lnTo>
                  <a:lnTo>
                    <a:pt x="32687" y="16692"/>
                  </a:lnTo>
                  <a:lnTo>
                    <a:pt x="43190" y="2908"/>
                  </a:lnTo>
                  <a:lnTo>
                    <a:pt x="48527" y="639"/>
                  </a:lnTo>
                  <a:lnTo>
                    <a:pt x="61982" y="0"/>
                  </a:lnTo>
                  <a:lnTo>
                    <a:pt x="75488" y="7712"/>
                  </a:lnTo>
                  <a:lnTo>
                    <a:pt x="82052" y="13720"/>
                  </a:lnTo>
                  <a:lnTo>
                    <a:pt x="89347" y="27921"/>
                  </a:lnTo>
                  <a:lnTo>
                    <a:pt x="94029" y="66775"/>
                  </a:lnTo>
                  <a:lnTo>
                    <a:pt x="88099" y="96064"/>
                  </a:lnTo>
                  <a:lnTo>
                    <a:pt x="73452" y="129128"/>
                  </a:lnTo>
                  <a:lnTo>
                    <a:pt x="57803" y="145670"/>
                  </a:lnTo>
                  <a:lnTo>
                    <a:pt x="97587" y="150120"/>
                  </a:lnTo>
                  <a:lnTo>
                    <a:pt x="126153" y="164056"/>
                  </a:lnTo>
                  <a:lnTo>
                    <a:pt x="142380" y="182979"/>
                  </a:lnTo>
                  <a:lnTo>
                    <a:pt x="147909" y="196516"/>
                  </a:lnTo>
                  <a:lnTo>
                    <a:pt x="149383" y="203089"/>
                  </a:lnTo>
                  <a:lnTo>
                    <a:pt x="148955" y="208176"/>
                  </a:lnTo>
                  <a:lnTo>
                    <a:pt x="147258" y="212273"/>
                  </a:lnTo>
                  <a:lnTo>
                    <a:pt x="140905" y="219413"/>
                  </a:lnTo>
                  <a:lnTo>
                    <a:pt x="131026" y="227290"/>
                  </a:lnTo>
                  <a:lnTo>
                    <a:pt x="119579" y="231732"/>
                  </a:lnTo>
                  <a:lnTo>
                    <a:pt x="107436" y="233000"/>
                  </a:lnTo>
                  <a:lnTo>
                    <a:pt x="63432" y="222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3452"/>
            <p:cNvSpPr/>
            <p:nvPr>
              <p:custDataLst>
                <p:tags r:id="rId27"/>
              </p:custDataLst>
            </p:nvPr>
          </p:nvSpPr>
          <p:spPr>
            <a:xfrm>
              <a:off x="4687183" y="4768850"/>
              <a:ext cx="18168" cy="215901"/>
            </a:xfrm>
            <a:custGeom>
              <a:avLst/>
              <a:gdLst/>
              <a:ahLst/>
              <a:cxnLst/>
              <a:rect l="0" t="0" r="0" b="0"/>
              <a:pathLst>
                <a:path w="18168" h="215901">
                  <a:moveTo>
                    <a:pt x="5467" y="0"/>
                  </a:moveTo>
                  <a:lnTo>
                    <a:pt x="5467" y="0"/>
                  </a:lnTo>
                  <a:lnTo>
                    <a:pt x="1103" y="10139"/>
                  </a:lnTo>
                  <a:lnTo>
                    <a:pt x="0" y="17676"/>
                  </a:lnTo>
                  <a:lnTo>
                    <a:pt x="6141" y="58920"/>
                  </a:lnTo>
                  <a:lnTo>
                    <a:pt x="12016" y="95069"/>
                  </a:lnTo>
                  <a:lnTo>
                    <a:pt x="16344" y="137764"/>
                  </a:lnTo>
                  <a:lnTo>
                    <a:pt x="18167" y="215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3453"/>
            <p:cNvSpPr/>
            <p:nvPr>
              <p:custDataLst>
                <p:tags r:id="rId28"/>
              </p:custDataLst>
            </p:nvPr>
          </p:nvSpPr>
          <p:spPr>
            <a:xfrm>
              <a:off x="4613079" y="4845050"/>
              <a:ext cx="155772" cy="6351"/>
            </a:xfrm>
            <a:custGeom>
              <a:avLst/>
              <a:gdLst/>
              <a:ahLst/>
              <a:cxnLst/>
              <a:rect l="0" t="0" r="0" b="0"/>
              <a:pathLst>
                <a:path w="155772" h="6351">
                  <a:moveTo>
                    <a:pt x="3371" y="6350"/>
                  </a:moveTo>
                  <a:lnTo>
                    <a:pt x="3371" y="6350"/>
                  </a:lnTo>
                  <a:lnTo>
                    <a:pt x="0" y="2979"/>
                  </a:lnTo>
                  <a:lnTo>
                    <a:pt x="418" y="1986"/>
                  </a:lnTo>
                  <a:lnTo>
                    <a:pt x="4645" y="883"/>
                  </a:lnTo>
                  <a:lnTo>
                    <a:pt x="50497" y="116"/>
                  </a:lnTo>
                  <a:lnTo>
                    <a:pt x="95779" y="23"/>
                  </a:lnTo>
                  <a:lnTo>
                    <a:pt x="1557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3454"/>
            <p:cNvSpPr/>
            <p:nvPr>
              <p:custDataLst>
                <p:tags r:id="rId29"/>
              </p:custDataLst>
            </p:nvPr>
          </p:nvSpPr>
          <p:spPr>
            <a:xfrm>
              <a:off x="8390637" y="4838700"/>
              <a:ext cx="80264" cy="25401"/>
            </a:xfrm>
            <a:custGeom>
              <a:avLst/>
              <a:gdLst/>
              <a:ahLst/>
              <a:cxnLst/>
              <a:rect l="0" t="0" r="0" b="0"/>
              <a:pathLst>
                <a:path w="80264" h="25401">
                  <a:moveTo>
                    <a:pt x="23113" y="25400"/>
                  </a:moveTo>
                  <a:lnTo>
                    <a:pt x="23113" y="25400"/>
                  </a:lnTo>
                  <a:lnTo>
                    <a:pt x="0" y="25400"/>
                  </a:lnTo>
                  <a:lnTo>
                    <a:pt x="649" y="24694"/>
                  </a:lnTo>
                  <a:lnTo>
                    <a:pt x="5133" y="22029"/>
                  </a:lnTo>
                  <a:lnTo>
                    <a:pt x="46960" y="10496"/>
                  </a:lnTo>
                  <a:lnTo>
                    <a:pt x="8026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3455"/>
            <p:cNvSpPr/>
            <p:nvPr>
              <p:custDataLst>
                <p:tags r:id="rId30"/>
              </p:custDataLst>
            </p:nvPr>
          </p:nvSpPr>
          <p:spPr>
            <a:xfrm>
              <a:off x="8426600" y="4788783"/>
              <a:ext cx="18901" cy="142206"/>
            </a:xfrm>
            <a:custGeom>
              <a:avLst/>
              <a:gdLst/>
              <a:ahLst/>
              <a:cxnLst/>
              <a:rect l="0" t="0" r="0" b="0"/>
              <a:pathLst>
                <a:path w="18901" h="142206">
                  <a:moveTo>
                    <a:pt x="12550" y="5467"/>
                  </a:moveTo>
                  <a:lnTo>
                    <a:pt x="12550" y="5467"/>
                  </a:lnTo>
                  <a:lnTo>
                    <a:pt x="12550" y="0"/>
                  </a:lnTo>
                  <a:lnTo>
                    <a:pt x="7481" y="40768"/>
                  </a:lnTo>
                  <a:lnTo>
                    <a:pt x="993" y="85061"/>
                  </a:lnTo>
                  <a:lnTo>
                    <a:pt x="0" y="128035"/>
                  </a:lnTo>
                  <a:lnTo>
                    <a:pt x="623" y="137553"/>
                  </a:lnTo>
                  <a:lnTo>
                    <a:pt x="1776" y="140091"/>
                  </a:lnTo>
                  <a:lnTo>
                    <a:pt x="3251" y="141783"/>
                  </a:lnTo>
                  <a:lnTo>
                    <a:pt x="4940" y="142205"/>
                  </a:lnTo>
                  <a:lnTo>
                    <a:pt x="6770" y="141781"/>
                  </a:lnTo>
                  <a:lnTo>
                    <a:pt x="10687" y="140134"/>
                  </a:lnTo>
                  <a:lnTo>
                    <a:pt x="18900" y="1388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3456"/>
            <p:cNvSpPr/>
            <p:nvPr>
              <p:custDataLst>
                <p:tags r:id="rId31"/>
              </p:custDataLst>
            </p:nvPr>
          </p:nvSpPr>
          <p:spPr>
            <a:xfrm>
              <a:off x="8211058" y="4648200"/>
              <a:ext cx="125613" cy="402699"/>
            </a:xfrm>
            <a:custGeom>
              <a:avLst/>
              <a:gdLst/>
              <a:ahLst/>
              <a:cxnLst/>
              <a:rect l="0" t="0" r="0" b="0"/>
              <a:pathLst>
                <a:path w="125613" h="402699">
                  <a:moveTo>
                    <a:pt x="12192" y="0"/>
                  </a:moveTo>
                  <a:lnTo>
                    <a:pt x="12192" y="0"/>
                  </a:lnTo>
                  <a:lnTo>
                    <a:pt x="8821" y="3371"/>
                  </a:lnTo>
                  <a:lnTo>
                    <a:pt x="3354" y="15580"/>
                  </a:lnTo>
                  <a:lnTo>
                    <a:pt x="0" y="57381"/>
                  </a:lnTo>
                  <a:lnTo>
                    <a:pt x="3406" y="95319"/>
                  </a:lnTo>
                  <a:lnTo>
                    <a:pt x="13352" y="125845"/>
                  </a:lnTo>
                  <a:lnTo>
                    <a:pt x="21880" y="137775"/>
                  </a:lnTo>
                  <a:lnTo>
                    <a:pt x="32726" y="145429"/>
                  </a:lnTo>
                  <a:lnTo>
                    <a:pt x="38580" y="146342"/>
                  </a:lnTo>
                  <a:lnTo>
                    <a:pt x="50732" y="143593"/>
                  </a:lnTo>
                  <a:lnTo>
                    <a:pt x="72843" y="123998"/>
                  </a:lnTo>
                  <a:lnTo>
                    <a:pt x="100159" y="77408"/>
                  </a:lnTo>
                  <a:lnTo>
                    <a:pt x="116360" y="35437"/>
                  </a:lnTo>
                  <a:lnTo>
                    <a:pt x="119395" y="19491"/>
                  </a:lnTo>
                  <a:lnTo>
                    <a:pt x="119644" y="19344"/>
                  </a:lnTo>
                  <a:lnTo>
                    <a:pt x="120097" y="57800"/>
                  </a:lnTo>
                  <a:lnTo>
                    <a:pt x="120129" y="97716"/>
                  </a:lnTo>
                  <a:lnTo>
                    <a:pt x="123508" y="141920"/>
                  </a:lnTo>
                  <a:lnTo>
                    <a:pt x="125608" y="182926"/>
                  </a:lnTo>
                  <a:lnTo>
                    <a:pt x="125612" y="225980"/>
                  </a:lnTo>
                  <a:lnTo>
                    <a:pt x="121432" y="268142"/>
                  </a:lnTo>
                  <a:lnTo>
                    <a:pt x="114536" y="314293"/>
                  </a:lnTo>
                  <a:lnTo>
                    <a:pt x="100402" y="355803"/>
                  </a:lnTo>
                  <a:lnTo>
                    <a:pt x="84199" y="396287"/>
                  </a:lnTo>
                  <a:lnTo>
                    <a:pt x="76886" y="401906"/>
                  </a:lnTo>
                  <a:lnTo>
                    <a:pt x="72960" y="402698"/>
                  </a:lnTo>
                  <a:lnTo>
                    <a:pt x="64835" y="401698"/>
                  </a:lnTo>
                  <a:lnTo>
                    <a:pt x="56521" y="393256"/>
                  </a:lnTo>
                  <a:lnTo>
                    <a:pt x="52328" y="387054"/>
                  </a:lnTo>
                  <a:lnTo>
                    <a:pt x="43055" y="354728"/>
                  </a:lnTo>
                  <a:lnTo>
                    <a:pt x="50292" y="292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3457"/>
            <p:cNvSpPr/>
            <p:nvPr>
              <p:custDataLst>
                <p:tags r:id="rId32"/>
              </p:custDataLst>
            </p:nvPr>
          </p:nvSpPr>
          <p:spPr>
            <a:xfrm>
              <a:off x="7994958" y="4784505"/>
              <a:ext cx="78441" cy="178085"/>
            </a:xfrm>
            <a:custGeom>
              <a:avLst/>
              <a:gdLst/>
              <a:ahLst/>
              <a:cxnLst/>
              <a:rect l="0" t="0" r="0" b="0"/>
              <a:pathLst>
                <a:path w="78441" h="178085">
                  <a:moveTo>
                    <a:pt x="25092" y="41495"/>
                  </a:moveTo>
                  <a:lnTo>
                    <a:pt x="25092" y="41495"/>
                  </a:lnTo>
                  <a:lnTo>
                    <a:pt x="21721" y="48237"/>
                  </a:lnTo>
                  <a:lnTo>
                    <a:pt x="18916" y="86340"/>
                  </a:lnTo>
                  <a:lnTo>
                    <a:pt x="17382" y="107229"/>
                  </a:lnTo>
                  <a:lnTo>
                    <a:pt x="7814" y="153163"/>
                  </a:lnTo>
                  <a:lnTo>
                    <a:pt x="730" y="178084"/>
                  </a:lnTo>
                  <a:lnTo>
                    <a:pt x="384" y="177710"/>
                  </a:lnTo>
                  <a:lnTo>
                    <a:pt x="0" y="173531"/>
                  </a:lnTo>
                  <a:lnTo>
                    <a:pt x="6640" y="132739"/>
                  </a:lnTo>
                  <a:lnTo>
                    <a:pt x="17997" y="88524"/>
                  </a:lnTo>
                  <a:lnTo>
                    <a:pt x="36678" y="44375"/>
                  </a:lnTo>
                  <a:lnTo>
                    <a:pt x="51949" y="12006"/>
                  </a:lnTo>
                  <a:lnTo>
                    <a:pt x="58899" y="3695"/>
                  </a:lnTo>
                  <a:lnTo>
                    <a:pt x="64342" y="0"/>
                  </a:lnTo>
                  <a:lnTo>
                    <a:pt x="66780" y="426"/>
                  </a:lnTo>
                  <a:lnTo>
                    <a:pt x="71372" y="4662"/>
                  </a:lnTo>
                  <a:lnTo>
                    <a:pt x="77924" y="18352"/>
                  </a:lnTo>
                  <a:lnTo>
                    <a:pt x="78440" y="29798"/>
                  </a:lnTo>
                  <a:lnTo>
                    <a:pt x="73024" y="54393"/>
                  </a:lnTo>
                  <a:lnTo>
                    <a:pt x="67327" y="63220"/>
                  </a:lnTo>
                  <a:lnTo>
                    <a:pt x="63831" y="66562"/>
                  </a:lnTo>
                  <a:lnTo>
                    <a:pt x="54303" y="70274"/>
                  </a:lnTo>
                  <a:lnTo>
                    <a:pt x="31442" y="732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03587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MARTInkShape-3773"/>
          <p:cNvSpPr/>
          <p:nvPr>
            <p:custDataLst>
              <p:tags r:id="rId1"/>
            </p:custDataLst>
          </p:nvPr>
        </p:nvSpPr>
        <p:spPr>
          <a:xfrm>
            <a:off x="4387850" y="2730500"/>
            <a:ext cx="3752851" cy="158482"/>
          </a:xfrm>
          <a:custGeom>
            <a:avLst/>
            <a:gdLst/>
            <a:ahLst/>
            <a:cxnLst/>
            <a:rect l="0" t="0" r="0" b="0"/>
            <a:pathLst>
              <a:path w="3752851" h="158482">
                <a:moveTo>
                  <a:pt x="0" y="139700"/>
                </a:moveTo>
                <a:lnTo>
                  <a:pt x="0" y="139700"/>
                </a:lnTo>
                <a:lnTo>
                  <a:pt x="19442" y="144064"/>
                </a:lnTo>
                <a:lnTo>
                  <a:pt x="63616" y="146167"/>
                </a:lnTo>
                <a:lnTo>
                  <a:pt x="101181" y="149159"/>
                </a:lnTo>
                <a:lnTo>
                  <a:pt x="135751" y="150960"/>
                </a:lnTo>
                <a:lnTo>
                  <a:pt x="182980" y="151973"/>
                </a:lnTo>
                <a:lnTo>
                  <a:pt x="214674" y="152916"/>
                </a:lnTo>
                <a:lnTo>
                  <a:pt x="249928" y="155687"/>
                </a:lnTo>
                <a:lnTo>
                  <a:pt x="292407" y="157388"/>
                </a:lnTo>
                <a:lnTo>
                  <a:pt x="338803" y="158145"/>
                </a:lnTo>
                <a:lnTo>
                  <a:pt x="385294" y="158481"/>
                </a:lnTo>
                <a:lnTo>
                  <a:pt x="411379" y="157865"/>
                </a:lnTo>
                <a:lnTo>
                  <a:pt x="439353" y="156749"/>
                </a:lnTo>
                <a:lnTo>
                  <a:pt x="468585" y="155299"/>
                </a:lnTo>
                <a:lnTo>
                  <a:pt x="498657" y="154333"/>
                </a:lnTo>
                <a:lnTo>
                  <a:pt x="529287" y="153688"/>
                </a:lnTo>
                <a:lnTo>
                  <a:pt x="560293" y="153259"/>
                </a:lnTo>
                <a:lnTo>
                  <a:pt x="592251" y="152267"/>
                </a:lnTo>
                <a:lnTo>
                  <a:pt x="624844" y="150900"/>
                </a:lnTo>
                <a:lnTo>
                  <a:pt x="657863" y="149284"/>
                </a:lnTo>
                <a:lnTo>
                  <a:pt x="693281" y="147500"/>
                </a:lnTo>
                <a:lnTo>
                  <a:pt x="730298" y="145605"/>
                </a:lnTo>
                <a:lnTo>
                  <a:pt x="768382" y="143637"/>
                </a:lnTo>
                <a:lnTo>
                  <a:pt x="806471" y="142325"/>
                </a:lnTo>
                <a:lnTo>
                  <a:pt x="844564" y="141450"/>
                </a:lnTo>
                <a:lnTo>
                  <a:pt x="882660" y="140867"/>
                </a:lnTo>
                <a:lnTo>
                  <a:pt x="922873" y="139772"/>
                </a:lnTo>
                <a:lnTo>
                  <a:pt x="964498" y="138337"/>
                </a:lnTo>
                <a:lnTo>
                  <a:pt x="1007066" y="136675"/>
                </a:lnTo>
                <a:lnTo>
                  <a:pt x="1050966" y="134155"/>
                </a:lnTo>
                <a:lnTo>
                  <a:pt x="1095755" y="131064"/>
                </a:lnTo>
                <a:lnTo>
                  <a:pt x="1141137" y="127593"/>
                </a:lnTo>
                <a:lnTo>
                  <a:pt x="1187619" y="124573"/>
                </a:lnTo>
                <a:lnTo>
                  <a:pt x="1234835" y="121854"/>
                </a:lnTo>
                <a:lnTo>
                  <a:pt x="1282540" y="119336"/>
                </a:lnTo>
                <a:lnTo>
                  <a:pt x="1329865" y="116952"/>
                </a:lnTo>
                <a:lnTo>
                  <a:pt x="1376938" y="114657"/>
                </a:lnTo>
                <a:lnTo>
                  <a:pt x="1423842" y="112421"/>
                </a:lnTo>
                <a:lnTo>
                  <a:pt x="1473456" y="110225"/>
                </a:lnTo>
                <a:lnTo>
                  <a:pt x="1524876" y="108056"/>
                </a:lnTo>
                <a:lnTo>
                  <a:pt x="1577501" y="105904"/>
                </a:lnTo>
                <a:lnTo>
                  <a:pt x="1630223" y="103764"/>
                </a:lnTo>
                <a:lnTo>
                  <a:pt x="1683010" y="101631"/>
                </a:lnTo>
                <a:lnTo>
                  <a:pt x="1735840" y="99504"/>
                </a:lnTo>
                <a:lnTo>
                  <a:pt x="1788699" y="96675"/>
                </a:lnTo>
                <a:lnTo>
                  <a:pt x="1841576" y="93378"/>
                </a:lnTo>
                <a:lnTo>
                  <a:pt x="1894468" y="89769"/>
                </a:lnTo>
                <a:lnTo>
                  <a:pt x="1946661" y="86657"/>
                </a:lnTo>
                <a:lnTo>
                  <a:pt x="1998391" y="83876"/>
                </a:lnTo>
                <a:lnTo>
                  <a:pt x="2049811" y="81318"/>
                </a:lnTo>
                <a:lnTo>
                  <a:pt x="2100318" y="79612"/>
                </a:lnTo>
                <a:lnTo>
                  <a:pt x="2150218" y="78475"/>
                </a:lnTo>
                <a:lnTo>
                  <a:pt x="2199711" y="77717"/>
                </a:lnTo>
                <a:lnTo>
                  <a:pt x="2248936" y="76505"/>
                </a:lnTo>
                <a:lnTo>
                  <a:pt x="2297979" y="74993"/>
                </a:lnTo>
                <a:lnTo>
                  <a:pt x="2346902" y="73278"/>
                </a:lnTo>
                <a:lnTo>
                  <a:pt x="2395747" y="71430"/>
                </a:lnTo>
                <a:lnTo>
                  <a:pt x="2444537" y="69492"/>
                </a:lnTo>
                <a:lnTo>
                  <a:pt x="2493291" y="67495"/>
                </a:lnTo>
                <a:lnTo>
                  <a:pt x="2539905" y="66163"/>
                </a:lnTo>
                <a:lnTo>
                  <a:pt x="2585092" y="65275"/>
                </a:lnTo>
                <a:lnTo>
                  <a:pt x="2629329" y="64684"/>
                </a:lnTo>
                <a:lnTo>
                  <a:pt x="2672930" y="64289"/>
                </a:lnTo>
                <a:lnTo>
                  <a:pt x="2716109" y="64026"/>
                </a:lnTo>
                <a:lnTo>
                  <a:pt x="2759006" y="63851"/>
                </a:lnTo>
                <a:lnTo>
                  <a:pt x="2801009" y="63734"/>
                </a:lnTo>
                <a:lnTo>
                  <a:pt x="2842417" y="63656"/>
                </a:lnTo>
                <a:lnTo>
                  <a:pt x="2883428" y="63604"/>
                </a:lnTo>
                <a:lnTo>
                  <a:pt x="2922763" y="62864"/>
                </a:lnTo>
                <a:lnTo>
                  <a:pt x="2960981" y="61665"/>
                </a:lnTo>
                <a:lnTo>
                  <a:pt x="2998453" y="60160"/>
                </a:lnTo>
                <a:lnTo>
                  <a:pt x="3034725" y="59156"/>
                </a:lnTo>
                <a:lnTo>
                  <a:pt x="3070194" y="58488"/>
                </a:lnTo>
                <a:lnTo>
                  <a:pt x="3105129" y="58042"/>
                </a:lnTo>
                <a:lnTo>
                  <a:pt x="3139708" y="57039"/>
                </a:lnTo>
                <a:lnTo>
                  <a:pt x="3174050" y="55665"/>
                </a:lnTo>
                <a:lnTo>
                  <a:pt x="3208233" y="54043"/>
                </a:lnTo>
                <a:lnTo>
                  <a:pt x="3240899" y="52962"/>
                </a:lnTo>
                <a:lnTo>
                  <a:pt x="3272555" y="52241"/>
                </a:lnTo>
                <a:lnTo>
                  <a:pt x="3303536" y="51761"/>
                </a:lnTo>
                <a:lnTo>
                  <a:pt x="3331953" y="50735"/>
                </a:lnTo>
                <a:lnTo>
                  <a:pt x="3358658" y="49346"/>
                </a:lnTo>
                <a:lnTo>
                  <a:pt x="3384222" y="47714"/>
                </a:lnTo>
                <a:lnTo>
                  <a:pt x="3431441" y="45900"/>
                </a:lnTo>
                <a:lnTo>
                  <a:pt x="3475946" y="44389"/>
                </a:lnTo>
                <a:lnTo>
                  <a:pt x="3519244" y="41366"/>
                </a:lnTo>
                <a:lnTo>
                  <a:pt x="3556363" y="39551"/>
                </a:lnTo>
                <a:lnTo>
                  <a:pt x="3589323" y="38040"/>
                </a:lnTo>
                <a:lnTo>
                  <a:pt x="3620434" y="35015"/>
                </a:lnTo>
                <a:lnTo>
                  <a:pt x="3654487" y="31320"/>
                </a:lnTo>
                <a:lnTo>
                  <a:pt x="3699952" y="25272"/>
                </a:lnTo>
                <a:lnTo>
                  <a:pt x="3720873" y="19699"/>
                </a:lnTo>
                <a:lnTo>
                  <a:pt x="375285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1" name="SMARTInkShape-Group712"/>
          <p:cNvGrpSpPr/>
          <p:nvPr/>
        </p:nvGrpSpPr>
        <p:grpSpPr>
          <a:xfrm>
            <a:off x="4960233" y="1891410"/>
            <a:ext cx="3669418" cy="681550"/>
            <a:chOff x="4960233" y="1891410"/>
            <a:chExt cx="3669418" cy="681550"/>
          </a:xfrm>
        </p:grpSpPr>
        <p:sp>
          <p:nvSpPr>
            <p:cNvPr id="214" name="SMARTInkShape-3774"/>
            <p:cNvSpPr/>
            <p:nvPr>
              <p:custDataLst>
                <p:tags r:id="rId157"/>
              </p:custDataLst>
            </p:nvPr>
          </p:nvSpPr>
          <p:spPr>
            <a:xfrm>
              <a:off x="4997450" y="2387600"/>
              <a:ext cx="107951" cy="19051"/>
            </a:xfrm>
            <a:custGeom>
              <a:avLst/>
              <a:gdLst/>
              <a:ahLst/>
              <a:cxnLst/>
              <a:rect l="0" t="0" r="0" b="0"/>
              <a:pathLst>
                <a:path w="107951" h="19051">
                  <a:moveTo>
                    <a:pt x="0" y="19050"/>
                  </a:moveTo>
                  <a:lnTo>
                    <a:pt x="0" y="19050"/>
                  </a:lnTo>
                  <a:lnTo>
                    <a:pt x="45441" y="13980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3775"/>
            <p:cNvSpPr/>
            <p:nvPr>
              <p:custDataLst>
                <p:tags r:id="rId158"/>
              </p:custDataLst>
            </p:nvPr>
          </p:nvSpPr>
          <p:spPr>
            <a:xfrm>
              <a:off x="4960233" y="2241550"/>
              <a:ext cx="119768" cy="31751"/>
            </a:xfrm>
            <a:custGeom>
              <a:avLst/>
              <a:gdLst/>
              <a:ahLst/>
              <a:cxnLst/>
              <a:rect l="0" t="0" r="0" b="0"/>
              <a:pathLst>
                <a:path w="119768" h="31751">
                  <a:moveTo>
                    <a:pt x="5467" y="31750"/>
                  </a:moveTo>
                  <a:lnTo>
                    <a:pt x="5467" y="31750"/>
                  </a:lnTo>
                  <a:lnTo>
                    <a:pt x="0" y="26283"/>
                  </a:lnTo>
                  <a:lnTo>
                    <a:pt x="6120" y="22290"/>
                  </a:lnTo>
                  <a:lnTo>
                    <a:pt x="50041" y="10496"/>
                  </a:lnTo>
                  <a:lnTo>
                    <a:pt x="1197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3776"/>
            <p:cNvSpPr/>
            <p:nvPr>
              <p:custDataLst>
                <p:tags r:id="rId159"/>
              </p:custDataLst>
            </p:nvPr>
          </p:nvSpPr>
          <p:spPr>
            <a:xfrm>
              <a:off x="5398455" y="2177696"/>
              <a:ext cx="124449" cy="395264"/>
            </a:xfrm>
            <a:custGeom>
              <a:avLst/>
              <a:gdLst/>
              <a:ahLst/>
              <a:cxnLst/>
              <a:rect l="0" t="0" r="0" b="0"/>
              <a:pathLst>
                <a:path w="124449" h="395264">
                  <a:moveTo>
                    <a:pt x="18095" y="127354"/>
                  </a:moveTo>
                  <a:lnTo>
                    <a:pt x="18095" y="127354"/>
                  </a:lnTo>
                  <a:lnTo>
                    <a:pt x="18095" y="168781"/>
                  </a:lnTo>
                  <a:lnTo>
                    <a:pt x="18095" y="211816"/>
                  </a:lnTo>
                  <a:lnTo>
                    <a:pt x="22459" y="248695"/>
                  </a:lnTo>
                  <a:lnTo>
                    <a:pt x="23856" y="285995"/>
                  </a:lnTo>
                  <a:lnTo>
                    <a:pt x="24270" y="324877"/>
                  </a:lnTo>
                  <a:lnTo>
                    <a:pt x="25099" y="364542"/>
                  </a:lnTo>
                  <a:lnTo>
                    <a:pt x="29906" y="395263"/>
                  </a:lnTo>
                  <a:lnTo>
                    <a:pt x="28791" y="394155"/>
                  </a:lnTo>
                  <a:lnTo>
                    <a:pt x="23790" y="385397"/>
                  </a:lnTo>
                  <a:lnTo>
                    <a:pt x="14150" y="340159"/>
                  </a:lnTo>
                  <a:lnTo>
                    <a:pt x="9757" y="307306"/>
                  </a:lnTo>
                  <a:lnTo>
                    <a:pt x="3316" y="263223"/>
                  </a:lnTo>
                  <a:lnTo>
                    <a:pt x="311" y="223350"/>
                  </a:lnTo>
                  <a:lnTo>
                    <a:pt x="0" y="176315"/>
                  </a:lnTo>
                  <a:lnTo>
                    <a:pt x="4188" y="137392"/>
                  </a:lnTo>
                  <a:lnTo>
                    <a:pt x="7917" y="104299"/>
                  </a:lnTo>
                  <a:lnTo>
                    <a:pt x="17352" y="60080"/>
                  </a:lnTo>
                  <a:lnTo>
                    <a:pt x="32660" y="13512"/>
                  </a:lnTo>
                  <a:lnTo>
                    <a:pt x="39188" y="882"/>
                  </a:lnTo>
                  <a:lnTo>
                    <a:pt x="42740" y="0"/>
                  </a:lnTo>
                  <a:lnTo>
                    <a:pt x="52331" y="2784"/>
                  </a:lnTo>
                  <a:lnTo>
                    <a:pt x="59887" y="10606"/>
                  </a:lnTo>
                  <a:lnTo>
                    <a:pt x="65597" y="23255"/>
                  </a:lnTo>
                  <a:lnTo>
                    <a:pt x="73130" y="63988"/>
                  </a:lnTo>
                  <a:lnTo>
                    <a:pt x="75121" y="111430"/>
                  </a:lnTo>
                  <a:lnTo>
                    <a:pt x="75209" y="121538"/>
                  </a:lnTo>
                  <a:lnTo>
                    <a:pt x="76631" y="123477"/>
                  </a:lnTo>
                  <a:lnTo>
                    <a:pt x="111555" y="145607"/>
                  </a:lnTo>
                  <a:lnTo>
                    <a:pt x="120654" y="160749"/>
                  </a:lnTo>
                  <a:lnTo>
                    <a:pt x="124448" y="178641"/>
                  </a:lnTo>
                  <a:lnTo>
                    <a:pt x="122199" y="197349"/>
                  </a:lnTo>
                  <a:lnTo>
                    <a:pt x="113695" y="212926"/>
                  </a:lnTo>
                  <a:lnTo>
                    <a:pt x="95497" y="226478"/>
                  </a:lnTo>
                  <a:lnTo>
                    <a:pt x="82343" y="232689"/>
                  </a:lnTo>
                  <a:lnTo>
                    <a:pt x="79977" y="232855"/>
                  </a:lnTo>
                  <a:lnTo>
                    <a:pt x="78399" y="232260"/>
                  </a:lnTo>
                  <a:lnTo>
                    <a:pt x="77348" y="231158"/>
                  </a:lnTo>
                  <a:lnTo>
                    <a:pt x="78058" y="229718"/>
                  </a:lnTo>
                  <a:lnTo>
                    <a:pt x="87945" y="2226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3777"/>
            <p:cNvSpPr/>
            <p:nvPr>
              <p:custDataLst>
                <p:tags r:id="rId160"/>
              </p:custDataLst>
            </p:nvPr>
          </p:nvSpPr>
          <p:spPr>
            <a:xfrm>
              <a:off x="5572661" y="2368550"/>
              <a:ext cx="43567" cy="55537"/>
            </a:xfrm>
            <a:custGeom>
              <a:avLst/>
              <a:gdLst/>
              <a:ahLst/>
              <a:cxnLst/>
              <a:rect l="0" t="0" r="0" b="0"/>
              <a:pathLst>
                <a:path w="43567" h="55537">
                  <a:moveTo>
                    <a:pt x="40739" y="6350"/>
                  </a:moveTo>
                  <a:lnTo>
                    <a:pt x="40739" y="6350"/>
                  </a:lnTo>
                  <a:lnTo>
                    <a:pt x="26434" y="6350"/>
                  </a:lnTo>
                  <a:lnTo>
                    <a:pt x="16353" y="9721"/>
                  </a:lnTo>
                  <a:lnTo>
                    <a:pt x="10381" y="15139"/>
                  </a:lnTo>
                  <a:lnTo>
                    <a:pt x="796" y="30115"/>
                  </a:lnTo>
                  <a:lnTo>
                    <a:pt x="0" y="34188"/>
                  </a:lnTo>
                  <a:lnTo>
                    <a:pt x="996" y="42476"/>
                  </a:lnTo>
                  <a:lnTo>
                    <a:pt x="5523" y="51705"/>
                  </a:lnTo>
                  <a:lnTo>
                    <a:pt x="8795" y="53520"/>
                  </a:lnTo>
                  <a:lnTo>
                    <a:pt x="18075" y="55536"/>
                  </a:lnTo>
                  <a:lnTo>
                    <a:pt x="29255" y="52670"/>
                  </a:lnTo>
                  <a:lnTo>
                    <a:pt x="35200" y="49930"/>
                  </a:lnTo>
                  <a:lnTo>
                    <a:pt x="39163" y="46692"/>
                  </a:lnTo>
                  <a:lnTo>
                    <a:pt x="43566" y="39332"/>
                  </a:lnTo>
                  <a:lnTo>
                    <a:pt x="43329" y="34688"/>
                  </a:lnTo>
                  <a:lnTo>
                    <a:pt x="39303" y="23883"/>
                  </a:lnTo>
                  <a:lnTo>
                    <a:pt x="32810" y="15789"/>
                  </a:lnTo>
                  <a:lnTo>
                    <a:pt x="898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3778"/>
            <p:cNvSpPr/>
            <p:nvPr>
              <p:custDataLst>
                <p:tags r:id="rId161"/>
              </p:custDataLst>
            </p:nvPr>
          </p:nvSpPr>
          <p:spPr>
            <a:xfrm>
              <a:off x="5473724" y="1949782"/>
              <a:ext cx="95227" cy="126682"/>
            </a:xfrm>
            <a:custGeom>
              <a:avLst/>
              <a:gdLst/>
              <a:ahLst/>
              <a:cxnLst/>
              <a:rect l="0" t="0" r="0" b="0"/>
              <a:pathLst>
                <a:path w="95227" h="126682">
                  <a:moveTo>
                    <a:pt x="12676" y="50468"/>
                  </a:moveTo>
                  <a:lnTo>
                    <a:pt x="12676" y="50468"/>
                  </a:lnTo>
                  <a:lnTo>
                    <a:pt x="9305" y="50468"/>
                  </a:lnTo>
                  <a:lnTo>
                    <a:pt x="8312" y="51879"/>
                  </a:lnTo>
                  <a:lnTo>
                    <a:pt x="616" y="97416"/>
                  </a:lnTo>
                  <a:lnTo>
                    <a:pt x="32" y="126681"/>
                  </a:lnTo>
                  <a:lnTo>
                    <a:pt x="0" y="124087"/>
                  </a:lnTo>
                  <a:lnTo>
                    <a:pt x="19750" y="81925"/>
                  </a:lnTo>
                  <a:lnTo>
                    <a:pt x="36569" y="36745"/>
                  </a:lnTo>
                  <a:lnTo>
                    <a:pt x="52805" y="0"/>
                  </a:lnTo>
                  <a:lnTo>
                    <a:pt x="54951" y="595"/>
                  </a:lnTo>
                  <a:lnTo>
                    <a:pt x="61342" y="14210"/>
                  </a:lnTo>
                  <a:lnTo>
                    <a:pt x="71939" y="57844"/>
                  </a:lnTo>
                  <a:lnTo>
                    <a:pt x="84773" y="99929"/>
                  </a:lnTo>
                  <a:lnTo>
                    <a:pt x="95226" y="1203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3779"/>
            <p:cNvSpPr/>
            <p:nvPr>
              <p:custDataLst>
                <p:tags r:id="rId162"/>
              </p:custDataLst>
            </p:nvPr>
          </p:nvSpPr>
          <p:spPr>
            <a:xfrm>
              <a:off x="5820800" y="2286077"/>
              <a:ext cx="129151" cy="6274"/>
            </a:xfrm>
            <a:custGeom>
              <a:avLst/>
              <a:gdLst/>
              <a:ahLst/>
              <a:cxnLst/>
              <a:rect l="0" t="0" r="0" b="0"/>
              <a:pathLst>
                <a:path w="129151" h="6274">
                  <a:moveTo>
                    <a:pt x="21200" y="6273"/>
                  </a:moveTo>
                  <a:lnTo>
                    <a:pt x="21200" y="6273"/>
                  </a:lnTo>
                  <a:lnTo>
                    <a:pt x="17829" y="6273"/>
                  </a:lnTo>
                  <a:lnTo>
                    <a:pt x="14293" y="4391"/>
                  </a:lnTo>
                  <a:lnTo>
                    <a:pt x="10368" y="1909"/>
                  </a:lnTo>
                  <a:lnTo>
                    <a:pt x="2102" y="315"/>
                  </a:lnTo>
                  <a:lnTo>
                    <a:pt x="0" y="184"/>
                  </a:lnTo>
                  <a:lnTo>
                    <a:pt x="7158" y="0"/>
                  </a:lnTo>
                  <a:lnTo>
                    <a:pt x="48374" y="4959"/>
                  </a:lnTo>
                  <a:lnTo>
                    <a:pt x="82638" y="5884"/>
                  </a:lnTo>
                  <a:lnTo>
                    <a:pt x="129150" y="62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3780"/>
            <p:cNvSpPr/>
            <p:nvPr>
              <p:custDataLst>
                <p:tags r:id="rId163"/>
              </p:custDataLst>
            </p:nvPr>
          </p:nvSpPr>
          <p:spPr>
            <a:xfrm>
              <a:off x="5887671" y="2228850"/>
              <a:ext cx="30530" cy="171451"/>
            </a:xfrm>
            <a:custGeom>
              <a:avLst/>
              <a:gdLst/>
              <a:ahLst/>
              <a:cxnLst/>
              <a:rect l="0" t="0" r="0" b="0"/>
              <a:pathLst>
                <a:path w="30530" h="171451">
                  <a:moveTo>
                    <a:pt x="17829" y="0"/>
                  </a:moveTo>
                  <a:lnTo>
                    <a:pt x="17829" y="0"/>
                  </a:lnTo>
                  <a:lnTo>
                    <a:pt x="14458" y="0"/>
                  </a:lnTo>
                  <a:lnTo>
                    <a:pt x="10922" y="1881"/>
                  </a:lnTo>
                  <a:lnTo>
                    <a:pt x="8990" y="3371"/>
                  </a:lnTo>
                  <a:lnTo>
                    <a:pt x="2902" y="18951"/>
                  </a:lnTo>
                  <a:lnTo>
                    <a:pt x="0" y="38071"/>
                  </a:lnTo>
                  <a:lnTo>
                    <a:pt x="3966" y="83043"/>
                  </a:lnTo>
                  <a:lnTo>
                    <a:pt x="11642" y="121531"/>
                  </a:lnTo>
                  <a:lnTo>
                    <a:pt x="30529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3781"/>
            <p:cNvSpPr/>
            <p:nvPr>
              <p:custDataLst>
                <p:tags r:id="rId164"/>
              </p:custDataLst>
            </p:nvPr>
          </p:nvSpPr>
          <p:spPr>
            <a:xfrm>
              <a:off x="6032507" y="2105934"/>
              <a:ext cx="124574" cy="395626"/>
            </a:xfrm>
            <a:custGeom>
              <a:avLst/>
              <a:gdLst/>
              <a:ahLst/>
              <a:cxnLst/>
              <a:rect l="0" t="0" r="0" b="0"/>
              <a:pathLst>
                <a:path w="124574" h="395626">
                  <a:moveTo>
                    <a:pt x="6343" y="230866"/>
                  </a:moveTo>
                  <a:lnTo>
                    <a:pt x="6343" y="230866"/>
                  </a:lnTo>
                  <a:lnTo>
                    <a:pt x="876" y="277775"/>
                  </a:lnTo>
                  <a:lnTo>
                    <a:pt x="168" y="324459"/>
                  </a:lnTo>
                  <a:lnTo>
                    <a:pt x="16" y="371907"/>
                  </a:lnTo>
                  <a:lnTo>
                    <a:pt x="0" y="391111"/>
                  </a:lnTo>
                  <a:lnTo>
                    <a:pt x="703" y="394140"/>
                  </a:lnTo>
                  <a:lnTo>
                    <a:pt x="1877" y="395454"/>
                  </a:lnTo>
                  <a:lnTo>
                    <a:pt x="3366" y="395625"/>
                  </a:lnTo>
                  <a:lnTo>
                    <a:pt x="5020" y="388288"/>
                  </a:lnTo>
                  <a:lnTo>
                    <a:pt x="10533" y="343893"/>
                  </a:lnTo>
                  <a:lnTo>
                    <a:pt x="14148" y="296362"/>
                  </a:lnTo>
                  <a:lnTo>
                    <a:pt x="17573" y="259269"/>
                  </a:lnTo>
                  <a:lnTo>
                    <a:pt x="21447" y="216914"/>
                  </a:lnTo>
                  <a:lnTo>
                    <a:pt x="27595" y="169660"/>
                  </a:lnTo>
                  <a:lnTo>
                    <a:pt x="33663" y="135460"/>
                  </a:lnTo>
                  <a:lnTo>
                    <a:pt x="41062" y="98152"/>
                  </a:lnTo>
                  <a:lnTo>
                    <a:pt x="49055" y="62756"/>
                  </a:lnTo>
                  <a:lnTo>
                    <a:pt x="62025" y="23753"/>
                  </a:lnTo>
                  <a:lnTo>
                    <a:pt x="76229" y="5105"/>
                  </a:lnTo>
                  <a:lnTo>
                    <a:pt x="82793" y="0"/>
                  </a:lnTo>
                  <a:lnTo>
                    <a:pt x="85534" y="50"/>
                  </a:lnTo>
                  <a:lnTo>
                    <a:pt x="88064" y="1494"/>
                  </a:lnTo>
                  <a:lnTo>
                    <a:pt x="90457" y="3868"/>
                  </a:lnTo>
                  <a:lnTo>
                    <a:pt x="97196" y="17322"/>
                  </a:lnTo>
                  <a:lnTo>
                    <a:pt x="95654" y="64062"/>
                  </a:lnTo>
                  <a:lnTo>
                    <a:pt x="86675" y="109462"/>
                  </a:lnTo>
                  <a:lnTo>
                    <a:pt x="70205" y="151046"/>
                  </a:lnTo>
                  <a:lnTo>
                    <a:pt x="67968" y="154369"/>
                  </a:lnTo>
                  <a:lnTo>
                    <a:pt x="67181" y="157290"/>
                  </a:lnTo>
                  <a:lnTo>
                    <a:pt x="67364" y="159943"/>
                  </a:lnTo>
                  <a:lnTo>
                    <a:pt x="68189" y="162417"/>
                  </a:lnTo>
                  <a:lnTo>
                    <a:pt x="70152" y="164067"/>
                  </a:lnTo>
                  <a:lnTo>
                    <a:pt x="105121" y="176076"/>
                  </a:lnTo>
                  <a:lnTo>
                    <a:pt x="118317" y="188996"/>
                  </a:lnTo>
                  <a:lnTo>
                    <a:pt x="123137" y="202144"/>
                  </a:lnTo>
                  <a:lnTo>
                    <a:pt x="124573" y="215984"/>
                  </a:lnTo>
                  <a:lnTo>
                    <a:pt x="122860" y="226839"/>
                  </a:lnTo>
                  <a:lnTo>
                    <a:pt x="114558" y="244254"/>
                  </a:lnTo>
                  <a:lnTo>
                    <a:pt x="107120" y="252809"/>
                  </a:lnTo>
                  <a:lnTo>
                    <a:pt x="100522" y="257552"/>
                  </a:lnTo>
                  <a:lnTo>
                    <a:pt x="95243" y="2562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3782"/>
            <p:cNvSpPr/>
            <p:nvPr>
              <p:custDataLst>
                <p:tags r:id="rId165"/>
              </p:custDataLst>
            </p:nvPr>
          </p:nvSpPr>
          <p:spPr>
            <a:xfrm>
              <a:off x="6216650" y="2311400"/>
              <a:ext cx="24518" cy="82551"/>
            </a:xfrm>
            <a:custGeom>
              <a:avLst/>
              <a:gdLst/>
              <a:ahLst/>
              <a:cxnLst/>
              <a:rect l="0" t="0" r="0" b="0"/>
              <a:pathLst>
                <a:path w="24518" h="82551">
                  <a:moveTo>
                    <a:pt x="19050" y="0"/>
                  </a:moveTo>
                  <a:lnTo>
                    <a:pt x="19050" y="0"/>
                  </a:lnTo>
                  <a:lnTo>
                    <a:pt x="23414" y="10139"/>
                  </a:lnTo>
                  <a:lnTo>
                    <a:pt x="24517" y="17676"/>
                  </a:lnTo>
                  <a:lnTo>
                    <a:pt x="10451" y="63891"/>
                  </a:lnTo>
                  <a:lnTo>
                    <a:pt x="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3783"/>
            <p:cNvSpPr/>
            <p:nvPr>
              <p:custDataLst>
                <p:tags r:id="rId166"/>
              </p:custDataLst>
            </p:nvPr>
          </p:nvSpPr>
          <p:spPr>
            <a:xfrm>
              <a:off x="6086820" y="1918906"/>
              <a:ext cx="136181" cy="106745"/>
            </a:xfrm>
            <a:custGeom>
              <a:avLst/>
              <a:gdLst/>
              <a:ahLst/>
              <a:cxnLst/>
              <a:rect l="0" t="0" r="0" b="0"/>
              <a:pathLst>
                <a:path w="136181" h="106745">
                  <a:moveTo>
                    <a:pt x="15530" y="74994"/>
                  </a:moveTo>
                  <a:lnTo>
                    <a:pt x="15530" y="74994"/>
                  </a:lnTo>
                  <a:lnTo>
                    <a:pt x="20599" y="69219"/>
                  </a:lnTo>
                  <a:lnTo>
                    <a:pt x="25656" y="59799"/>
                  </a:lnTo>
                  <a:lnTo>
                    <a:pt x="27086" y="54600"/>
                  </a:lnTo>
                  <a:lnTo>
                    <a:pt x="26762" y="53637"/>
                  </a:lnTo>
                  <a:lnTo>
                    <a:pt x="25840" y="53700"/>
                  </a:lnTo>
                  <a:lnTo>
                    <a:pt x="24520" y="54448"/>
                  </a:lnTo>
                  <a:lnTo>
                    <a:pt x="4919" y="84156"/>
                  </a:lnTo>
                  <a:lnTo>
                    <a:pt x="701" y="86122"/>
                  </a:lnTo>
                  <a:lnTo>
                    <a:pt x="0" y="84529"/>
                  </a:lnTo>
                  <a:lnTo>
                    <a:pt x="5690" y="57670"/>
                  </a:lnTo>
                  <a:lnTo>
                    <a:pt x="23699" y="26521"/>
                  </a:lnTo>
                  <a:lnTo>
                    <a:pt x="43877" y="4898"/>
                  </a:lnTo>
                  <a:lnTo>
                    <a:pt x="50707" y="1507"/>
                  </a:lnTo>
                  <a:lnTo>
                    <a:pt x="58446" y="0"/>
                  </a:lnTo>
                  <a:lnTo>
                    <a:pt x="63191" y="2420"/>
                  </a:lnTo>
                  <a:lnTo>
                    <a:pt x="74105" y="12635"/>
                  </a:lnTo>
                  <a:lnTo>
                    <a:pt x="102736" y="58472"/>
                  </a:lnTo>
                  <a:lnTo>
                    <a:pt x="136180" y="1067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3784"/>
            <p:cNvSpPr/>
            <p:nvPr>
              <p:custDataLst>
                <p:tags r:id="rId167"/>
              </p:custDataLst>
            </p:nvPr>
          </p:nvSpPr>
          <p:spPr>
            <a:xfrm>
              <a:off x="6404040" y="2147183"/>
              <a:ext cx="102671" cy="366467"/>
            </a:xfrm>
            <a:custGeom>
              <a:avLst/>
              <a:gdLst/>
              <a:ahLst/>
              <a:cxnLst/>
              <a:rect l="0" t="0" r="0" b="0"/>
              <a:pathLst>
                <a:path w="102671" h="366467">
                  <a:moveTo>
                    <a:pt x="9460" y="5467"/>
                  </a:moveTo>
                  <a:lnTo>
                    <a:pt x="9460" y="5467"/>
                  </a:lnTo>
                  <a:lnTo>
                    <a:pt x="9458" y="2096"/>
                  </a:lnTo>
                  <a:lnTo>
                    <a:pt x="8755" y="1103"/>
                  </a:lnTo>
                  <a:lnTo>
                    <a:pt x="7578" y="441"/>
                  </a:lnTo>
                  <a:lnTo>
                    <a:pt x="6089" y="0"/>
                  </a:lnTo>
                  <a:lnTo>
                    <a:pt x="5096" y="1116"/>
                  </a:lnTo>
                  <a:lnTo>
                    <a:pt x="0" y="23613"/>
                  </a:lnTo>
                  <a:lnTo>
                    <a:pt x="1091" y="46670"/>
                  </a:lnTo>
                  <a:lnTo>
                    <a:pt x="5883" y="68005"/>
                  </a:lnTo>
                  <a:lnTo>
                    <a:pt x="15142" y="84361"/>
                  </a:lnTo>
                  <a:lnTo>
                    <a:pt x="22803" y="89920"/>
                  </a:lnTo>
                  <a:lnTo>
                    <a:pt x="26823" y="91402"/>
                  </a:lnTo>
                  <a:lnTo>
                    <a:pt x="38814" y="87405"/>
                  </a:lnTo>
                  <a:lnTo>
                    <a:pt x="45963" y="83376"/>
                  </a:lnTo>
                  <a:lnTo>
                    <a:pt x="66137" y="57479"/>
                  </a:lnTo>
                  <a:lnTo>
                    <a:pt x="88664" y="13096"/>
                  </a:lnTo>
                  <a:lnTo>
                    <a:pt x="89780" y="11964"/>
                  </a:lnTo>
                  <a:lnTo>
                    <a:pt x="90523" y="11915"/>
                  </a:lnTo>
                  <a:lnTo>
                    <a:pt x="93695" y="58301"/>
                  </a:lnTo>
                  <a:lnTo>
                    <a:pt x="97440" y="100727"/>
                  </a:lnTo>
                  <a:lnTo>
                    <a:pt x="98883" y="139106"/>
                  </a:lnTo>
                  <a:lnTo>
                    <a:pt x="102670" y="179433"/>
                  </a:lnTo>
                  <a:lnTo>
                    <a:pt x="102426" y="225418"/>
                  </a:lnTo>
                  <a:lnTo>
                    <a:pt x="99163" y="267950"/>
                  </a:lnTo>
                  <a:lnTo>
                    <a:pt x="88379" y="311943"/>
                  </a:lnTo>
                  <a:lnTo>
                    <a:pt x="72661" y="353872"/>
                  </a:lnTo>
                  <a:lnTo>
                    <a:pt x="68528" y="360504"/>
                  </a:lnTo>
                  <a:lnTo>
                    <a:pt x="62950" y="364219"/>
                  </a:lnTo>
                  <a:lnTo>
                    <a:pt x="49226" y="366466"/>
                  </a:lnTo>
                  <a:lnTo>
                    <a:pt x="42321" y="362550"/>
                  </a:lnTo>
                  <a:lnTo>
                    <a:pt x="29003" y="346909"/>
                  </a:lnTo>
                  <a:lnTo>
                    <a:pt x="16348" y="317675"/>
                  </a:lnTo>
                  <a:lnTo>
                    <a:pt x="16283" y="297096"/>
                  </a:lnTo>
                  <a:lnTo>
                    <a:pt x="27162" y="255433"/>
                  </a:lnTo>
                  <a:lnTo>
                    <a:pt x="41210" y="2340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3785"/>
            <p:cNvSpPr/>
            <p:nvPr>
              <p:custDataLst>
                <p:tags r:id="rId168"/>
              </p:custDataLst>
            </p:nvPr>
          </p:nvSpPr>
          <p:spPr>
            <a:xfrm>
              <a:off x="6588404" y="2292350"/>
              <a:ext cx="15597" cy="76201"/>
            </a:xfrm>
            <a:custGeom>
              <a:avLst/>
              <a:gdLst/>
              <a:ahLst/>
              <a:cxnLst/>
              <a:rect l="0" t="0" r="0" b="0"/>
              <a:pathLst>
                <a:path w="15597" h="76201">
                  <a:moveTo>
                    <a:pt x="15596" y="0"/>
                  </a:moveTo>
                  <a:lnTo>
                    <a:pt x="15596" y="0"/>
                  </a:lnTo>
                  <a:lnTo>
                    <a:pt x="12225" y="25040"/>
                  </a:lnTo>
                  <a:lnTo>
                    <a:pt x="0" y="62656"/>
                  </a:lnTo>
                  <a:lnTo>
                    <a:pt x="2896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3786"/>
            <p:cNvSpPr/>
            <p:nvPr>
              <p:custDataLst>
                <p:tags r:id="rId169"/>
              </p:custDataLst>
            </p:nvPr>
          </p:nvSpPr>
          <p:spPr>
            <a:xfrm>
              <a:off x="6627588" y="2279650"/>
              <a:ext cx="41355" cy="104629"/>
            </a:xfrm>
            <a:custGeom>
              <a:avLst/>
              <a:gdLst/>
              <a:ahLst/>
              <a:cxnLst/>
              <a:rect l="0" t="0" r="0" b="0"/>
              <a:pathLst>
                <a:path w="41355" h="104629">
                  <a:moveTo>
                    <a:pt x="33562" y="6350"/>
                  </a:moveTo>
                  <a:lnTo>
                    <a:pt x="33562" y="6350"/>
                  </a:lnTo>
                  <a:lnTo>
                    <a:pt x="33560" y="2979"/>
                  </a:lnTo>
                  <a:lnTo>
                    <a:pt x="32150" y="1986"/>
                  </a:lnTo>
                  <a:lnTo>
                    <a:pt x="26820" y="883"/>
                  </a:lnTo>
                  <a:lnTo>
                    <a:pt x="19747" y="4155"/>
                  </a:lnTo>
                  <a:lnTo>
                    <a:pt x="15886" y="7003"/>
                  </a:lnTo>
                  <a:lnTo>
                    <a:pt x="9714" y="17694"/>
                  </a:lnTo>
                  <a:lnTo>
                    <a:pt x="0" y="50924"/>
                  </a:lnTo>
                  <a:lnTo>
                    <a:pt x="177" y="74355"/>
                  </a:lnTo>
                  <a:lnTo>
                    <a:pt x="4699" y="94703"/>
                  </a:lnTo>
                  <a:lnTo>
                    <a:pt x="7264" y="99119"/>
                  </a:lnTo>
                  <a:lnTo>
                    <a:pt x="10386" y="102063"/>
                  </a:lnTo>
                  <a:lnTo>
                    <a:pt x="13878" y="104025"/>
                  </a:lnTo>
                  <a:lnTo>
                    <a:pt x="16911" y="104628"/>
                  </a:lnTo>
                  <a:lnTo>
                    <a:pt x="19639" y="104324"/>
                  </a:lnTo>
                  <a:lnTo>
                    <a:pt x="22163" y="103416"/>
                  </a:lnTo>
                  <a:lnTo>
                    <a:pt x="32458" y="85283"/>
                  </a:lnTo>
                  <a:lnTo>
                    <a:pt x="41074" y="60939"/>
                  </a:lnTo>
                  <a:lnTo>
                    <a:pt x="41354" y="32481"/>
                  </a:lnTo>
                  <a:lnTo>
                    <a:pt x="36789" y="17728"/>
                  </a:lnTo>
                  <a:lnTo>
                    <a:pt x="30764" y="7879"/>
                  </a:lnTo>
                  <a:lnTo>
                    <a:pt x="2086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3787"/>
            <p:cNvSpPr/>
            <p:nvPr>
              <p:custDataLst>
                <p:tags r:id="rId170"/>
              </p:custDataLst>
            </p:nvPr>
          </p:nvSpPr>
          <p:spPr>
            <a:xfrm>
              <a:off x="6838950" y="2254250"/>
              <a:ext cx="133351" cy="19051"/>
            </a:xfrm>
            <a:custGeom>
              <a:avLst/>
              <a:gdLst/>
              <a:ahLst/>
              <a:cxnLst/>
              <a:rect l="0" t="0" r="0" b="0"/>
              <a:pathLst>
                <a:path w="133351" h="19051">
                  <a:moveTo>
                    <a:pt x="0" y="19050"/>
                  </a:moveTo>
                  <a:lnTo>
                    <a:pt x="0" y="19050"/>
                  </a:lnTo>
                  <a:lnTo>
                    <a:pt x="0" y="15679"/>
                  </a:lnTo>
                  <a:lnTo>
                    <a:pt x="1411" y="15392"/>
                  </a:lnTo>
                  <a:lnTo>
                    <a:pt x="27789" y="18429"/>
                  </a:lnTo>
                  <a:lnTo>
                    <a:pt x="75234" y="14563"/>
                  </a:lnTo>
                  <a:lnTo>
                    <a:pt x="107037" y="11841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3788"/>
            <p:cNvSpPr/>
            <p:nvPr>
              <p:custDataLst>
                <p:tags r:id="rId171"/>
              </p:custDataLst>
            </p:nvPr>
          </p:nvSpPr>
          <p:spPr>
            <a:xfrm>
              <a:off x="6906047" y="2209800"/>
              <a:ext cx="28154" cy="158751"/>
            </a:xfrm>
            <a:custGeom>
              <a:avLst/>
              <a:gdLst/>
              <a:ahLst/>
              <a:cxnLst/>
              <a:rect l="0" t="0" r="0" b="0"/>
              <a:pathLst>
                <a:path w="28154" h="158751">
                  <a:moveTo>
                    <a:pt x="9103" y="0"/>
                  </a:moveTo>
                  <a:lnTo>
                    <a:pt x="9103" y="0"/>
                  </a:lnTo>
                  <a:lnTo>
                    <a:pt x="5732" y="0"/>
                  </a:lnTo>
                  <a:lnTo>
                    <a:pt x="2195" y="3763"/>
                  </a:lnTo>
                  <a:lnTo>
                    <a:pt x="264" y="6742"/>
                  </a:lnTo>
                  <a:lnTo>
                    <a:pt x="0" y="15696"/>
                  </a:lnTo>
                  <a:lnTo>
                    <a:pt x="3096" y="59348"/>
                  </a:lnTo>
                  <a:lnTo>
                    <a:pt x="11470" y="103497"/>
                  </a:lnTo>
                  <a:lnTo>
                    <a:pt x="28153" y="158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3789"/>
            <p:cNvSpPr/>
            <p:nvPr>
              <p:custDataLst>
                <p:tags r:id="rId172"/>
              </p:custDataLst>
            </p:nvPr>
          </p:nvSpPr>
          <p:spPr>
            <a:xfrm>
              <a:off x="6997934" y="2089470"/>
              <a:ext cx="141008" cy="438549"/>
            </a:xfrm>
            <a:custGeom>
              <a:avLst/>
              <a:gdLst/>
              <a:ahLst/>
              <a:cxnLst/>
              <a:rect l="0" t="0" r="0" b="0"/>
              <a:pathLst>
                <a:path w="141008" h="438549">
                  <a:moveTo>
                    <a:pt x="25166" y="240980"/>
                  </a:moveTo>
                  <a:lnTo>
                    <a:pt x="25166" y="240980"/>
                  </a:lnTo>
                  <a:lnTo>
                    <a:pt x="21403" y="266084"/>
                  </a:lnTo>
                  <a:lnTo>
                    <a:pt x="15115" y="302511"/>
                  </a:lnTo>
                  <a:lnTo>
                    <a:pt x="11368" y="341291"/>
                  </a:lnTo>
                  <a:lnTo>
                    <a:pt x="5790" y="382885"/>
                  </a:lnTo>
                  <a:lnTo>
                    <a:pt x="957" y="425174"/>
                  </a:lnTo>
                  <a:lnTo>
                    <a:pt x="118" y="438548"/>
                  </a:lnTo>
                  <a:lnTo>
                    <a:pt x="0" y="438309"/>
                  </a:lnTo>
                  <a:lnTo>
                    <a:pt x="3168" y="400315"/>
                  </a:lnTo>
                  <a:lnTo>
                    <a:pt x="8614" y="355062"/>
                  </a:lnTo>
                  <a:lnTo>
                    <a:pt x="11323" y="316018"/>
                  </a:lnTo>
                  <a:lnTo>
                    <a:pt x="15498" y="278735"/>
                  </a:lnTo>
                  <a:lnTo>
                    <a:pt x="17833" y="240878"/>
                  </a:lnTo>
                  <a:lnTo>
                    <a:pt x="21896" y="202850"/>
                  </a:lnTo>
                  <a:lnTo>
                    <a:pt x="27475" y="168059"/>
                  </a:lnTo>
                  <a:lnTo>
                    <a:pt x="34658" y="130960"/>
                  </a:lnTo>
                  <a:lnTo>
                    <a:pt x="45931" y="90946"/>
                  </a:lnTo>
                  <a:lnTo>
                    <a:pt x="62063" y="48020"/>
                  </a:lnTo>
                  <a:lnTo>
                    <a:pt x="86129" y="7640"/>
                  </a:lnTo>
                  <a:lnTo>
                    <a:pt x="96710" y="160"/>
                  </a:lnTo>
                  <a:lnTo>
                    <a:pt x="102495" y="0"/>
                  </a:lnTo>
                  <a:lnTo>
                    <a:pt x="114568" y="5467"/>
                  </a:lnTo>
                  <a:lnTo>
                    <a:pt x="117928" y="12710"/>
                  </a:lnTo>
                  <a:lnTo>
                    <a:pt x="119287" y="45090"/>
                  </a:lnTo>
                  <a:lnTo>
                    <a:pt x="113809" y="77654"/>
                  </a:lnTo>
                  <a:lnTo>
                    <a:pt x="94538" y="120755"/>
                  </a:lnTo>
                  <a:lnTo>
                    <a:pt x="83714" y="142887"/>
                  </a:lnTo>
                  <a:lnTo>
                    <a:pt x="83952" y="144540"/>
                  </a:lnTo>
                  <a:lnTo>
                    <a:pt x="86101" y="148259"/>
                  </a:lnTo>
                  <a:lnTo>
                    <a:pt x="132054" y="180557"/>
                  </a:lnTo>
                  <a:lnTo>
                    <a:pt x="139230" y="191548"/>
                  </a:lnTo>
                  <a:lnTo>
                    <a:pt x="141007" y="203488"/>
                  </a:lnTo>
                  <a:lnTo>
                    <a:pt x="140493" y="209635"/>
                  </a:lnTo>
                  <a:lnTo>
                    <a:pt x="136159" y="220229"/>
                  </a:lnTo>
                  <a:lnTo>
                    <a:pt x="117863" y="245826"/>
                  </a:lnTo>
                  <a:lnTo>
                    <a:pt x="101366" y="2536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3790"/>
            <p:cNvSpPr/>
            <p:nvPr>
              <p:custDataLst>
                <p:tags r:id="rId173"/>
              </p:custDataLst>
            </p:nvPr>
          </p:nvSpPr>
          <p:spPr>
            <a:xfrm>
              <a:off x="7175500" y="2299844"/>
              <a:ext cx="101601" cy="98497"/>
            </a:xfrm>
            <a:custGeom>
              <a:avLst/>
              <a:gdLst/>
              <a:ahLst/>
              <a:cxnLst/>
              <a:rect l="0" t="0" r="0" b="0"/>
              <a:pathLst>
                <a:path w="101601" h="98497">
                  <a:moveTo>
                    <a:pt x="0" y="11556"/>
                  </a:moveTo>
                  <a:lnTo>
                    <a:pt x="0" y="11556"/>
                  </a:lnTo>
                  <a:lnTo>
                    <a:pt x="3370" y="11556"/>
                  </a:lnTo>
                  <a:lnTo>
                    <a:pt x="4364" y="10850"/>
                  </a:lnTo>
                  <a:lnTo>
                    <a:pt x="5026" y="9674"/>
                  </a:lnTo>
                  <a:lnTo>
                    <a:pt x="6088" y="2718"/>
                  </a:lnTo>
                  <a:lnTo>
                    <a:pt x="6880" y="1430"/>
                  </a:lnTo>
                  <a:lnTo>
                    <a:pt x="8115" y="572"/>
                  </a:lnTo>
                  <a:lnTo>
                    <a:pt x="9643" y="0"/>
                  </a:lnTo>
                  <a:lnTo>
                    <a:pt x="21907" y="2566"/>
                  </a:lnTo>
                  <a:lnTo>
                    <a:pt x="32204" y="7795"/>
                  </a:lnTo>
                  <a:lnTo>
                    <a:pt x="37361" y="15529"/>
                  </a:lnTo>
                  <a:lnTo>
                    <a:pt x="39723" y="20554"/>
                  </a:lnTo>
                  <a:lnTo>
                    <a:pt x="38587" y="35546"/>
                  </a:lnTo>
                  <a:lnTo>
                    <a:pt x="33378" y="51852"/>
                  </a:lnTo>
                  <a:lnTo>
                    <a:pt x="14987" y="90534"/>
                  </a:lnTo>
                  <a:lnTo>
                    <a:pt x="14224" y="93841"/>
                  </a:lnTo>
                  <a:lnTo>
                    <a:pt x="15832" y="96046"/>
                  </a:lnTo>
                  <a:lnTo>
                    <a:pt x="23264" y="98496"/>
                  </a:lnTo>
                  <a:lnTo>
                    <a:pt x="42720" y="96504"/>
                  </a:lnTo>
                  <a:lnTo>
                    <a:pt x="101600" y="750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3791"/>
            <p:cNvSpPr/>
            <p:nvPr>
              <p:custDataLst>
                <p:tags r:id="rId174"/>
              </p:custDataLst>
            </p:nvPr>
          </p:nvSpPr>
          <p:spPr>
            <a:xfrm>
              <a:off x="7113505" y="1891410"/>
              <a:ext cx="125496" cy="90873"/>
            </a:xfrm>
            <a:custGeom>
              <a:avLst/>
              <a:gdLst/>
              <a:ahLst/>
              <a:cxnLst/>
              <a:rect l="0" t="0" r="0" b="0"/>
              <a:pathLst>
                <a:path w="125496" h="90873">
                  <a:moveTo>
                    <a:pt x="30245" y="19940"/>
                  </a:moveTo>
                  <a:lnTo>
                    <a:pt x="30245" y="19940"/>
                  </a:lnTo>
                  <a:lnTo>
                    <a:pt x="30245" y="16569"/>
                  </a:lnTo>
                  <a:lnTo>
                    <a:pt x="29540" y="16282"/>
                  </a:lnTo>
                  <a:lnTo>
                    <a:pt x="26874" y="17844"/>
                  </a:lnTo>
                  <a:lnTo>
                    <a:pt x="8874" y="58778"/>
                  </a:lnTo>
                  <a:lnTo>
                    <a:pt x="0" y="88519"/>
                  </a:lnTo>
                  <a:lnTo>
                    <a:pt x="910" y="90354"/>
                  </a:lnTo>
                  <a:lnTo>
                    <a:pt x="2927" y="90872"/>
                  </a:lnTo>
                  <a:lnTo>
                    <a:pt x="5683" y="90511"/>
                  </a:lnTo>
                  <a:lnTo>
                    <a:pt x="19674" y="73149"/>
                  </a:lnTo>
                  <a:lnTo>
                    <a:pt x="50365" y="27384"/>
                  </a:lnTo>
                  <a:lnTo>
                    <a:pt x="75279" y="2592"/>
                  </a:lnTo>
                  <a:lnTo>
                    <a:pt x="78612" y="613"/>
                  </a:lnTo>
                  <a:lnTo>
                    <a:pt x="82244" y="0"/>
                  </a:lnTo>
                  <a:lnTo>
                    <a:pt x="86078" y="297"/>
                  </a:lnTo>
                  <a:lnTo>
                    <a:pt x="94100" y="8152"/>
                  </a:lnTo>
                  <a:lnTo>
                    <a:pt x="102369" y="23168"/>
                  </a:lnTo>
                  <a:lnTo>
                    <a:pt x="125495" y="897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3792"/>
            <p:cNvSpPr/>
            <p:nvPr>
              <p:custDataLst>
                <p:tags r:id="rId175"/>
              </p:custDataLst>
            </p:nvPr>
          </p:nvSpPr>
          <p:spPr>
            <a:xfrm>
              <a:off x="7388029" y="2115433"/>
              <a:ext cx="122660" cy="404377"/>
            </a:xfrm>
            <a:custGeom>
              <a:avLst/>
              <a:gdLst/>
              <a:ahLst/>
              <a:cxnLst/>
              <a:rect l="0" t="0" r="0" b="0"/>
              <a:pathLst>
                <a:path w="122660" h="404377">
                  <a:moveTo>
                    <a:pt x="3371" y="5467"/>
                  </a:moveTo>
                  <a:lnTo>
                    <a:pt x="3371" y="5467"/>
                  </a:lnTo>
                  <a:lnTo>
                    <a:pt x="3371" y="0"/>
                  </a:lnTo>
                  <a:lnTo>
                    <a:pt x="0" y="9491"/>
                  </a:lnTo>
                  <a:lnTo>
                    <a:pt x="4321" y="54706"/>
                  </a:lnTo>
                  <a:lnTo>
                    <a:pt x="18767" y="96567"/>
                  </a:lnTo>
                  <a:lnTo>
                    <a:pt x="32548" y="119635"/>
                  </a:lnTo>
                  <a:lnTo>
                    <a:pt x="43150" y="126764"/>
                  </a:lnTo>
                  <a:lnTo>
                    <a:pt x="48940" y="128665"/>
                  </a:lnTo>
                  <a:lnTo>
                    <a:pt x="55622" y="127816"/>
                  </a:lnTo>
                  <a:lnTo>
                    <a:pt x="70574" y="121228"/>
                  </a:lnTo>
                  <a:lnTo>
                    <a:pt x="80982" y="109362"/>
                  </a:lnTo>
                  <a:lnTo>
                    <a:pt x="95854" y="69844"/>
                  </a:lnTo>
                  <a:lnTo>
                    <a:pt x="103630" y="33325"/>
                  </a:lnTo>
                  <a:lnTo>
                    <a:pt x="104783" y="33211"/>
                  </a:lnTo>
                  <a:lnTo>
                    <a:pt x="107944" y="40611"/>
                  </a:lnTo>
                  <a:lnTo>
                    <a:pt x="112757" y="81966"/>
                  </a:lnTo>
                  <a:lnTo>
                    <a:pt x="116700" y="122413"/>
                  </a:lnTo>
                  <a:lnTo>
                    <a:pt x="118185" y="168947"/>
                  </a:lnTo>
                  <a:lnTo>
                    <a:pt x="122659" y="215037"/>
                  </a:lnTo>
                  <a:lnTo>
                    <a:pt x="121736" y="259473"/>
                  </a:lnTo>
                  <a:lnTo>
                    <a:pt x="118473" y="305251"/>
                  </a:lnTo>
                  <a:lnTo>
                    <a:pt x="112054" y="346226"/>
                  </a:lnTo>
                  <a:lnTo>
                    <a:pt x="97930" y="391009"/>
                  </a:lnTo>
                  <a:lnTo>
                    <a:pt x="90553" y="401891"/>
                  </a:lnTo>
                  <a:lnTo>
                    <a:pt x="87598" y="403805"/>
                  </a:lnTo>
                  <a:lnTo>
                    <a:pt x="84922" y="404376"/>
                  </a:lnTo>
                  <a:lnTo>
                    <a:pt x="76305" y="397484"/>
                  </a:lnTo>
                  <a:lnTo>
                    <a:pt x="66125" y="384308"/>
                  </a:lnTo>
                  <a:lnTo>
                    <a:pt x="56896" y="366692"/>
                  </a:lnTo>
                  <a:lnTo>
                    <a:pt x="53735" y="350867"/>
                  </a:lnTo>
                  <a:lnTo>
                    <a:pt x="60521" y="2975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3793"/>
            <p:cNvSpPr/>
            <p:nvPr>
              <p:custDataLst>
                <p:tags r:id="rId176"/>
              </p:custDataLst>
            </p:nvPr>
          </p:nvSpPr>
          <p:spPr>
            <a:xfrm>
              <a:off x="7586301" y="2287513"/>
              <a:ext cx="46400" cy="131838"/>
            </a:xfrm>
            <a:custGeom>
              <a:avLst/>
              <a:gdLst/>
              <a:ahLst/>
              <a:cxnLst/>
              <a:rect l="0" t="0" r="0" b="0"/>
              <a:pathLst>
                <a:path w="46400" h="131838">
                  <a:moveTo>
                    <a:pt x="33699" y="36587"/>
                  </a:moveTo>
                  <a:lnTo>
                    <a:pt x="33699" y="36587"/>
                  </a:lnTo>
                  <a:lnTo>
                    <a:pt x="33699" y="21660"/>
                  </a:lnTo>
                  <a:lnTo>
                    <a:pt x="30328" y="12017"/>
                  </a:lnTo>
                  <a:lnTo>
                    <a:pt x="24861" y="3593"/>
                  </a:lnTo>
                  <a:lnTo>
                    <a:pt x="18953" y="756"/>
                  </a:lnTo>
                  <a:lnTo>
                    <a:pt x="15401" y="0"/>
                  </a:lnTo>
                  <a:lnTo>
                    <a:pt x="12328" y="907"/>
                  </a:lnTo>
                  <a:lnTo>
                    <a:pt x="7032" y="5677"/>
                  </a:lnTo>
                  <a:lnTo>
                    <a:pt x="85" y="16296"/>
                  </a:lnTo>
                  <a:lnTo>
                    <a:pt x="0" y="20238"/>
                  </a:lnTo>
                  <a:lnTo>
                    <a:pt x="3670" y="28380"/>
                  </a:lnTo>
                  <a:lnTo>
                    <a:pt x="10298" y="37526"/>
                  </a:lnTo>
                  <a:lnTo>
                    <a:pt x="13159" y="38624"/>
                  </a:lnTo>
                  <a:lnTo>
                    <a:pt x="23223" y="38210"/>
                  </a:lnTo>
                  <a:lnTo>
                    <a:pt x="28572" y="40366"/>
                  </a:lnTo>
                  <a:lnTo>
                    <a:pt x="35551" y="45546"/>
                  </a:lnTo>
                  <a:lnTo>
                    <a:pt x="42087" y="58291"/>
                  </a:lnTo>
                  <a:lnTo>
                    <a:pt x="45831" y="89618"/>
                  </a:lnTo>
                  <a:lnTo>
                    <a:pt x="46399" y="1318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3794"/>
            <p:cNvSpPr/>
            <p:nvPr>
              <p:custDataLst>
                <p:tags r:id="rId177"/>
              </p:custDataLst>
            </p:nvPr>
          </p:nvSpPr>
          <p:spPr>
            <a:xfrm>
              <a:off x="7823200" y="2266950"/>
              <a:ext cx="127001" cy="6351"/>
            </a:xfrm>
            <a:custGeom>
              <a:avLst/>
              <a:gdLst/>
              <a:ahLst/>
              <a:cxnLst/>
              <a:rect l="0" t="0" r="0" b="0"/>
              <a:pathLst>
                <a:path w="127001" h="6351">
                  <a:moveTo>
                    <a:pt x="0" y="6350"/>
                  </a:moveTo>
                  <a:lnTo>
                    <a:pt x="0" y="6350"/>
                  </a:lnTo>
                  <a:lnTo>
                    <a:pt x="43327" y="3205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3795"/>
            <p:cNvSpPr/>
            <p:nvPr>
              <p:custDataLst>
                <p:tags r:id="rId178"/>
              </p:custDataLst>
            </p:nvPr>
          </p:nvSpPr>
          <p:spPr>
            <a:xfrm>
              <a:off x="7912362" y="2203450"/>
              <a:ext cx="12439" cy="146051"/>
            </a:xfrm>
            <a:custGeom>
              <a:avLst/>
              <a:gdLst/>
              <a:ahLst/>
              <a:cxnLst/>
              <a:rect l="0" t="0" r="0" b="0"/>
              <a:pathLst>
                <a:path w="12439" h="146051">
                  <a:moveTo>
                    <a:pt x="6088" y="0"/>
                  </a:moveTo>
                  <a:lnTo>
                    <a:pt x="6088" y="0"/>
                  </a:lnTo>
                  <a:lnTo>
                    <a:pt x="2717" y="3371"/>
                  </a:lnTo>
                  <a:lnTo>
                    <a:pt x="1062" y="6908"/>
                  </a:lnTo>
                  <a:lnTo>
                    <a:pt x="0" y="31782"/>
                  </a:lnTo>
                  <a:lnTo>
                    <a:pt x="4859" y="73802"/>
                  </a:lnTo>
                  <a:lnTo>
                    <a:pt x="12438" y="146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3796"/>
            <p:cNvSpPr/>
            <p:nvPr>
              <p:custDataLst>
                <p:tags r:id="rId179"/>
              </p:custDataLst>
            </p:nvPr>
          </p:nvSpPr>
          <p:spPr>
            <a:xfrm>
              <a:off x="8001000" y="2103133"/>
              <a:ext cx="120364" cy="436868"/>
            </a:xfrm>
            <a:custGeom>
              <a:avLst/>
              <a:gdLst/>
              <a:ahLst/>
              <a:cxnLst/>
              <a:rect l="0" t="0" r="0" b="0"/>
              <a:pathLst>
                <a:path w="120364" h="436868">
                  <a:moveTo>
                    <a:pt x="0" y="436867"/>
                  </a:moveTo>
                  <a:lnTo>
                    <a:pt x="0" y="436867"/>
                  </a:lnTo>
                  <a:lnTo>
                    <a:pt x="0" y="392627"/>
                  </a:lnTo>
                  <a:lnTo>
                    <a:pt x="1411" y="346139"/>
                  </a:lnTo>
                  <a:lnTo>
                    <a:pt x="10139" y="301956"/>
                  </a:lnTo>
                  <a:lnTo>
                    <a:pt x="17676" y="262136"/>
                  </a:lnTo>
                  <a:lnTo>
                    <a:pt x="26483" y="216310"/>
                  </a:lnTo>
                  <a:lnTo>
                    <a:pt x="36931" y="177019"/>
                  </a:lnTo>
                  <a:lnTo>
                    <a:pt x="45593" y="138566"/>
                  </a:lnTo>
                  <a:lnTo>
                    <a:pt x="54131" y="107439"/>
                  </a:lnTo>
                  <a:lnTo>
                    <a:pt x="67073" y="63622"/>
                  </a:lnTo>
                  <a:lnTo>
                    <a:pt x="84511" y="20161"/>
                  </a:lnTo>
                  <a:lnTo>
                    <a:pt x="95438" y="1700"/>
                  </a:lnTo>
                  <a:lnTo>
                    <a:pt x="97492" y="0"/>
                  </a:lnTo>
                  <a:lnTo>
                    <a:pt x="98861" y="278"/>
                  </a:lnTo>
                  <a:lnTo>
                    <a:pt x="99775" y="1874"/>
                  </a:lnTo>
                  <a:lnTo>
                    <a:pt x="101440" y="48978"/>
                  </a:lnTo>
                  <a:lnTo>
                    <a:pt x="98434" y="94880"/>
                  </a:lnTo>
                  <a:lnTo>
                    <a:pt x="102181" y="128196"/>
                  </a:lnTo>
                  <a:lnTo>
                    <a:pt x="103400" y="129487"/>
                  </a:lnTo>
                  <a:lnTo>
                    <a:pt x="104916" y="130347"/>
                  </a:lnTo>
                  <a:lnTo>
                    <a:pt x="105927" y="131626"/>
                  </a:lnTo>
                  <a:lnTo>
                    <a:pt x="112137" y="147867"/>
                  </a:lnTo>
                  <a:lnTo>
                    <a:pt x="120004" y="191476"/>
                  </a:lnTo>
                  <a:lnTo>
                    <a:pt x="120363" y="202921"/>
                  </a:lnTo>
                  <a:lnTo>
                    <a:pt x="116760" y="213182"/>
                  </a:lnTo>
                  <a:lnTo>
                    <a:pt x="113823" y="217893"/>
                  </a:lnTo>
                  <a:lnTo>
                    <a:pt x="110454" y="221034"/>
                  </a:lnTo>
                  <a:lnTo>
                    <a:pt x="102948" y="224525"/>
                  </a:lnTo>
                  <a:lnTo>
                    <a:pt x="93027" y="224194"/>
                  </a:lnTo>
                  <a:lnTo>
                    <a:pt x="83677" y="221696"/>
                  </a:lnTo>
                  <a:lnTo>
                    <a:pt x="76200" y="2146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3797"/>
            <p:cNvSpPr/>
            <p:nvPr>
              <p:custDataLst>
                <p:tags r:id="rId180"/>
              </p:custDataLst>
            </p:nvPr>
          </p:nvSpPr>
          <p:spPr>
            <a:xfrm>
              <a:off x="8166100" y="2262812"/>
              <a:ext cx="55831" cy="119020"/>
            </a:xfrm>
            <a:custGeom>
              <a:avLst/>
              <a:gdLst/>
              <a:ahLst/>
              <a:cxnLst/>
              <a:rect l="0" t="0" r="0" b="0"/>
              <a:pathLst>
                <a:path w="55831" h="119020">
                  <a:moveTo>
                    <a:pt x="19050" y="35888"/>
                  </a:moveTo>
                  <a:lnTo>
                    <a:pt x="19050" y="35888"/>
                  </a:lnTo>
                  <a:lnTo>
                    <a:pt x="19755" y="22091"/>
                  </a:lnTo>
                  <a:lnTo>
                    <a:pt x="27888" y="5413"/>
                  </a:lnTo>
                  <a:lnTo>
                    <a:pt x="30587" y="2872"/>
                  </a:lnTo>
                  <a:lnTo>
                    <a:pt x="37347" y="47"/>
                  </a:lnTo>
                  <a:lnTo>
                    <a:pt x="39715" y="0"/>
                  </a:lnTo>
                  <a:lnTo>
                    <a:pt x="41294" y="674"/>
                  </a:lnTo>
                  <a:lnTo>
                    <a:pt x="42345" y="1828"/>
                  </a:lnTo>
                  <a:lnTo>
                    <a:pt x="47198" y="13566"/>
                  </a:lnTo>
                  <a:lnTo>
                    <a:pt x="47317" y="22675"/>
                  </a:lnTo>
                  <a:lnTo>
                    <a:pt x="41646" y="43391"/>
                  </a:lnTo>
                  <a:lnTo>
                    <a:pt x="26015" y="72282"/>
                  </a:lnTo>
                  <a:lnTo>
                    <a:pt x="27555" y="75111"/>
                  </a:lnTo>
                  <a:lnTo>
                    <a:pt x="31296" y="78721"/>
                  </a:lnTo>
                  <a:lnTo>
                    <a:pt x="52692" y="95174"/>
                  </a:lnTo>
                  <a:lnTo>
                    <a:pt x="55170" y="101278"/>
                  </a:lnTo>
                  <a:lnTo>
                    <a:pt x="55830" y="104881"/>
                  </a:lnTo>
                  <a:lnTo>
                    <a:pt x="53447" y="108695"/>
                  </a:lnTo>
                  <a:lnTo>
                    <a:pt x="43275" y="116695"/>
                  </a:lnTo>
                  <a:lnTo>
                    <a:pt x="38022" y="118687"/>
                  </a:lnTo>
                  <a:lnTo>
                    <a:pt x="28423" y="119019"/>
                  </a:lnTo>
                  <a:lnTo>
                    <a:pt x="0" y="1120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3798"/>
            <p:cNvSpPr/>
            <p:nvPr>
              <p:custDataLst>
                <p:tags r:id="rId181"/>
              </p:custDataLst>
            </p:nvPr>
          </p:nvSpPr>
          <p:spPr>
            <a:xfrm>
              <a:off x="8109299" y="1899866"/>
              <a:ext cx="113952" cy="87685"/>
            </a:xfrm>
            <a:custGeom>
              <a:avLst/>
              <a:gdLst/>
              <a:ahLst/>
              <a:cxnLst/>
              <a:rect l="0" t="0" r="0" b="0"/>
              <a:pathLst>
                <a:path w="113952" h="87685">
                  <a:moveTo>
                    <a:pt x="25051" y="11484"/>
                  </a:moveTo>
                  <a:lnTo>
                    <a:pt x="25051" y="11484"/>
                  </a:lnTo>
                  <a:lnTo>
                    <a:pt x="25051" y="8113"/>
                  </a:lnTo>
                  <a:lnTo>
                    <a:pt x="24346" y="7120"/>
                  </a:lnTo>
                  <a:lnTo>
                    <a:pt x="23170" y="6458"/>
                  </a:lnTo>
                  <a:lnTo>
                    <a:pt x="16213" y="5395"/>
                  </a:lnTo>
                  <a:lnTo>
                    <a:pt x="14925" y="6719"/>
                  </a:lnTo>
                  <a:lnTo>
                    <a:pt x="2293" y="54334"/>
                  </a:lnTo>
                  <a:lnTo>
                    <a:pt x="434" y="63378"/>
                  </a:lnTo>
                  <a:lnTo>
                    <a:pt x="173" y="63719"/>
                  </a:lnTo>
                  <a:lnTo>
                    <a:pt x="0" y="63240"/>
                  </a:lnTo>
                  <a:lnTo>
                    <a:pt x="3124" y="52454"/>
                  </a:lnTo>
                  <a:lnTo>
                    <a:pt x="25711" y="21119"/>
                  </a:lnTo>
                  <a:lnTo>
                    <a:pt x="41101" y="6594"/>
                  </a:lnTo>
                  <a:lnTo>
                    <a:pt x="48452" y="2580"/>
                  </a:lnTo>
                  <a:lnTo>
                    <a:pt x="62263" y="0"/>
                  </a:lnTo>
                  <a:lnTo>
                    <a:pt x="77339" y="4969"/>
                  </a:lnTo>
                  <a:lnTo>
                    <a:pt x="85309" y="9257"/>
                  </a:lnTo>
                  <a:lnTo>
                    <a:pt x="90624" y="14938"/>
                  </a:lnTo>
                  <a:lnTo>
                    <a:pt x="101032" y="44335"/>
                  </a:lnTo>
                  <a:lnTo>
                    <a:pt x="113951" y="876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3799"/>
            <p:cNvSpPr/>
            <p:nvPr>
              <p:custDataLst>
                <p:tags r:id="rId182"/>
              </p:custDataLst>
            </p:nvPr>
          </p:nvSpPr>
          <p:spPr>
            <a:xfrm>
              <a:off x="8413750" y="2134483"/>
              <a:ext cx="107946" cy="363105"/>
            </a:xfrm>
            <a:custGeom>
              <a:avLst/>
              <a:gdLst/>
              <a:ahLst/>
              <a:cxnLst/>
              <a:rect l="0" t="0" r="0" b="0"/>
              <a:pathLst>
                <a:path w="107946" h="363105">
                  <a:moveTo>
                    <a:pt x="0" y="5467"/>
                  </a:moveTo>
                  <a:lnTo>
                    <a:pt x="0" y="5467"/>
                  </a:lnTo>
                  <a:lnTo>
                    <a:pt x="0" y="0"/>
                  </a:lnTo>
                  <a:lnTo>
                    <a:pt x="0" y="47291"/>
                  </a:lnTo>
                  <a:lnTo>
                    <a:pt x="6907" y="94518"/>
                  </a:lnTo>
                  <a:lnTo>
                    <a:pt x="8838" y="100817"/>
                  </a:lnTo>
                  <a:lnTo>
                    <a:pt x="12243" y="105723"/>
                  </a:lnTo>
                  <a:lnTo>
                    <a:pt x="21668" y="113055"/>
                  </a:lnTo>
                  <a:lnTo>
                    <a:pt x="27145" y="113881"/>
                  </a:lnTo>
                  <a:lnTo>
                    <a:pt x="38876" y="111036"/>
                  </a:lnTo>
                  <a:lnTo>
                    <a:pt x="57380" y="98130"/>
                  </a:lnTo>
                  <a:lnTo>
                    <a:pt x="87706" y="57744"/>
                  </a:lnTo>
                  <a:lnTo>
                    <a:pt x="105847" y="28084"/>
                  </a:lnTo>
                  <a:lnTo>
                    <a:pt x="106550" y="29012"/>
                  </a:lnTo>
                  <a:lnTo>
                    <a:pt x="107826" y="68769"/>
                  </a:lnTo>
                  <a:lnTo>
                    <a:pt x="107925" y="115756"/>
                  </a:lnTo>
                  <a:lnTo>
                    <a:pt x="107945" y="162954"/>
                  </a:lnTo>
                  <a:lnTo>
                    <a:pt x="104578" y="208685"/>
                  </a:lnTo>
                  <a:lnTo>
                    <a:pt x="100777" y="252180"/>
                  </a:lnTo>
                  <a:lnTo>
                    <a:pt x="89782" y="295997"/>
                  </a:lnTo>
                  <a:lnTo>
                    <a:pt x="71951" y="337838"/>
                  </a:lnTo>
                  <a:lnTo>
                    <a:pt x="52443" y="357712"/>
                  </a:lnTo>
                  <a:lnTo>
                    <a:pt x="41887" y="363104"/>
                  </a:lnTo>
                  <a:lnTo>
                    <a:pt x="37097" y="361014"/>
                  </a:lnTo>
                  <a:lnTo>
                    <a:pt x="28011" y="349284"/>
                  </a:lnTo>
                  <a:lnTo>
                    <a:pt x="26435" y="341923"/>
                  </a:lnTo>
                  <a:lnTo>
                    <a:pt x="38100" y="2912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3800"/>
            <p:cNvSpPr/>
            <p:nvPr>
              <p:custDataLst>
                <p:tags r:id="rId183"/>
              </p:custDataLst>
            </p:nvPr>
          </p:nvSpPr>
          <p:spPr>
            <a:xfrm>
              <a:off x="8573473" y="2241550"/>
              <a:ext cx="56178" cy="165815"/>
            </a:xfrm>
            <a:custGeom>
              <a:avLst/>
              <a:gdLst/>
              <a:ahLst/>
              <a:cxnLst/>
              <a:rect l="0" t="0" r="0" b="0"/>
              <a:pathLst>
                <a:path w="56178" h="165815">
                  <a:moveTo>
                    <a:pt x="56177" y="25400"/>
                  </a:moveTo>
                  <a:lnTo>
                    <a:pt x="56177" y="25400"/>
                  </a:lnTo>
                  <a:lnTo>
                    <a:pt x="56177" y="22029"/>
                  </a:lnTo>
                  <a:lnTo>
                    <a:pt x="54296" y="18492"/>
                  </a:lnTo>
                  <a:lnTo>
                    <a:pt x="52806" y="16562"/>
                  </a:lnTo>
                  <a:lnTo>
                    <a:pt x="49696" y="15980"/>
                  </a:lnTo>
                  <a:lnTo>
                    <a:pt x="23573" y="21877"/>
                  </a:lnTo>
                  <a:lnTo>
                    <a:pt x="13228" y="29479"/>
                  </a:lnTo>
                  <a:lnTo>
                    <a:pt x="5338" y="39207"/>
                  </a:lnTo>
                  <a:lnTo>
                    <a:pt x="1831" y="48235"/>
                  </a:lnTo>
                  <a:lnTo>
                    <a:pt x="2155" y="58832"/>
                  </a:lnTo>
                  <a:lnTo>
                    <a:pt x="6062" y="71303"/>
                  </a:lnTo>
                  <a:lnTo>
                    <a:pt x="31969" y="113777"/>
                  </a:lnTo>
                  <a:lnTo>
                    <a:pt x="37892" y="126768"/>
                  </a:lnTo>
                  <a:lnTo>
                    <a:pt x="37232" y="141478"/>
                  </a:lnTo>
                  <a:lnTo>
                    <a:pt x="32235" y="155307"/>
                  </a:lnTo>
                  <a:lnTo>
                    <a:pt x="25310" y="163805"/>
                  </a:lnTo>
                  <a:lnTo>
                    <a:pt x="20782" y="165648"/>
                  </a:lnTo>
                  <a:lnTo>
                    <a:pt x="10106" y="165814"/>
                  </a:lnTo>
                  <a:lnTo>
                    <a:pt x="6413" y="164165"/>
                  </a:lnTo>
                  <a:lnTo>
                    <a:pt x="3951" y="161654"/>
                  </a:lnTo>
                  <a:lnTo>
                    <a:pt x="2309" y="158569"/>
                  </a:lnTo>
                  <a:lnTo>
                    <a:pt x="0" y="130631"/>
                  </a:lnTo>
                  <a:lnTo>
                    <a:pt x="11089" y="83307"/>
                  </a:lnTo>
                  <a:lnTo>
                    <a:pt x="22931" y="40316"/>
                  </a:lnTo>
                  <a:lnTo>
                    <a:pt x="3712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7" name="SMARTInkShape-Group713"/>
          <p:cNvGrpSpPr/>
          <p:nvPr/>
        </p:nvGrpSpPr>
        <p:grpSpPr>
          <a:xfrm>
            <a:off x="5347208" y="4859363"/>
            <a:ext cx="558293" cy="284138"/>
            <a:chOff x="5347208" y="4859363"/>
            <a:chExt cx="558293" cy="284138"/>
          </a:xfrm>
        </p:grpSpPr>
        <p:sp>
          <p:nvSpPr>
            <p:cNvPr id="242" name="SMARTInkShape-3801"/>
            <p:cNvSpPr/>
            <p:nvPr>
              <p:custDataLst>
                <p:tags r:id="rId152"/>
              </p:custDataLst>
            </p:nvPr>
          </p:nvSpPr>
          <p:spPr>
            <a:xfrm>
              <a:off x="5347208" y="4937121"/>
              <a:ext cx="107443" cy="154246"/>
            </a:xfrm>
            <a:custGeom>
              <a:avLst/>
              <a:gdLst/>
              <a:ahLst/>
              <a:cxnLst/>
              <a:rect l="0" t="0" r="0" b="0"/>
              <a:pathLst>
                <a:path w="107443" h="154246">
                  <a:moveTo>
                    <a:pt x="12192" y="22229"/>
                  </a:moveTo>
                  <a:lnTo>
                    <a:pt x="12192" y="22229"/>
                  </a:lnTo>
                  <a:lnTo>
                    <a:pt x="12192" y="25600"/>
                  </a:lnTo>
                  <a:lnTo>
                    <a:pt x="2066" y="70345"/>
                  </a:lnTo>
                  <a:lnTo>
                    <a:pt x="0" y="114440"/>
                  </a:lnTo>
                  <a:lnTo>
                    <a:pt x="2963" y="147374"/>
                  </a:lnTo>
                  <a:lnTo>
                    <a:pt x="4562" y="153579"/>
                  </a:lnTo>
                  <a:lnTo>
                    <a:pt x="4989" y="154245"/>
                  </a:lnTo>
                  <a:lnTo>
                    <a:pt x="8960" y="141700"/>
                  </a:lnTo>
                  <a:lnTo>
                    <a:pt x="15529" y="97159"/>
                  </a:lnTo>
                  <a:lnTo>
                    <a:pt x="26413" y="52474"/>
                  </a:lnTo>
                  <a:lnTo>
                    <a:pt x="36553" y="25545"/>
                  </a:lnTo>
                  <a:lnTo>
                    <a:pt x="51866" y="7533"/>
                  </a:lnTo>
                  <a:lnTo>
                    <a:pt x="61810" y="1586"/>
                  </a:lnTo>
                  <a:lnTo>
                    <a:pt x="66437" y="0"/>
                  </a:lnTo>
                  <a:lnTo>
                    <a:pt x="70228" y="354"/>
                  </a:lnTo>
                  <a:lnTo>
                    <a:pt x="73460" y="2002"/>
                  </a:lnTo>
                  <a:lnTo>
                    <a:pt x="76320" y="4510"/>
                  </a:lnTo>
                  <a:lnTo>
                    <a:pt x="83717" y="21526"/>
                  </a:lnTo>
                  <a:lnTo>
                    <a:pt x="88174" y="61288"/>
                  </a:lnTo>
                  <a:lnTo>
                    <a:pt x="107442" y="1365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3802"/>
            <p:cNvSpPr/>
            <p:nvPr>
              <p:custDataLst>
                <p:tags r:id="rId153"/>
              </p:custDataLst>
            </p:nvPr>
          </p:nvSpPr>
          <p:spPr>
            <a:xfrm>
              <a:off x="5506593" y="4946650"/>
              <a:ext cx="94108" cy="20723"/>
            </a:xfrm>
            <a:custGeom>
              <a:avLst/>
              <a:gdLst/>
              <a:ahLst/>
              <a:cxnLst/>
              <a:rect l="0" t="0" r="0" b="0"/>
              <a:pathLst>
                <a:path w="94108" h="20723">
                  <a:moveTo>
                    <a:pt x="11557" y="12700"/>
                  </a:moveTo>
                  <a:lnTo>
                    <a:pt x="11557" y="12700"/>
                  </a:lnTo>
                  <a:lnTo>
                    <a:pt x="2718" y="12700"/>
                  </a:lnTo>
                  <a:lnTo>
                    <a:pt x="1431" y="14111"/>
                  </a:lnTo>
                  <a:lnTo>
                    <a:pt x="0" y="19442"/>
                  </a:lnTo>
                  <a:lnTo>
                    <a:pt x="1736" y="20722"/>
                  </a:lnTo>
                  <a:lnTo>
                    <a:pt x="9309" y="20263"/>
                  </a:lnTo>
                  <a:lnTo>
                    <a:pt x="55672" y="8290"/>
                  </a:lnTo>
                  <a:lnTo>
                    <a:pt x="9410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3803"/>
            <p:cNvSpPr/>
            <p:nvPr>
              <p:custDataLst>
                <p:tags r:id="rId154"/>
              </p:custDataLst>
            </p:nvPr>
          </p:nvSpPr>
          <p:spPr>
            <a:xfrm>
              <a:off x="5570355" y="5029200"/>
              <a:ext cx="68446" cy="30007"/>
            </a:xfrm>
            <a:custGeom>
              <a:avLst/>
              <a:gdLst/>
              <a:ahLst/>
              <a:cxnLst/>
              <a:rect l="0" t="0" r="0" b="0"/>
              <a:pathLst>
                <a:path w="68446" h="30007">
                  <a:moveTo>
                    <a:pt x="17645" y="0"/>
                  </a:moveTo>
                  <a:lnTo>
                    <a:pt x="17645" y="0"/>
                  </a:lnTo>
                  <a:lnTo>
                    <a:pt x="10903" y="3371"/>
                  </a:lnTo>
                  <a:lnTo>
                    <a:pt x="5712" y="10670"/>
                  </a:lnTo>
                  <a:lnTo>
                    <a:pt x="0" y="25861"/>
                  </a:lnTo>
                  <a:lnTo>
                    <a:pt x="238" y="27823"/>
                  </a:lnTo>
                  <a:lnTo>
                    <a:pt x="1101" y="29133"/>
                  </a:lnTo>
                  <a:lnTo>
                    <a:pt x="2383" y="30006"/>
                  </a:lnTo>
                  <a:lnTo>
                    <a:pt x="32238" y="17706"/>
                  </a:lnTo>
                  <a:lnTo>
                    <a:pt x="684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3804"/>
            <p:cNvSpPr/>
            <p:nvPr>
              <p:custDataLst>
                <p:tags r:id="rId155"/>
              </p:custDataLst>
            </p:nvPr>
          </p:nvSpPr>
          <p:spPr>
            <a:xfrm>
              <a:off x="5711341" y="4859363"/>
              <a:ext cx="121662" cy="284138"/>
            </a:xfrm>
            <a:custGeom>
              <a:avLst/>
              <a:gdLst/>
              <a:ahLst/>
              <a:cxnLst/>
              <a:rect l="0" t="0" r="0" b="0"/>
              <a:pathLst>
                <a:path w="121662" h="284138">
                  <a:moveTo>
                    <a:pt x="3659" y="49187"/>
                  </a:moveTo>
                  <a:lnTo>
                    <a:pt x="3659" y="49187"/>
                  </a:lnTo>
                  <a:lnTo>
                    <a:pt x="288" y="45816"/>
                  </a:lnTo>
                  <a:lnTo>
                    <a:pt x="0" y="43412"/>
                  </a:lnTo>
                  <a:lnTo>
                    <a:pt x="1563" y="36978"/>
                  </a:lnTo>
                  <a:lnTo>
                    <a:pt x="13151" y="25422"/>
                  </a:lnTo>
                  <a:lnTo>
                    <a:pt x="51238" y="9580"/>
                  </a:lnTo>
                  <a:lnTo>
                    <a:pt x="98537" y="0"/>
                  </a:lnTo>
                  <a:lnTo>
                    <a:pt x="104306" y="1579"/>
                  </a:lnTo>
                  <a:lnTo>
                    <a:pt x="114478" y="8977"/>
                  </a:lnTo>
                  <a:lnTo>
                    <a:pt x="119939" y="21203"/>
                  </a:lnTo>
                  <a:lnTo>
                    <a:pt x="121661" y="38866"/>
                  </a:lnTo>
                  <a:lnTo>
                    <a:pt x="118664" y="79134"/>
                  </a:lnTo>
                  <a:lnTo>
                    <a:pt x="113307" y="119208"/>
                  </a:lnTo>
                  <a:lnTo>
                    <a:pt x="107957" y="159932"/>
                  </a:lnTo>
                  <a:lnTo>
                    <a:pt x="103910" y="203812"/>
                  </a:lnTo>
                  <a:lnTo>
                    <a:pt x="99568" y="250877"/>
                  </a:lnTo>
                  <a:lnTo>
                    <a:pt x="98909" y="2841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3805"/>
            <p:cNvSpPr/>
            <p:nvPr>
              <p:custDataLst>
                <p:tags r:id="rId156"/>
              </p:custDataLst>
            </p:nvPr>
          </p:nvSpPr>
          <p:spPr>
            <a:xfrm>
              <a:off x="5750030" y="5003800"/>
              <a:ext cx="155471" cy="50801"/>
            </a:xfrm>
            <a:custGeom>
              <a:avLst/>
              <a:gdLst/>
              <a:ahLst/>
              <a:cxnLst/>
              <a:rect l="0" t="0" r="0" b="0"/>
              <a:pathLst>
                <a:path w="155471" h="50801">
                  <a:moveTo>
                    <a:pt x="9420" y="50800"/>
                  </a:moveTo>
                  <a:lnTo>
                    <a:pt x="9420" y="50800"/>
                  </a:lnTo>
                  <a:lnTo>
                    <a:pt x="4351" y="45025"/>
                  </a:lnTo>
                  <a:lnTo>
                    <a:pt x="581" y="38591"/>
                  </a:lnTo>
                  <a:lnTo>
                    <a:pt x="0" y="34899"/>
                  </a:lnTo>
                  <a:lnTo>
                    <a:pt x="1235" y="27035"/>
                  </a:lnTo>
                  <a:lnTo>
                    <a:pt x="6080" y="23668"/>
                  </a:lnTo>
                  <a:lnTo>
                    <a:pt x="52566" y="10913"/>
                  </a:lnTo>
                  <a:lnTo>
                    <a:pt x="1554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1" name="SMARTInkShape-Group714"/>
          <p:cNvGrpSpPr/>
          <p:nvPr/>
        </p:nvGrpSpPr>
        <p:grpSpPr>
          <a:xfrm>
            <a:off x="4229100" y="3050889"/>
            <a:ext cx="920751" cy="2276762"/>
            <a:chOff x="4229100" y="3050889"/>
            <a:chExt cx="920751" cy="2276762"/>
          </a:xfrm>
        </p:grpSpPr>
        <p:sp>
          <p:nvSpPr>
            <p:cNvPr id="248" name="SMARTInkShape-3806"/>
            <p:cNvSpPr/>
            <p:nvPr>
              <p:custDataLst>
                <p:tags r:id="rId149"/>
              </p:custDataLst>
            </p:nvPr>
          </p:nvSpPr>
          <p:spPr>
            <a:xfrm>
              <a:off x="4229100" y="3050889"/>
              <a:ext cx="569749" cy="2276762"/>
            </a:xfrm>
            <a:custGeom>
              <a:avLst/>
              <a:gdLst/>
              <a:ahLst/>
              <a:cxnLst/>
              <a:rect l="0" t="0" r="0" b="0"/>
              <a:pathLst>
                <a:path w="569749" h="2276762">
                  <a:moveTo>
                    <a:pt x="0" y="41561"/>
                  </a:moveTo>
                  <a:lnTo>
                    <a:pt x="0" y="41561"/>
                  </a:lnTo>
                  <a:lnTo>
                    <a:pt x="1881" y="29009"/>
                  </a:lnTo>
                  <a:lnTo>
                    <a:pt x="3371" y="22609"/>
                  </a:lnTo>
                  <a:lnTo>
                    <a:pt x="10670" y="11736"/>
                  </a:lnTo>
                  <a:lnTo>
                    <a:pt x="15580" y="6861"/>
                  </a:lnTo>
                  <a:lnTo>
                    <a:pt x="28561" y="1445"/>
                  </a:lnTo>
                  <a:lnTo>
                    <a:pt x="35975" y="0"/>
                  </a:lnTo>
                  <a:lnTo>
                    <a:pt x="66634" y="4709"/>
                  </a:lnTo>
                  <a:lnTo>
                    <a:pt x="107602" y="19648"/>
                  </a:lnTo>
                  <a:lnTo>
                    <a:pt x="149084" y="36244"/>
                  </a:lnTo>
                  <a:lnTo>
                    <a:pt x="193896" y="60815"/>
                  </a:lnTo>
                  <a:lnTo>
                    <a:pt x="238794" y="97457"/>
                  </a:lnTo>
                  <a:lnTo>
                    <a:pt x="278093" y="142412"/>
                  </a:lnTo>
                  <a:lnTo>
                    <a:pt x="304541" y="188718"/>
                  </a:lnTo>
                  <a:lnTo>
                    <a:pt x="323067" y="226039"/>
                  </a:lnTo>
                  <a:lnTo>
                    <a:pt x="336396" y="264613"/>
                  </a:lnTo>
                  <a:lnTo>
                    <a:pt x="341678" y="307009"/>
                  </a:lnTo>
                  <a:lnTo>
                    <a:pt x="345987" y="351556"/>
                  </a:lnTo>
                  <a:lnTo>
                    <a:pt x="344743" y="383713"/>
                  </a:lnTo>
                  <a:lnTo>
                    <a:pt x="343719" y="416819"/>
                  </a:lnTo>
                  <a:lnTo>
                    <a:pt x="341853" y="450348"/>
                  </a:lnTo>
                  <a:lnTo>
                    <a:pt x="336319" y="484063"/>
                  </a:lnTo>
                  <a:lnTo>
                    <a:pt x="331038" y="517864"/>
                  </a:lnTo>
                  <a:lnTo>
                    <a:pt x="324928" y="551701"/>
                  </a:lnTo>
                  <a:lnTo>
                    <a:pt x="315158" y="585555"/>
                  </a:lnTo>
                  <a:lnTo>
                    <a:pt x="305640" y="621297"/>
                  </a:lnTo>
                  <a:lnTo>
                    <a:pt x="296707" y="657644"/>
                  </a:lnTo>
                  <a:lnTo>
                    <a:pt x="288032" y="692612"/>
                  </a:lnTo>
                  <a:lnTo>
                    <a:pt x="277592" y="728850"/>
                  </a:lnTo>
                  <a:lnTo>
                    <a:pt x="266602" y="765417"/>
                  </a:lnTo>
                  <a:lnTo>
                    <a:pt x="257015" y="800484"/>
                  </a:lnTo>
                  <a:lnTo>
                    <a:pt x="249930" y="834884"/>
                  </a:lnTo>
                  <a:lnTo>
                    <a:pt x="244430" y="868988"/>
                  </a:lnTo>
                  <a:lnTo>
                    <a:pt x="239634" y="902960"/>
                  </a:lnTo>
                  <a:lnTo>
                    <a:pt x="235151" y="936873"/>
                  </a:lnTo>
                  <a:lnTo>
                    <a:pt x="231511" y="970761"/>
                  </a:lnTo>
                  <a:lnTo>
                    <a:pt x="229894" y="1004637"/>
                  </a:lnTo>
                  <a:lnTo>
                    <a:pt x="231057" y="1038508"/>
                  </a:lnTo>
                  <a:lnTo>
                    <a:pt x="233925" y="1071671"/>
                  </a:lnTo>
                  <a:lnTo>
                    <a:pt x="239507" y="1118813"/>
                  </a:lnTo>
                  <a:lnTo>
                    <a:pt x="243560" y="1151577"/>
                  </a:lnTo>
                  <a:lnTo>
                    <a:pt x="256551" y="1195014"/>
                  </a:lnTo>
                  <a:lnTo>
                    <a:pt x="273806" y="1238066"/>
                  </a:lnTo>
                  <a:lnTo>
                    <a:pt x="292322" y="1282102"/>
                  </a:lnTo>
                  <a:lnTo>
                    <a:pt x="314587" y="1323058"/>
                  </a:lnTo>
                  <a:lnTo>
                    <a:pt x="339058" y="1365376"/>
                  </a:lnTo>
                  <a:lnTo>
                    <a:pt x="364182" y="1405823"/>
                  </a:lnTo>
                  <a:lnTo>
                    <a:pt x="389501" y="1444618"/>
                  </a:lnTo>
                  <a:lnTo>
                    <a:pt x="414877" y="1486295"/>
                  </a:lnTo>
                  <a:lnTo>
                    <a:pt x="440270" y="1526553"/>
                  </a:lnTo>
                  <a:lnTo>
                    <a:pt x="465667" y="1565292"/>
                  </a:lnTo>
                  <a:lnTo>
                    <a:pt x="491067" y="1606952"/>
                  </a:lnTo>
                  <a:lnTo>
                    <a:pt x="513096" y="1647204"/>
                  </a:lnTo>
                  <a:lnTo>
                    <a:pt x="533028" y="1692684"/>
                  </a:lnTo>
                  <a:lnTo>
                    <a:pt x="548969" y="1738537"/>
                  </a:lnTo>
                  <a:lnTo>
                    <a:pt x="562630" y="1783402"/>
                  </a:lnTo>
                  <a:lnTo>
                    <a:pt x="567558" y="1815014"/>
                  </a:lnTo>
                  <a:lnTo>
                    <a:pt x="569748" y="1847174"/>
                  </a:lnTo>
                  <a:lnTo>
                    <a:pt x="569570" y="1893751"/>
                  </a:lnTo>
                  <a:lnTo>
                    <a:pt x="564527" y="1926382"/>
                  </a:lnTo>
                  <a:lnTo>
                    <a:pt x="557582" y="1959701"/>
                  </a:lnTo>
                  <a:lnTo>
                    <a:pt x="549792" y="1992617"/>
                  </a:lnTo>
                  <a:lnTo>
                    <a:pt x="536062" y="2038916"/>
                  </a:lnTo>
                  <a:lnTo>
                    <a:pt x="514747" y="2083914"/>
                  </a:lnTo>
                  <a:lnTo>
                    <a:pt x="490556" y="2127820"/>
                  </a:lnTo>
                  <a:lnTo>
                    <a:pt x="465517" y="2167954"/>
                  </a:lnTo>
                  <a:lnTo>
                    <a:pt x="439517" y="2205246"/>
                  </a:lnTo>
                  <a:lnTo>
                    <a:pt x="395832" y="2249330"/>
                  </a:lnTo>
                  <a:lnTo>
                    <a:pt x="342900" y="22767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3807"/>
            <p:cNvSpPr/>
            <p:nvPr>
              <p:custDataLst>
                <p:tags r:id="rId150"/>
              </p:custDataLst>
            </p:nvPr>
          </p:nvSpPr>
          <p:spPr>
            <a:xfrm>
              <a:off x="4868482" y="4257408"/>
              <a:ext cx="177506" cy="409843"/>
            </a:xfrm>
            <a:custGeom>
              <a:avLst/>
              <a:gdLst/>
              <a:ahLst/>
              <a:cxnLst/>
              <a:rect l="0" t="0" r="0" b="0"/>
              <a:pathLst>
                <a:path w="177506" h="409843">
                  <a:moveTo>
                    <a:pt x="21018" y="73292"/>
                  </a:moveTo>
                  <a:lnTo>
                    <a:pt x="21018" y="73292"/>
                  </a:lnTo>
                  <a:lnTo>
                    <a:pt x="7220" y="57378"/>
                  </a:lnTo>
                  <a:lnTo>
                    <a:pt x="1244" y="43406"/>
                  </a:lnTo>
                  <a:lnTo>
                    <a:pt x="0" y="33434"/>
                  </a:lnTo>
                  <a:lnTo>
                    <a:pt x="4950" y="17911"/>
                  </a:lnTo>
                  <a:lnTo>
                    <a:pt x="8702" y="13400"/>
                  </a:lnTo>
                  <a:lnTo>
                    <a:pt x="20231" y="7134"/>
                  </a:lnTo>
                  <a:lnTo>
                    <a:pt x="60854" y="0"/>
                  </a:lnTo>
                  <a:lnTo>
                    <a:pt x="87697" y="3520"/>
                  </a:lnTo>
                  <a:lnTo>
                    <a:pt x="122410" y="18875"/>
                  </a:lnTo>
                  <a:lnTo>
                    <a:pt x="146075" y="37883"/>
                  </a:lnTo>
                  <a:lnTo>
                    <a:pt x="162730" y="59508"/>
                  </a:lnTo>
                  <a:lnTo>
                    <a:pt x="172132" y="84965"/>
                  </a:lnTo>
                  <a:lnTo>
                    <a:pt x="177505" y="123082"/>
                  </a:lnTo>
                  <a:lnTo>
                    <a:pt x="177217" y="162598"/>
                  </a:lnTo>
                  <a:lnTo>
                    <a:pt x="172662" y="199707"/>
                  </a:lnTo>
                  <a:lnTo>
                    <a:pt x="166844" y="240806"/>
                  </a:lnTo>
                  <a:lnTo>
                    <a:pt x="158770" y="279088"/>
                  </a:lnTo>
                  <a:lnTo>
                    <a:pt x="149322" y="319830"/>
                  </a:lnTo>
                  <a:lnTo>
                    <a:pt x="138312" y="366134"/>
                  </a:lnTo>
                  <a:lnTo>
                    <a:pt x="128968" y="4098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3808"/>
            <p:cNvSpPr/>
            <p:nvPr>
              <p:custDataLst>
                <p:tags r:id="rId151"/>
              </p:custDataLst>
            </p:nvPr>
          </p:nvSpPr>
          <p:spPr>
            <a:xfrm>
              <a:off x="4956861" y="4489450"/>
              <a:ext cx="192990" cy="120651"/>
            </a:xfrm>
            <a:custGeom>
              <a:avLst/>
              <a:gdLst/>
              <a:ahLst/>
              <a:cxnLst/>
              <a:rect l="0" t="0" r="0" b="0"/>
              <a:pathLst>
                <a:path w="192990" h="120651">
                  <a:moveTo>
                    <a:pt x="8839" y="120650"/>
                  </a:moveTo>
                  <a:lnTo>
                    <a:pt x="8839" y="120650"/>
                  </a:lnTo>
                  <a:lnTo>
                    <a:pt x="0" y="87393"/>
                  </a:lnTo>
                  <a:lnTo>
                    <a:pt x="1618" y="70121"/>
                  </a:lnTo>
                  <a:lnTo>
                    <a:pt x="4026" y="61564"/>
                  </a:lnTo>
                  <a:lnTo>
                    <a:pt x="16108" y="46412"/>
                  </a:lnTo>
                  <a:lnTo>
                    <a:pt x="32530" y="34033"/>
                  </a:lnTo>
                  <a:lnTo>
                    <a:pt x="49237" y="26179"/>
                  </a:lnTo>
                  <a:lnTo>
                    <a:pt x="94735" y="17791"/>
                  </a:lnTo>
                  <a:lnTo>
                    <a:pt x="132858" y="11200"/>
                  </a:lnTo>
                  <a:lnTo>
                    <a:pt x="19298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1" name="SMARTInkShape-Group715"/>
          <p:cNvGrpSpPr/>
          <p:nvPr/>
        </p:nvGrpSpPr>
        <p:grpSpPr>
          <a:xfrm>
            <a:off x="3143511" y="4981739"/>
            <a:ext cx="1202379" cy="422381"/>
            <a:chOff x="3143511" y="4981739"/>
            <a:chExt cx="1202379" cy="422381"/>
          </a:xfrm>
        </p:grpSpPr>
        <p:sp>
          <p:nvSpPr>
            <p:cNvPr id="252" name="SMARTInkShape-3809"/>
            <p:cNvSpPr/>
            <p:nvPr>
              <p:custDataLst>
                <p:tags r:id="rId140"/>
              </p:custDataLst>
            </p:nvPr>
          </p:nvSpPr>
          <p:spPr>
            <a:xfrm>
              <a:off x="3143511" y="5195444"/>
              <a:ext cx="114040" cy="118719"/>
            </a:xfrm>
            <a:custGeom>
              <a:avLst/>
              <a:gdLst/>
              <a:ahLst/>
              <a:cxnLst/>
              <a:rect l="0" t="0" r="0" b="0"/>
              <a:pathLst>
                <a:path w="114040" h="118719">
                  <a:moveTo>
                    <a:pt x="6089" y="11556"/>
                  </a:moveTo>
                  <a:lnTo>
                    <a:pt x="6089" y="11556"/>
                  </a:lnTo>
                  <a:lnTo>
                    <a:pt x="622" y="11556"/>
                  </a:lnTo>
                  <a:lnTo>
                    <a:pt x="327" y="10850"/>
                  </a:lnTo>
                  <a:lnTo>
                    <a:pt x="0" y="8185"/>
                  </a:lnTo>
                  <a:lnTo>
                    <a:pt x="1324" y="6487"/>
                  </a:lnTo>
                  <a:lnTo>
                    <a:pt x="6559" y="2718"/>
                  </a:lnTo>
                  <a:lnTo>
                    <a:pt x="17439" y="0"/>
                  </a:lnTo>
                  <a:lnTo>
                    <a:pt x="25479" y="3127"/>
                  </a:lnTo>
                  <a:lnTo>
                    <a:pt x="33052" y="9221"/>
                  </a:lnTo>
                  <a:lnTo>
                    <a:pt x="38769" y="16633"/>
                  </a:lnTo>
                  <a:lnTo>
                    <a:pt x="41780" y="26512"/>
                  </a:lnTo>
                  <a:lnTo>
                    <a:pt x="42413" y="39369"/>
                  </a:lnTo>
                  <a:lnTo>
                    <a:pt x="38097" y="65031"/>
                  </a:lnTo>
                  <a:lnTo>
                    <a:pt x="28194" y="85962"/>
                  </a:lnTo>
                  <a:lnTo>
                    <a:pt x="2202" y="116845"/>
                  </a:lnTo>
                  <a:lnTo>
                    <a:pt x="3498" y="117732"/>
                  </a:lnTo>
                  <a:lnTo>
                    <a:pt x="10581" y="118718"/>
                  </a:lnTo>
                  <a:lnTo>
                    <a:pt x="52245" y="112495"/>
                  </a:lnTo>
                  <a:lnTo>
                    <a:pt x="114039" y="941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3810"/>
            <p:cNvSpPr/>
            <p:nvPr>
              <p:custDataLst>
                <p:tags r:id="rId141"/>
              </p:custDataLst>
            </p:nvPr>
          </p:nvSpPr>
          <p:spPr>
            <a:xfrm>
              <a:off x="3295728" y="5074533"/>
              <a:ext cx="130835" cy="329587"/>
            </a:xfrm>
            <a:custGeom>
              <a:avLst/>
              <a:gdLst/>
              <a:ahLst/>
              <a:cxnLst/>
              <a:rect l="0" t="0" r="0" b="0"/>
              <a:pathLst>
                <a:path w="130835" h="329587">
                  <a:moveTo>
                    <a:pt x="6272" y="5467"/>
                  </a:moveTo>
                  <a:lnTo>
                    <a:pt x="6272" y="5467"/>
                  </a:lnTo>
                  <a:lnTo>
                    <a:pt x="805" y="0"/>
                  </a:lnTo>
                  <a:lnTo>
                    <a:pt x="510" y="411"/>
                  </a:lnTo>
                  <a:lnTo>
                    <a:pt x="0" y="14774"/>
                  </a:lnTo>
                  <a:lnTo>
                    <a:pt x="8767" y="50177"/>
                  </a:lnTo>
                  <a:lnTo>
                    <a:pt x="18222" y="65673"/>
                  </a:lnTo>
                  <a:lnTo>
                    <a:pt x="29692" y="72912"/>
                  </a:lnTo>
                  <a:lnTo>
                    <a:pt x="36702" y="75831"/>
                  </a:lnTo>
                  <a:lnTo>
                    <a:pt x="52016" y="75310"/>
                  </a:lnTo>
                  <a:lnTo>
                    <a:pt x="66819" y="70375"/>
                  </a:lnTo>
                  <a:lnTo>
                    <a:pt x="78102" y="63478"/>
                  </a:lnTo>
                  <a:lnTo>
                    <a:pt x="85939" y="53827"/>
                  </a:lnTo>
                  <a:lnTo>
                    <a:pt x="99388" y="26742"/>
                  </a:lnTo>
                  <a:lnTo>
                    <a:pt x="100099" y="23884"/>
                  </a:lnTo>
                  <a:lnTo>
                    <a:pt x="99867" y="23390"/>
                  </a:lnTo>
                  <a:lnTo>
                    <a:pt x="97729" y="26603"/>
                  </a:lnTo>
                  <a:lnTo>
                    <a:pt x="102416" y="63579"/>
                  </a:lnTo>
                  <a:lnTo>
                    <a:pt x="108137" y="102884"/>
                  </a:lnTo>
                  <a:lnTo>
                    <a:pt x="116391" y="146928"/>
                  </a:lnTo>
                  <a:lnTo>
                    <a:pt x="124816" y="191925"/>
                  </a:lnTo>
                  <a:lnTo>
                    <a:pt x="130452" y="230439"/>
                  </a:lnTo>
                  <a:lnTo>
                    <a:pt x="130834" y="267609"/>
                  </a:lnTo>
                  <a:lnTo>
                    <a:pt x="120952" y="308505"/>
                  </a:lnTo>
                  <a:lnTo>
                    <a:pt x="111569" y="321948"/>
                  </a:lnTo>
                  <a:lnTo>
                    <a:pt x="106103" y="326521"/>
                  </a:lnTo>
                  <a:lnTo>
                    <a:pt x="100343" y="328864"/>
                  </a:lnTo>
                  <a:lnTo>
                    <a:pt x="88298" y="329586"/>
                  </a:lnTo>
                  <a:lnTo>
                    <a:pt x="82829" y="326674"/>
                  </a:lnTo>
                  <a:lnTo>
                    <a:pt x="72988" y="315913"/>
                  </a:lnTo>
                  <a:lnTo>
                    <a:pt x="69555" y="297960"/>
                  </a:lnTo>
                  <a:lnTo>
                    <a:pt x="71087" y="277280"/>
                  </a:lnTo>
                  <a:lnTo>
                    <a:pt x="82472" y="240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3811"/>
            <p:cNvSpPr/>
            <p:nvPr>
              <p:custDataLst>
                <p:tags r:id="rId142"/>
              </p:custDataLst>
            </p:nvPr>
          </p:nvSpPr>
          <p:spPr>
            <a:xfrm>
              <a:off x="3494883" y="5201870"/>
              <a:ext cx="80168" cy="96704"/>
            </a:xfrm>
            <a:custGeom>
              <a:avLst/>
              <a:gdLst/>
              <a:ahLst/>
              <a:cxnLst/>
              <a:rect l="0" t="0" r="0" b="0"/>
              <a:pathLst>
                <a:path w="80168" h="96704">
                  <a:moveTo>
                    <a:pt x="3967" y="17830"/>
                  </a:moveTo>
                  <a:lnTo>
                    <a:pt x="3967" y="17830"/>
                  </a:lnTo>
                  <a:lnTo>
                    <a:pt x="3967" y="8991"/>
                  </a:lnTo>
                  <a:lnTo>
                    <a:pt x="5849" y="4965"/>
                  </a:lnTo>
                  <a:lnTo>
                    <a:pt x="7338" y="2903"/>
                  </a:lnTo>
                  <a:lnTo>
                    <a:pt x="9742" y="1529"/>
                  </a:lnTo>
                  <a:lnTo>
                    <a:pt x="16176" y="0"/>
                  </a:lnTo>
                  <a:lnTo>
                    <a:pt x="23740" y="1203"/>
                  </a:lnTo>
                  <a:lnTo>
                    <a:pt x="27732" y="2513"/>
                  </a:lnTo>
                  <a:lnTo>
                    <a:pt x="30394" y="4796"/>
                  </a:lnTo>
                  <a:lnTo>
                    <a:pt x="33351" y="11097"/>
                  </a:lnTo>
                  <a:lnTo>
                    <a:pt x="31645" y="29319"/>
                  </a:lnTo>
                  <a:lnTo>
                    <a:pt x="24042" y="55690"/>
                  </a:lnTo>
                  <a:lnTo>
                    <a:pt x="13599" y="73498"/>
                  </a:lnTo>
                  <a:lnTo>
                    <a:pt x="1192" y="86551"/>
                  </a:lnTo>
                  <a:lnTo>
                    <a:pt x="0" y="89043"/>
                  </a:lnTo>
                  <a:lnTo>
                    <a:pt x="617" y="91412"/>
                  </a:lnTo>
                  <a:lnTo>
                    <a:pt x="5065" y="95923"/>
                  </a:lnTo>
                  <a:lnTo>
                    <a:pt x="8933" y="96703"/>
                  </a:lnTo>
                  <a:lnTo>
                    <a:pt x="36370" y="94522"/>
                  </a:lnTo>
                  <a:lnTo>
                    <a:pt x="80167" y="749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3812"/>
            <p:cNvSpPr/>
            <p:nvPr>
              <p:custDataLst>
                <p:tags r:id="rId143"/>
              </p:custDataLst>
            </p:nvPr>
          </p:nvSpPr>
          <p:spPr>
            <a:xfrm>
              <a:off x="3689350" y="5146243"/>
              <a:ext cx="82551" cy="9958"/>
            </a:xfrm>
            <a:custGeom>
              <a:avLst/>
              <a:gdLst/>
              <a:ahLst/>
              <a:cxnLst/>
              <a:rect l="0" t="0" r="0" b="0"/>
              <a:pathLst>
                <a:path w="82551" h="9958">
                  <a:moveTo>
                    <a:pt x="0" y="9957"/>
                  </a:moveTo>
                  <a:lnTo>
                    <a:pt x="0" y="9957"/>
                  </a:lnTo>
                  <a:lnTo>
                    <a:pt x="11933" y="4931"/>
                  </a:lnTo>
                  <a:lnTo>
                    <a:pt x="51971" y="0"/>
                  </a:lnTo>
                  <a:lnTo>
                    <a:pt x="82550" y="36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3813"/>
            <p:cNvSpPr/>
            <p:nvPr>
              <p:custDataLst>
                <p:tags r:id="rId144"/>
              </p:custDataLst>
            </p:nvPr>
          </p:nvSpPr>
          <p:spPr>
            <a:xfrm>
              <a:off x="3744011" y="5099050"/>
              <a:ext cx="8840" cy="158751"/>
            </a:xfrm>
            <a:custGeom>
              <a:avLst/>
              <a:gdLst/>
              <a:ahLst/>
              <a:cxnLst/>
              <a:rect l="0" t="0" r="0" b="0"/>
              <a:pathLst>
                <a:path w="8840" h="158751">
                  <a:moveTo>
                    <a:pt x="8839" y="0"/>
                  </a:moveTo>
                  <a:lnTo>
                    <a:pt x="8839" y="0"/>
                  </a:lnTo>
                  <a:lnTo>
                    <a:pt x="5468" y="0"/>
                  </a:lnTo>
                  <a:lnTo>
                    <a:pt x="1931" y="7526"/>
                  </a:lnTo>
                  <a:lnTo>
                    <a:pt x="0" y="13484"/>
                  </a:lnTo>
                  <a:lnTo>
                    <a:pt x="1265" y="52051"/>
                  </a:lnTo>
                  <a:lnTo>
                    <a:pt x="2247" y="93956"/>
                  </a:lnTo>
                  <a:lnTo>
                    <a:pt x="8839" y="158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3814"/>
            <p:cNvSpPr/>
            <p:nvPr>
              <p:custDataLst>
                <p:tags r:id="rId145"/>
              </p:custDataLst>
            </p:nvPr>
          </p:nvSpPr>
          <p:spPr>
            <a:xfrm>
              <a:off x="3841750" y="4981739"/>
              <a:ext cx="118393" cy="415762"/>
            </a:xfrm>
            <a:custGeom>
              <a:avLst/>
              <a:gdLst/>
              <a:ahLst/>
              <a:cxnLst/>
              <a:rect l="0" t="0" r="0" b="0"/>
              <a:pathLst>
                <a:path w="118393" h="415762">
                  <a:moveTo>
                    <a:pt x="0" y="415761"/>
                  </a:moveTo>
                  <a:lnTo>
                    <a:pt x="0" y="415761"/>
                  </a:lnTo>
                  <a:lnTo>
                    <a:pt x="3371" y="378512"/>
                  </a:lnTo>
                  <a:lnTo>
                    <a:pt x="5762" y="334242"/>
                  </a:lnTo>
                  <a:lnTo>
                    <a:pt x="8115" y="291630"/>
                  </a:lnTo>
                  <a:lnTo>
                    <a:pt x="11368" y="258991"/>
                  </a:lnTo>
                  <a:lnTo>
                    <a:pt x="15165" y="223319"/>
                  </a:lnTo>
                  <a:lnTo>
                    <a:pt x="17899" y="184391"/>
                  </a:lnTo>
                  <a:lnTo>
                    <a:pt x="22301" y="153004"/>
                  </a:lnTo>
                  <a:lnTo>
                    <a:pt x="28256" y="117652"/>
                  </a:lnTo>
                  <a:lnTo>
                    <a:pt x="36281" y="72099"/>
                  </a:lnTo>
                  <a:lnTo>
                    <a:pt x="51277" y="30352"/>
                  </a:lnTo>
                  <a:lnTo>
                    <a:pt x="67828" y="1670"/>
                  </a:lnTo>
                  <a:lnTo>
                    <a:pt x="70619" y="0"/>
                  </a:lnTo>
                  <a:lnTo>
                    <a:pt x="72479" y="1004"/>
                  </a:lnTo>
                  <a:lnTo>
                    <a:pt x="74546" y="7763"/>
                  </a:lnTo>
                  <a:lnTo>
                    <a:pt x="75982" y="38758"/>
                  </a:lnTo>
                  <a:lnTo>
                    <a:pt x="67429" y="79138"/>
                  </a:lnTo>
                  <a:lnTo>
                    <a:pt x="63653" y="123901"/>
                  </a:lnTo>
                  <a:lnTo>
                    <a:pt x="65719" y="126643"/>
                  </a:lnTo>
                  <a:lnTo>
                    <a:pt x="78739" y="133874"/>
                  </a:lnTo>
                  <a:lnTo>
                    <a:pt x="94591" y="141190"/>
                  </a:lnTo>
                  <a:lnTo>
                    <a:pt x="112794" y="160002"/>
                  </a:lnTo>
                  <a:lnTo>
                    <a:pt x="117158" y="170151"/>
                  </a:lnTo>
                  <a:lnTo>
                    <a:pt x="118392" y="182423"/>
                  </a:lnTo>
                  <a:lnTo>
                    <a:pt x="111608" y="218147"/>
                  </a:lnTo>
                  <a:lnTo>
                    <a:pt x="102292" y="234364"/>
                  </a:lnTo>
                  <a:lnTo>
                    <a:pt x="90595" y="248106"/>
                  </a:lnTo>
                  <a:lnTo>
                    <a:pt x="86502" y="249663"/>
                  </a:lnTo>
                  <a:lnTo>
                    <a:pt x="82362" y="249291"/>
                  </a:lnTo>
                  <a:lnTo>
                    <a:pt x="69850" y="2443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3815"/>
            <p:cNvSpPr/>
            <p:nvPr>
              <p:custDataLst>
                <p:tags r:id="rId146"/>
              </p:custDataLst>
            </p:nvPr>
          </p:nvSpPr>
          <p:spPr>
            <a:xfrm>
              <a:off x="4013200" y="5151072"/>
              <a:ext cx="42350" cy="136676"/>
            </a:xfrm>
            <a:custGeom>
              <a:avLst/>
              <a:gdLst/>
              <a:ahLst/>
              <a:cxnLst/>
              <a:rect l="0" t="0" r="0" b="0"/>
              <a:pathLst>
                <a:path w="42350" h="136676">
                  <a:moveTo>
                    <a:pt x="0" y="17828"/>
                  </a:moveTo>
                  <a:lnTo>
                    <a:pt x="0" y="17828"/>
                  </a:lnTo>
                  <a:lnTo>
                    <a:pt x="0" y="14457"/>
                  </a:lnTo>
                  <a:lnTo>
                    <a:pt x="1882" y="10920"/>
                  </a:lnTo>
                  <a:lnTo>
                    <a:pt x="8838" y="2901"/>
                  </a:lnTo>
                  <a:lnTo>
                    <a:pt x="12865" y="610"/>
                  </a:lnTo>
                  <a:lnTo>
                    <a:pt x="14927" y="0"/>
                  </a:lnTo>
                  <a:lnTo>
                    <a:pt x="20981" y="1201"/>
                  </a:lnTo>
                  <a:lnTo>
                    <a:pt x="24570" y="2510"/>
                  </a:lnTo>
                  <a:lnTo>
                    <a:pt x="26964" y="4089"/>
                  </a:lnTo>
                  <a:lnTo>
                    <a:pt x="29622" y="7724"/>
                  </a:lnTo>
                  <a:lnTo>
                    <a:pt x="31330" y="20875"/>
                  </a:lnTo>
                  <a:lnTo>
                    <a:pt x="31694" y="37863"/>
                  </a:lnTo>
                  <a:lnTo>
                    <a:pt x="27963" y="44607"/>
                  </a:lnTo>
                  <a:lnTo>
                    <a:pt x="23011" y="51602"/>
                  </a:lnTo>
                  <a:lnTo>
                    <a:pt x="20811" y="57063"/>
                  </a:lnTo>
                  <a:lnTo>
                    <a:pt x="19572" y="67475"/>
                  </a:lnTo>
                  <a:lnTo>
                    <a:pt x="22576" y="79496"/>
                  </a:lnTo>
                  <a:lnTo>
                    <a:pt x="27934" y="88624"/>
                  </a:lnTo>
                  <a:lnTo>
                    <a:pt x="41299" y="105250"/>
                  </a:lnTo>
                  <a:lnTo>
                    <a:pt x="42349" y="107859"/>
                  </a:lnTo>
                  <a:lnTo>
                    <a:pt x="40456" y="121645"/>
                  </a:lnTo>
                  <a:lnTo>
                    <a:pt x="35384" y="129350"/>
                  </a:lnTo>
                  <a:lnTo>
                    <a:pt x="32056" y="132393"/>
                  </a:lnTo>
                  <a:lnTo>
                    <a:pt x="24595" y="135773"/>
                  </a:lnTo>
                  <a:lnTo>
                    <a:pt x="20631" y="136675"/>
                  </a:lnTo>
                  <a:lnTo>
                    <a:pt x="17281" y="136570"/>
                  </a:lnTo>
                  <a:lnTo>
                    <a:pt x="0" y="1321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3816"/>
            <p:cNvSpPr/>
            <p:nvPr>
              <p:custDataLst>
                <p:tags r:id="rId147"/>
              </p:custDataLst>
            </p:nvPr>
          </p:nvSpPr>
          <p:spPr>
            <a:xfrm>
              <a:off x="4115683" y="5035550"/>
              <a:ext cx="131515" cy="341648"/>
            </a:xfrm>
            <a:custGeom>
              <a:avLst/>
              <a:gdLst/>
              <a:ahLst/>
              <a:cxnLst/>
              <a:rect l="0" t="0" r="0" b="0"/>
              <a:pathLst>
                <a:path w="131515" h="341648">
                  <a:moveTo>
                    <a:pt x="5467" y="0"/>
                  </a:moveTo>
                  <a:lnTo>
                    <a:pt x="5467" y="0"/>
                  </a:lnTo>
                  <a:lnTo>
                    <a:pt x="4761" y="14503"/>
                  </a:lnTo>
                  <a:lnTo>
                    <a:pt x="0" y="49426"/>
                  </a:lnTo>
                  <a:lnTo>
                    <a:pt x="2749" y="73911"/>
                  </a:lnTo>
                  <a:lnTo>
                    <a:pt x="11404" y="94572"/>
                  </a:lnTo>
                  <a:lnTo>
                    <a:pt x="16480" y="98325"/>
                  </a:lnTo>
                  <a:lnTo>
                    <a:pt x="29647" y="100615"/>
                  </a:lnTo>
                  <a:lnTo>
                    <a:pt x="43025" y="97399"/>
                  </a:lnTo>
                  <a:lnTo>
                    <a:pt x="56026" y="90561"/>
                  </a:lnTo>
                  <a:lnTo>
                    <a:pt x="73834" y="75516"/>
                  </a:lnTo>
                  <a:lnTo>
                    <a:pt x="92751" y="49735"/>
                  </a:lnTo>
                  <a:lnTo>
                    <a:pt x="97177" y="37626"/>
                  </a:lnTo>
                  <a:lnTo>
                    <a:pt x="103909" y="9110"/>
                  </a:lnTo>
                  <a:lnTo>
                    <a:pt x="103551" y="7484"/>
                  </a:lnTo>
                  <a:lnTo>
                    <a:pt x="102606" y="7106"/>
                  </a:lnTo>
                  <a:lnTo>
                    <a:pt x="101556" y="12330"/>
                  </a:lnTo>
                  <a:lnTo>
                    <a:pt x="105897" y="57753"/>
                  </a:lnTo>
                  <a:lnTo>
                    <a:pt x="113603" y="105065"/>
                  </a:lnTo>
                  <a:lnTo>
                    <a:pt x="121920" y="148067"/>
                  </a:lnTo>
                  <a:lnTo>
                    <a:pt x="128244" y="183650"/>
                  </a:lnTo>
                  <a:lnTo>
                    <a:pt x="131216" y="222102"/>
                  </a:lnTo>
                  <a:lnTo>
                    <a:pt x="131514" y="263587"/>
                  </a:lnTo>
                  <a:lnTo>
                    <a:pt x="125511" y="303140"/>
                  </a:lnTo>
                  <a:lnTo>
                    <a:pt x="123596" y="312160"/>
                  </a:lnTo>
                  <a:lnTo>
                    <a:pt x="113943" y="327827"/>
                  </a:lnTo>
                  <a:lnTo>
                    <a:pt x="107418" y="334968"/>
                  </a:lnTo>
                  <a:lnTo>
                    <a:pt x="100951" y="339023"/>
                  </a:lnTo>
                  <a:lnTo>
                    <a:pt x="88121" y="341647"/>
                  </a:lnTo>
                  <a:lnTo>
                    <a:pt x="77245" y="338580"/>
                  </a:lnTo>
                  <a:lnTo>
                    <a:pt x="72369" y="335786"/>
                  </a:lnTo>
                  <a:lnTo>
                    <a:pt x="69118" y="330397"/>
                  </a:lnTo>
                  <a:lnTo>
                    <a:pt x="65506" y="315000"/>
                  </a:lnTo>
                  <a:lnTo>
                    <a:pt x="75317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3817"/>
            <p:cNvSpPr/>
            <p:nvPr>
              <p:custDataLst>
                <p:tags r:id="rId148"/>
              </p:custDataLst>
            </p:nvPr>
          </p:nvSpPr>
          <p:spPr>
            <a:xfrm>
              <a:off x="4330700" y="5213350"/>
              <a:ext cx="15190" cy="88901"/>
            </a:xfrm>
            <a:custGeom>
              <a:avLst/>
              <a:gdLst/>
              <a:ahLst/>
              <a:cxnLst/>
              <a:rect l="0" t="0" r="0" b="0"/>
              <a:pathLst>
                <a:path w="15190" h="88901">
                  <a:moveTo>
                    <a:pt x="6350" y="0"/>
                  </a:moveTo>
                  <a:lnTo>
                    <a:pt x="6350" y="0"/>
                  </a:lnTo>
                  <a:lnTo>
                    <a:pt x="9720" y="0"/>
                  </a:lnTo>
                  <a:lnTo>
                    <a:pt x="13257" y="3763"/>
                  </a:lnTo>
                  <a:lnTo>
                    <a:pt x="15189" y="6742"/>
                  </a:lnTo>
                  <a:lnTo>
                    <a:pt x="14535" y="27789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2" name="SMARTInkShape-3818"/>
          <p:cNvSpPr/>
          <p:nvPr>
            <p:custDataLst>
              <p:tags r:id="rId2"/>
            </p:custDataLst>
          </p:nvPr>
        </p:nvSpPr>
        <p:spPr>
          <a:xfrm>
            <a:off x="2540883" y="3715114"/>
            <a:ext cx="115029" cy="177428"/>
          </a:xfrm>
          <a:custGeom>
            <a:avLst/>
            <a:gdLst/>
            <a:ahLst/>
            <a:cxnLst/>
            <a:rect l="0" t="0" r="0" b="0"/>
            <a:pathLst>
              <a:path w="115029" h="177428">
                <a:moveTo>
                  <a:pt x="5467" y="25036"/>
                </a:moveTo>
                <a:lnTo>
                  <a:pt x="5467" y="25036"/>
                </a:lnTo>
                <a:lnTo>
                  <a:pt x="0" y="19569"/>
                </a:lnTo>
                <a:lnTo>
                  <a:pt x="411" y="18569"/>
                </a:lnTo>
                <a:lnTo>
                  <a:pt x="2750" y="15576"/>
                </a:lnTo>
                <a:lnTo>
                  <a:pt x="19534" y="3782"/>
                </a:lnTo>
                <a:lnTo>
                  <a:pt x="26065" y="1479"/>
                </a:lnTo>
                <a:lnTo>
                  <a:pt x="38385" y="0"/>
                </a:lnTo>
                <a:lnTo>
                  <a:pt x="48774" y="3115"/>
                </a:lnTo>
                <a:lnTo>
                  <a:pt x="54818" y="8473"/>
                </a:lnTo>
                <a:lnTo>
                  <a:pt x="59151" y="15558"/>
                </a:lnTo>
                <a:lnTo>
                  <a:pt x="63814" y="29723"/>
                </a:lnTo>
                <a:lnTo>
                  <a:pt x="65531" y="32394"/>
                </a:lnTo>
                <a:lnTo>
                  <a:pt x="67949" y="49637"/>
                </a:lnTo>
                <a:lnTo>
                  <a:pt x="63696" y="71314"/>
                </a:lnTo>
                <a:lnTo>
                  <a:pt x="54014" y="98106"/>
                </a:lnTo>
                <a:lnTo>
                  <a:pt x="23415" y="142048"/>
                </a:lnTo>
                <a:lnTo>
                  <a:pt x="13372" y="152839"/>
                </a:lnTo>
                <a:lnTo>
                  <a:pt x="7028" y="162387"/>
                </a:lnTo>
                <a:lnTo>
                  <a:pt x="5802" y="163169"/>
                </a:lnTo>
                <a:lnTo>
                  <a:pt x="2558" y="164040"/>
                </a:lnTo>
                <a:lnTo>
                  <a:pt x="2117" y="165683"/>
                </a:lnTo>
                <a:lnTo>
                  <a:pt x="4886" y="175609"/>
                </a:lnTo>
                <a:lnTo>
                  <a:pt x="8972" y="176624"/>
                </a:lnTo>
                <a:lnTo>
                  <a:pt x="55041" y="177427"/>
                </a:lnTo>
                <a:lnTo>
                  <a:pt x="97873" y="175554"/>
                </a:lnTo>
                <a:lnTo>
                  <a:pt x="115028" y="171674"/>
                </a:lnTo>
                <a:lnTo>
                  <a:pt x="113417" y="17108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0" name="SMARTInkShape-Group717"/>
          <p:cNvGrpSpPr/>
          <p:nvPr/>
        </p:nvGrpSpPr>
        <p:grpSpPr>
          <a:xfrm>
            <a:off x="1860551" y="4962057"/>
            <a:ext cx="1235674" cy="507624"/>
            <a:chOff x="1860551" y="4962057"/>
            <a:chExt cx="1235674" cy="507624"/>
          </a:xfrm>
        </p:grpSpPr>
        <p:sp>
          <p:nvSpPr>
            <p:cNvPr id="263" name="SMARTInkShape-3819"/>
            <p:cNvSpPr/>
            <p:nvPr>
              <p:custDataLst>
                <p:tags r:id="rId133"/>
              </p:custDataLst>
            </p:nvPr>
          </p:nvSpPr>
          <p:spPr>
            <a:xfrm>
              <a:off x="1860551" y="5016540"/>
              <a:ext cx="143760" cy="382322"/>
            </a:xfrm>
            <a:custGeom>
              <a:avLst/>
              <a:gdLst/>
              <a:ahLst/>
              <a:cxnLst/>
              <a:rect l="0" t="0" r="0" b="0"/>
              <a:pathLst>
                <a:path w="143760" h="382322">
                  <a:moveTo>
                    <a:pt x="6349" y="114260"/>
                  </a:moveTo>
                  <a:lnTo>
                    <a:pt x="6349" y="114260"/>
                  </a:lnTo>
                  <a:lnTo>
                    <a:pt x="882" y="108793"/>
                  </a:lnTo>
                  <a:lnTo>
                    <a:pt x="76" y="102520"/>
                  </a:lnTo>
                  <a:lnTo>
                    <a:pt x="1" y="148294"/>
                  </a:lnTo>
                  <a:lnTo>
                    <a:pt x="0" y="184787"/>
                  </a:lnTo>
                  <a:lnTo>
                    <a:pt x="3370" y="229153"/>
                  </a:lnTo>
                  <a:lnTo>
                    <a:pt x="5761" y="271481"/>
                  </a:lnTo>
                  <a:lnTo>
                    <a:pt x="8114" y="312768"/>
                  </a:lnTo>
                  <a:lnTo>
                    <a:pt x="12095" y="353662"/>
                  </a:lnTo>
                  <a:lnTo>
                    <a:pt x="12620" y="382321"/>
                  </a:lnTo>
                  <a:lnTo>
                    <a:pt x="10782" y="377567"/>
                  </a:lnTo>
                  <a:lnTo>
                    <a:pt x="4857" y="330010"/>
                  </a:lnTo>
                  <a:lnTo>
                    <a:pt x="1438" y="288253"/>
                  </a:lnTo>
                  <a:lnTo>
                    <a:pt x="425" y="245776"/>
                  </a:lnTo>
                  <a:lnTo>
                    <a:pt x="125" y="201441"/>
                  </a:lnTo>
                  <a:lnTo>
                    <a:pt x="761" y="167118"/>
                  </a:lnTo>
                  <a:lnTo>
                    <a:pt x="5791" y="125139"/>
                  </a:lnTo>
                  <a:lnTo>
                    <a:pt x="12215" y="91578"/>
                  </a:lnTo>
                  <a:lnTo>
                    <a:pt x="27137" y="47097"/>
                  </a:lnTo>
                  <a:lnTo>
                    <a:pt x="41593" y="20590"/>
                  </a:lnTo>
                  <a:lnTo>
                    <a:pt x="58184" y="3799"/>
                  </a:lnTo>
                  <a:lnTo>
                    <a:pt x="64895" y="1108"/>
                  </a:lnTo>
                  <a:lnTo>
                    <a:pt x="79877" y="0"/>
                  </a:lnTo>
                  <a:lnTo>
                    <a:pt x="85706" y="2809"/>
                  </a:lnTo>
                  <a:lnTo>
                    <a:pt x="94065" y="13456"/>
                  </a:lnTo>
                  <a:lnTo>
                    <a:pt x="102738" y="45429"/>
                  </a:lnTo>
                  <a:lnTo>
                    <a:pt x="99663" y="86183"/>
                  </a:lnTo>
                  <a:lnTo>
                    <a:pt x="90346" y="123923"/>
                  </a:lnTo>
                  <a:lnTo>
                    <a:pt x="71366" y="156593"/>
                  </a:lnTo>
                  <a:lnTo>
                    <a:pt x="71566" y="157299"/>
                  </a:lnTo>
                  <a:lnTo>
                    <a:pt x="72405" y="157770"/>
                  </a:lnTo>
                  <a:lnTo>
                    <a:pt x="115645" y="172500"/>
                  </a:lnTo>
                  <a:lnTo>
                    <a:pt x="129714" y="181066"/>
                  </a:lnTo>
                  <a:lnTo>
                    <a:pt x="138319" y="191930"/>
                  </a:lnTo>
                  <a:lnTo>
                    <a:pt x="142613" y="205695"/>
                  </a:lnTo>
                  <a:lnTo>
                    <a:pt x="143759" y="213316"/>
                  </a:lnTo>
                  <a:lnTo>
                    <a:pt x="141268" y="225547"/>
                  </a:lnTo>
                  <a:lnTo>
                    <a:pt x="131932" y="240367"/>
                  </a:lnTo>
                  <a:lnTo>
                    <a:pt x="128171" y="244898"/>
                  </a:lnTo>
                  <a:lnTo>
                    <a:pt x="114585" y="249932"/>
                  </a:lnTo>
                  <a:lnTo>
                    <a:pt x="100315" y="251464"/>
                  </a:lnTo>
                  <a:lnTo>
                    <a:pt x="96509" y="250885"/>
                  </a:lnTo>
                  <a:lnTo>
                    <a:pt x="93973" y="249794"/>
                  </a:lnTo>
                  <a:lnTo>
                    <a:pt x="92281" y="247655"/>
                  </a:lnTo>
                  <a:lnTo>
                    <a:pt x="88899" y="2349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3820"/>
            <p:cNvSpPr/>
            <p:nvPr>
              <p:custDataLst>
                <p:tags r:id="rId134"/>
              </p:custDataLst>
            </p:nvPr>
          </p:nvSpPr>
          <p:spPr>
            <a:xfrm>
              <a:off x="2076450" y="5194300"/>
              <a:ext cx="15453" cy="88901"/>
            </a:xfrm>
            <a:custGeom>
              <a:avLst/>
              <a:gdLst/>
              <a:ahLst/>
              <a:cxnLst/>
              <a:rect l="0" t="0" r="0" b="0"/>
              <a:pathLst>
                <a:path w="15453" h="88901">
                  <a:moveTo>
                    <a:pt x="6350" y="0"/>
                  </a:moveTo>
                  <a:lnTo>
                    <a:pt x="6350" y="0"/>
                  </a:lnTo>
                  <a:lnTo>
                    <a:pt x="11420" y="5775"/>
                  </a:lnTo>
                  <a:lnTo>
                    <a:pt x="15188" y="12209"/>
                  </a:lnTo>
                  <a:lnTo>
                    <a:pt x="15452" y="21654"/>
                  </a:lnTo>
                  <a:lnTo>
                    <a:pt x="2681" y="67143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3821"/>
            <p:cNvSpPr/>
            <p:nvPr>
              <p:custDataLst>
                <p:tags r:id="rId135"/>
              </p:custDataLst>
            </p:nvPr>
          </p:nvSpPr>
          <p:spPr>
            <a:xfrm>
              <a:off x="2142929" y="5118983"/>
              <a:ext cx="122652" cy="350698"/>
            </a:xfrm>
            <a:custGeom>
              <a:avLst/>
              <a:gdLst/>
              <a:ahLst/>
              <a:cxnLst/>
              <a:rect l="0" t="0" r="0" b="0"/>
              <a:pathLst>
                <a:path w="122652" h="350698">
                  <a:moveTo>
                    <a:pt x="3371" y="5467"/>
                  </a:moveTo>
                  <a:lnTo>
                    <a:pt x="3371" y="5467"/>
                  </a:lnTo>
                  <a:lnTo>
                    <a:pt x="3371" y="0"/>
                  </a:lnTo>
                  <a:lnTo>
                    <a:pt x="0" y="2750"/>
                  </a:lnTo>
                  <a:lnTo>
                    <a:pt x="227" y="9903"/>
                  </a:lnTo>
                  <a:lnTo>
                    <a:pt x="9929" y="53548"/>
                  </a:lnTo>
                  <a:lnTo>
                    <a:pt x="24364" y="74512"/>
                  </a:lnTo>
                  <a:lnTo>
                    <a:pt x="29361" y="78308"/>
                  </a:lnTo>
                  <a:lnTo>
                    <a:pt x="34103" y="80133"/>
                  </a:lnTo>
                  <a:lnTo>
                    <a:pt x="38676" y="80644"/>
                  </a:lnTo>
                  <a:lnTo>
                    <a:pt x="49401" y="77449"/>
                  </a:lnTo>
                  <a:lnTo>
                    <a:pt x="65457" y="67717"/>
                  </a:lnTo>
                  <a:lnTo>
                    <a:pt x="74709" y="58534"/>
                  </a:lnTo>
                  <a:lnTo>
                    <a:pt x="86440" y="38908"/>
                  </a:lnTo>
                  <a:lnTo>
                    <a:pt x="91503" y="21177"/>
                  </a:lnTo>
                  <a:lnTo>
                    <a:pt x="92226" y="66045"/>
                  </a:lnTo>
                  <a:lnTo>
                    <a:pt x="93669" y="103144"/>
                  </a:lnTo>
                  <a:lnTo>
                    <a:pt x="101700" y="147846"/>
                  </a:lnTo>
                  <a:lnTo>
                    <a:pt x="108863" y="189234"/>
                  </a:lnTo>
                  <a:lnTo>
                    <a:pt x="114747" y="228936"/>
                  </a:lnTo>
                  <a:lnTo>
                    <a:pt x="120657" y="275394"/>
                  </a:lnTo>
                  <a:lnTo>
                    <a:pt x="122651" y="304737"/>
                  </a:lnTo>
                  <a:lnTo>
                    <a:pt x="120355" y="320039"/>
                  </a:lnTo>
                  <a:lnTo>
                    <a:pt x="113219" y="334366"/>
                  </a:lnTo>
                  <a:lnTo>
                    <a:pt x="101065" y="348688"/>
                  </a:lnTo>
                  <a:lnTo>
                    <a:pt x="98134" y="350697"/>
                  </a:lnTo>
                  <a:lnTo>
                    <a:pt x="95474" y="350626"/>
                  </a:lnTo>
                  <a:lnTo>
                    <a:pt x="92995" y="349167"/>
                  </a:lnTo>
                  <a:lnTo>
                    <a:pt x="90637" y="346784"/>
                  </a:lnTo>
                  <a:lnTo>
                    <a:pt x="83947" y="323203"/>
                  </a:lnTo>
                  <a:lnTo>
                    <a:pt x="85921" y="2848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3822"/>
            <p:cNvSpPr/>
            <p:nvPr>
              <p:custDataLst>
                <p:tags r:id="rId136"/>
              </p:custDataLst>
            </p:nvPr>
          </p:nvSpPr>
          <p:spPr>
            <a:xfrm>
              <a:off x="2381250" y="5223396"/>
              <a:ext cx="51977" cy="144547"/>
            </a:xfrm>
            <a:custGeom>
              <a:avLst/>
              <a:gdLst/>
              <a:ahLst/>
              <a:cxnLst/>
              <a:rect l="0" t="0" r="0" b="0"/>
              <a:pathLst>
                <a:path w="51977" h="144547">
                  <a:moveTo>
                    <a:pt x="12700" y="34404"/>
                  </a:moveTo>
                  <a:lnTo>
                    <a:pt x="12700" y="34404"/>
                  </a:lnTo>
                  <a:lnTo>
                    <a:pt x="12700" y="31033"/>
                  </a:lnTo>
                  <a:lnTo>
                    <a:pt x="10819" y="27496"/>
                  </a:lnTo>
                  <a:lnTo>
                    <a:pt x="9329" y="25565"/>
                  </a:lnTo>
                  <a:lnTo>
                    <a:pt x="7674" y="19656"/>
                  </a:lnTo>
                  <a:lnTo>
                    <a:pt x="6611" y="7737"/>
                  </a:lnTo>
                  <a:lnTo>
                    <a:pt x="7936" y="5338"/>
                  </a:lnTo>
                  <a:lnTo>
                    <a:pt x="13170" y="789"/>
                  </a:lnTo>
                  <a:lnTo>
                    <a:pt x="16541" y="0"/>
                  </a:lnTo>
                  <a:lnTo>
                    <a:pt x="24049" y="1004"/>
                  </a:lnTo>
                  <a:lnTo>
                    <a:pt x="36210" y="5536"/>
                  </a:lnTo>
                  <a:lnTo>
                    <a:pt x="38957" y="8103"/>
                  </a:lnTo>
                  <a:lnTo>
                    <a:pt x="42009" y="14718"/>
                  </a:lnTo>
                  <a:lnTo>
                    <a:pt x="43726" y="26375"/>
                  </a:lnTo>
                  <a:lnTo>
                    <a:pt x="40865" y="42138"/>
                  </a:lnTo>
                  <a:lnTo>
                    <a:pt x="35548" y="53471"/>
                  </a:lnTo>
                  <a:lnTo>
                    <a:pt x="29505" y="61299"/>
                  </a:lnTo>
                  <a:lnTo>
                    <a:pt x="25343" y="63996"/>
                  </a:lnTo>
                  <a:lnTo>
                    <a:pt x="23245" y="64715"/>
                  </a:lnTo>
                  <a:lnTo>
                    <a:pt x="22552" y="65901"/>
                  </a:lnTo>
                  <a:lnTo>
                    <a:pt x="22796" y="67396"/>
                  </a:lnTo>
                  <a:lnTo>
                    <a:pt x="25654" y="71645"/>
                  </a:lnTo>
                  <a:lnTo>
                    <a:pt x="49741" y="100172"/>
                  </a:lnTo>
                  <a:lnTo>
                    <a:pt x="51976" y="113495"/>
                  </a:lnTo>
                  <a:lnTo>
                    <a:pt x="50617" y="126705"/>
                  </a:lnTo>
                  <a:lnTo>
                    <a:pt x="47662" y="134928"/>
                  </a:lnTo>
                  <a:lnTo>
                    <a:pt x="36470" y="140935"/>
                  </a:lnTo>
                  <a:lnTo>
                    <a:pt x="21853" y="144546"/>
                  </a:lnTo>
                  <a:lnTo>
                    <a:pt x="0" y="1423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3823"/>
            <p:cNvSpPr/>
            <p:nvPr>
              <p:custDataLst>
                <p:tags r:id="rId137"/>
              </p:custDataLst>
            </p:nvPr>
          </p:nvSpPr>
          <p:spPr>
            <a:xfrm>
              <a:off x="2641600" y="5162550"/>
              <a:ext cx="114301" cy="25401"/>
            </a:xfrm>
            <a:custGeom>
              <a:avLst/>
              <a:gdLst/>
              <a:ahLst/>
              <a:cxnLst/>
              <a:rect l="0" t="0" r="0" b="0"/>
              <a:pathLst>
                <a:path w="114301" h="25401">
                  <a:moveTo>
                    <a:pt x="0" y="25400"/>
                  </a:moveTo>
                  <a:lnTo>
                    <a:pt x="0" y="25400"/>
                  </a:lnTo>
                  <a:lnTo>
                    <a:pt x="3371" y="22029"/>
                  </a:lnTo>
                  <a:lnTo>
                    <a:pt x="8789" y="20374"/>
                  </a:lnTo>
                  <a:lnTo>
                    <a:pt x="15195" y="18933"/>
                  </a:lnTo>
                  <a:lnTo>
                    <a:pt x="45395" y="8271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3824"/>
            <p:cNvSpPr/>
            <p:nvPr>
              <p:custDataLst>
                <p:tags r:id="rId138"/>
              </p:custDataLst>
            </p:nvPr>
          </p:nvSpPr>
          <p:spPr>
            <a:xfrm>
              <a:off x="2714730" y="5105400"/>
              <a:ext cx="15771" cy="152401"/>
            </a:xfrm>
            <a:custGeom>
              <a:avLst/>
              <a:gdLst/>
              <a:ahLst/>
              <a:cxnLst/>
              <a:rect l="0" t="0" r="0" b="0"/>
              <a:pathLst>
                <a:path w="15771" h="152401">
                  <a:moveTo>
                    <a:pt x="9420" y="0"/>
                  </a:moveTo>
                  <a:lnTo>
                    <a:pt x="9420" y="0"/>
                  </a:lnTo>
                  <a:lnTo>
                    <a:pt x="582" y="0"/>
                  </a:lnTo>
                  <a:lnTo>
                    <a:pt x="0" y="1411"/>
                  </a:lnTo>
                  <a:lnTo>
                    <a:pt x="3413" y="41235"/>
                  </a:lnTo>
                  <a:lnTo>
                    <a:pt x="8024" y="84632"/>
                  </a:lnTo>
                  <a:lnTo>
                    <a:pt x="15770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3825"/>
            <p:cNvSpPr/>
            <p:nvPr>
              <p:custDataLst>
                <p:tags r:id="rId139"/>
              </p:custDataLst>
            </p:nvPr>
          </p:nvSpPr>
          <p:spPr>
            <a:xfrm>
              <a:off x="2959100" y="4962057"/>
              <a:ext cx="137125" cy="396917"/>
            </a:xfrm>
            <a:custGeom>
              <a:avLst/>
              <a:gdLst/>
              <a:ahLst/>
              <a:cxnLst/>
              <a:rect l="0" t="0" r="0" b="0"/>
              <a:pathLst>
                <a:path w="137125" h="396917">
                  <a:moveTo>
                    <a:pt x="0" y="187793"/>
                  </a:moveTo>
                  <a:lnTo>
                    <a:pt x="0" y="187793"/>
                  </a:lnTo>
                  <a:lnTo>
                    <a:pt x="5467" y="182326"/>
                  </a:lnTo>
                  <a:lnTo>
                    <a:pt x="10662" y="227799"/>
                  </a:lnTo>
                  <a:lnTo>
                    <a:pt x="14179" y="271425"/>
                  </a:lnTo>
                  <a:lnTo>
                    <a:pt x="18088" y="311166"/>
                  </a:lnTo>
                  <a:lnTo>
                    <a:pt x="18765" y="350721"/>
                  </a:lnTo>
                  <a:lnTo>
                    <a:pt x="19034" y="396916"/>
                  </a:lnTo>
                  <a:lnTo>
                    <a:pt x="19049" y="350019"/>
                  </a:lnTo>
                  <a:lnTo>
                    <a:pt x="19050" y="311639"/>
                  </a:lnTo>
                  <a:lnTo>
                    <a:pt x="19050" y="273485"/>
                  </a:lnTo>
                  <a:lnTo>
                    <a:pt x="19050" y="238814"/>
                  </a:lnTo>
                  <a:lnTo>
                    <a:pt x="19050" y="202708"/>
                  </a:lnTo>
                  <a:lnTo>
                    <a:pt x="19050" y="156464"/>
                  </a:lnTo>
                  <a:lnTo>
                    <a:pt x="19050" y="121658"/>
                  </a:lnTo>
                  <a:lnTo>
                    <a:pt x="22813" y="88785"/>
                  </a:lnTo>
                  <a:lnTo>
                    <a:pt x="30984" y="42511"/>
                  </a:lnTo>
                  <a:lnTo>
                    <a:pt x="36348" y="16684"/>
                  </a:lnTo>
                  <a:lnTo>
                    <a:pt x="43436" y="2854"/>
                  </a:lnTo>
                  <a:lnTo>
                    <a:pt x="47302" y="296"/>
                  </a:lnTo>
                  <a:lnTo>
                    <a:pt x="51290" y="0"/>
                  </a:lnTo>
                  <a:lnTo>
                    <a:pt x="55360" y="1214"/>
                  </a:lnTo>
                  <a:lnTo>
                    <a:pt x="61763" y="13852"/>
                  </a:lnTo>
                  <a:lnTo>
                    <a:pt x="73149" y="59054"/>
                  </a:lnTo>
                  <a:lnTo>
                    <a:pt x="75798" y="103063"/>
                  </a:lnTo>
                  <a:lnTo>
                    <a:pt x="72462" y="123731"/>
                  </a:lnTo>
                  <a:lnTo>
                    <a:pt x="73003" y="126035"/>
                  </a:lnTo>
                  <a:lnTo>
                    <a:pt x="78939" y="133104"/>
                  </a:lnTo>
                  <a:lnTo>
                    <a:pt x="84708" y="135264"/>
                  </a:lnTo>
                  <a:lnTo>
                    <a:pt x="88222" y="135840"/>
                  </a:lnTo>
                  <a:lnTo>
                    <a:pt x="117777" y="156665"/>
                  </a:lnTo>
                  <a:lnTo>
                    <a:pt x="131009" y="174179"/>
                  </a:lnTo>
                  <a:lnTo>
                    <a:pt x="137124" y="193872"/>
                  </a:lnTo>
                  <a:lnTo>
                    <a:pt x="135566" y="213114"/>
                  </a:lnTo>
                  <a:lnTo>
                    <a:pt x="132711" y="218078"/>
                  </a:lnTo>
                  <a:lnTo>
                    <a:pt x="123894" y="225477"/>
                  </a:lnTo>
                  <a:lnTo>
                    <a:pt x="112919" y="229236"/>
                  </a:lnTo>
                  <a:lnTo>
                    <a:pt x="107030" y="230238"/>
                  </a:lnTo>
                  <a:lnTo>
                    <a:pt x="102398" y="229495"/>
                  </a:lnTo>
                  <a:lnTo>
                    <a:pt x="88900" y="2195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SMARTInkShape-Group718"/>
          <p:cNvGrpSpPr/>
          <p:nvPr/>
        </p:nvGrpSpPr>
        <p:grpSpPr>
          <a:xfrm>
            <a:off x="362027" y="5230696"/>
            <a:ext cx="317424" cy="394142"/>
            <a:chOff x="362027" y="5230696"/>
            <a:chExt cx="317424" cy="394142"/>
          </a:xfrm>
        </p:grpSpPr>
        <p:sp>
          <p:nvSpPr>
            <p:cNvPr id="271" name="SMARTInkShape-3826"/>
            <p:cNvSpPr/>
            <p:nvPr>
              <p:custDataLst>
                <p:tags r:id="rId131"/>
              </p:custDataLst>
            </p:nvPr>
          </p:nvSpPr>
          <p:spPr>
            <a:xfrm>
              <a:off x="598122" y="5334883"/>
              <a:ext cx="81329" cy="145168"/>
            </a:xfrm>
            <a:custGeom>
              <a:avLst/>
              <a:gdLst/>
              <a:ahLst/>
              <a:cxnLst/>
              <a:rect l="0" t="0" r="0" b="0"/>
              <a:pathLst>
                <a:path w="81329" h="145168">
                  <a:moveTo>
                    <a:pt x="17828" y="5467"/>
                  </a:moveTo>
                  <a:lnTo>
                    <a:pt x="17828" y="5467"/>
                  </a:lnTo>
                  <a:lnTo>
                    <a:pt x="17828" y="2096"/>
                  </a:lnTo>
                  <a:lnTo>
                    <a:pt x="17122" y="1103"/>
                  </a:lnTo>
                  <a:lnTo>
                    <a:pt x="15946" y="441"/>
                  </a:lnTo>
                  <a:lnTo>
                    <a:pt x="14457" y="0"/>
                  </a:lnTo>
                  <a:lnTo>
                    <a:pt x="12758" y="1116"/>
                  </a:lnTo>
                  <a:lnTo>
                    <a:pt x="8990" y="6120"/>
                  </a:lnTo>
                  <a:lnTo>
                    <a:pt x="1527" y="25195"/>
                  </a:lnTo>
                  <a:lnTo>
                    <a:pt x="0" y="34461"/>
                  </a:lnTo>
                  <a:lnTo>
                    <a:pt x="2511" y="50982"/>
                  </a:lnTo>
                  <a:lnTo>
                    <a:pt x="4795" y="54860"/>
                  </a:lnTo>
                  <a:lnTo>
                    <a:pt x="7728" y="57446"/>
                  </a:lnTo>
                  <a:lnTo>
                    <a:pt x="11095" y="59170"/>
                  </a:lnTo>
                  <a:lnTo>
                    <a:pt x="14045" y="59613"/>
                  </a:lnTo>
                  <a:lnTo>
                    <a:pt x="19204" y="58224"/>
                  </a:lnTo>
                  <a:lnTo>
                    <a:pt x="56367" y="39083"/>
                  </a:lnTo>
                  <a:lnTo>
                    <a:pt x="62708" y="31932"/>
                  </a:lnTo>
                  <a:lnTo>
                    <a:pt x="64681" y="30871"/>
                  </a:lnTo>
                  <a:lnTo>
                    <a:pt x="65997" y="31575"/>
                  </a:lnTo>
                  <a:lnTo>
                    <a:pt x="66874" y="33456"/>
                  </a:lnTo>
                  <a:lnTo>
                    <a:pt x="68474" y="73515"/>
                  </a:lnTo>
                  <a:lnTo>
                    <a:pt x="70489" y="114224"/>
                  </a:lnTo>
                  <a:lnTo>
                    <a:pt x="75530" y="133412"/>
                  </a:lnTo>
                  <a:lnTo>
                    <a:pt x="81328" y="1451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3827"/>
            <p:cNvSpPr/>
            <p:nvPr>
              <p:custDataLst>
                <p:tags r:id="rId132"/>
              </p:custDataLst>
            </p:nvPr>
          </p:nvSpPr>
          <p:spPr>
            <a:xfrm>
              <a:off x="362027" y="5230696"/>
              <a:ext cx="175149" cy="394142"/>
            </a:xfrm>
            <a:custGeom>
              <a:avLst/>
              <a:gdLst/>
              <a:ahLst/>
              <a:cxnLst/>
              <a:rect l="0" t="0" r="0" b="0"/>
              <a:pathLst>
                <a:path w="175149" h="394142">
                  <a:moveTo>
                    <a:pt x="6273" y="27104"/>
                  </a:moveTo>
                  <a:lnTo>
                    <a:pt x="6273" y="27104"/>
                  </a:lnTo>
                  <a:lnTo>
                    <a:pt x="5567" y="13306"/>
                  </a:lnTo>
                  <a:lnTo>
                    <a:pt x="806" y="0"/>
                  </a:lnTo>
                  <a:lnTo>
                    <a:pt x="0" y="34486"/>
                  </a:lnTo>
                  <a:lnTo>
                    <a:pt x="6688" y="74133"/>
                  </a:lnTo>
                  <a:lnTo>
                    <a:pt x="22295" y="117115"/>
                  </a:lnTo>
                  <a:lnTo>
                    <a:pt x="37596" y="137734"/>
                  </a:lnTo>
                  <a:lnTo>
                    <a:pt x="44419" y="143301"/>
                  </a:lnTo>
                  <a:lnTo>
                    <a:pt x="58968" y="146434"/>
                  </a:lnTo>
                  <a:lnTo>
                    <a:pt x="83426" y="137250"/>
                  </a:lnTo>
                  <a:lnTo>
                    <a:pt x="102903" y="121123"/>
                  </a:lnTo>
                  <a:lnTo>
                    <a:pt x="114240" y="86085"/>
                  </a:lnTo>
                  <a:lnTo>
                    <a:pt x="119739" y="39836"/>
                  </a:lnTo>
                  <a:lnTo>
                    <a:pt x="119497" y="25003"/>
                  </a:lnTo>
                  <a:lnTo>
                    <a:pt x="117037" y="16057"/>
                  </a:lnTo>
                  <a:lnTo>
                    <a:pt x="116099" y="16212"/>
                  </a:lnTo>
                  <a:lnTo>
                    <a:pt x="115057" y="23909"/>
                  </a:lnTo>
                  <a:lnTo>
                    <a:pt x="121240" y="70498"/>
                  </a:lnTo>
                  <a:lnTo>
                    <a:pt x="129172" y="112033"/>
                  </a:lnTo>
                  <a:lnTo>
                    <a:pt x="142171" y="150733"/>
                  </a:lnTo>
                  <a:lnTo>
                    <a:pt x="156093" y="196921"/>
                  </a:lnTo>
                  <a:lnTo>
                    <a:pt x="166924" y="240717"/>
                  </a:lnTo>
                  <a:lnTo>
                    <a:pt x="174210" y="283170"/>
                  </a:lnTo>
                  <a:lnTo>
                    <a:pt x="175148" y="325753"/>
                  </a:lnTo>
                  <a:lnTo>
                    <a:pt x="168728" y="355482"/>
                  </a:lnTo>
                  <a:lnTo>
                    <a:pt x="160320" y="372721"/>
                  </a:lnTo>
                  <a:lnTo>
                    <a:pt x="147175" y="387439"/>
                  </a:lnTo>
                  <a:lnTo>
                    <a:pt x="140425" y="391505"/>
                  </a:lnTo>
                  <a:lnTo>
                    <a:pt x="127279" y="394141"/>
                  </a:lnTo>
                  <a:lnTo>
                    <a:pt x="120811" y="391740"/>
                  </a:lnTo>
                  <a:lnTo>
                    <a:pt x="107978" y="381546"/>
                  </a:lnTo>
                  <a:lnTo>
                    <a:pt x="88854" y="353198"/>
                  </a:lnTo>
                  <a:lnTo>
                    <a:pt x="88823" y="2874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8" name="SMARTInkShape-Group719"/>
          <p:cNvGrpSpPr/>
          <p:nvPr/>
        </p:nvGrpSpPr>
        <p:grpSpPr>
          <a:xfrm>
            <a:off x="1184079" y="5110502"/>
            <a:ext cx="517722" cy="414533"/>
            <a:chOff x="1184079" y="5110502"/>
            <a:chExt cx="517722" cy="414533"/>
          </a:xfrm>
        </p:grpSpPr>
        <p:sp>
          <p:nvSpPr>
            <p:cNvPr id="274" name="SMARTInkShape-3828"/>
            <p:cNvSpPr/>
            <p:nvPr>
              <p:custDataLst>
                <p:tags r:id="rId127"/>
              </p:custDataLst>
            </p:nvPr>
          </p:nvSpPr>
          <p:spPr>
            <a:xfrm>
              <a:off x="1184079" y="5110502"/>
              <a:ext cx="153655" cy="414533"/>
            </a:xfrm>
            <a:custGeom>
              <a:avLst/>
              <a:gdLst/>
              <a:ahLst/>
              <a:cxnLst/>
              <a:rect l="0" t="0" r="0" b="0"/>
              <a:pathLst>
                <a:path w="153655" h="414533">
                  <a:moveTo>
                    <a:pt x="3371" y="159998"/>
                  </a:moveTo>
                  <a:lnTo>
                    <a:pt x="3371" y="159998"/>
                  </a:lnTo>
                  <a:lnTo>
                    <a:pt x="0" y="166740"/>
                  </a:lnTo>
                  <a:lnTo>
                    <a:pt x="227" y="175694"/>
                  </a:lnTo>
                  <a:lnTo>
                    <a:pt x="6121" y="212173"/>
                  </a:lnTo>
                  <a:lnTo>
                    <a:pt x="12025" y="252676"/>
                  </a:lnTo>
                  <a:lnTo>
                    <a:pt x="18243" y="292586"/>
                  </a:lnTo>
                  <a:lnTo>
                    <a:pt x="26665" y="335975"/>
                  </a:lnTo>
                  <a:lnTo>
                    <a:pt x="33007" y="373633"/>
                  </a:lnTo>
                  <a:lnTo>
                    <a:pt x="40914" y="414532"/>
                  </a:lnTo>
                  <a:lnTo>
                    <a:pt x="41099" y="414354"/>
                  </a:lnTo>
                  <a:lnTo>
                    <a:pt x="38067" y="370659"/>
                  </a:lnTo>
                  <a:lnTo>
                    <a:pt x="35994" y="325035"/>
                  </a:lnTo>
                  <a:lnTo>
                    <a:pt x="35509" y="288616"/>
                  </a:lnTo>
                  <a:lnTo>
                    <a:pt x="35293" y="252440"/>
                  </a:lnTo>
                  <a:lnTo>
                    <a:pt x="35172" y="211534"/>
                  </a:lnTo>
                  <a:lnTo>
                    <a:pt x="35842" y="170799"/>
                  </a:lnTo>
                  <a:lnTo>
                    <a:pt x="38499" y="137282"/>
                  </a:lnTo>
                  <a:lnTo>
                    <a:pt x="42031" y="103100"/>
                  </a:lnTo>
                  <a:lnTo>
                    <a:pt x="47987" y="55885"/>
                  </a:lnTo>
                  <a:lnTo>
                    <a:pt x="56320" y="12119"/>
                  </a:lnTo>
                  <a:lnTo>
                    <a:pt x="59277" y="0"/>
                  </a:lnTo>
                  <a:lnTo>
                    <a:pt x="59691" y="417"/>
                  </a:lnTo>
                  <a:lnTo>
                    <a:pt x="60473" y="44362"/>
                  </a:lnTo>
                  <a:lnTo>
                    <a:pt x="63882" y="84396"/>
                  </a:lnTo>
                  <a:lnTo>
                    <a:pt x="69356" y="100751"/>
                  </a:lnTo>
                  <a:lnTo>
                    <a:pt x="75266" y="107326"/>
                  </a:lnTo>
                  <a:lnTo>
                    <a:pt x="96774" y="120240"/>
                  </a:lnTo>
                  <a:lnTo>
                    <a:pt x="128334" y="136989"/>
                  </a:lnTo>
                  <a:lnTo>
                    <a:pt x="148627" y="153727"/>
                  </a:lnTo>
                  <a:lnTo>
                    <a:pt x="152596" y="164737"/>
                  </a:lnTo>
                  <a:lnTo>
                    <a:pt x="153654" y="178332"/>
                  </a:lnTo>
                  <a:lnTo>
                    <a:pt x="151773" y="191430"/>
                  </a:lnTo>
                  <a:lnTo>
                    <a:pt x="146703" y="202425"/>
                  </a:lnTo>
                  <a:lnTo>
                    <a:pt x="143376" y="207333"/>
                  </a:lnTo>
                  <a:lnTo>
                    <a:pt x="125209" y="220982"/>
                  </a:lnTo>
                  <a:lnTo>
                    <a:pt x="101606" y="229070"/>
                  </a:lnTo>
                  <a:lnTo>
                    <a:pt x="100611" y="228623"/>
                  </a:lnTo>
                  <a:lnTo>
                    <a:pt x="98621" y="2234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3829"/>
            <p:cNvSpPr/>
            <p:nvPr>
              <p:custDataLst>
                <p:tags r:id="rId128"/>
              </p:custDataLst>
            </p:nvPr>
          </p:nvSpPr>
          <p:spPr>
            <a:xfrm>
              <a:off x="1385499" y="5295900"/>
              <a:ext cx="47989" cy="54655"/>
            </a:xfrm>
            <a:custGeom>
              <a:avLst/>
              <a:gdLst/>
              <a:ahLst/>
              <a:cxnLst/>
              <a:rect l="0" t="0" r="0" b="0"/>
              <a:pathLst>
                <a:path w="47989" h="54655">
                  <a:moveTo>
                    <a:pt x="11501" y="6350"/>
                  </a:moveTo>
                  <a:lnTo>
                    <a:pt x="11501" y="6350"/>
                  </a:lnTo>
                  <a:lnTo>
                    <a:pt x="14872" y="2979"/>
                  </a:lnTo>
                  <a:lnTo>
                    <a:pt x="15159" y="1986"/>
                  </a:lnTo>
                  <a:lnTo>
                    <a:pt x="14645" y="1324"/>
                  </a:lnTo>
                  <a:lnTo>
                    <a:pt x="13597" y="883"/>
                  </a:lnTo>
                  <a:lnTo>
                    <a:pt x="12193" y="1294"/>
                  </a:lnTo>
                  <a:lnTo>
                    <a:pt x="8751" y="3632"/>
                  </a:lnTo>
                  <a:lnTo>
                    <a:pt x="2847" y="12286"/>
                  </a:lnTo>
                  <a:lnTo>
                    <a:pt x="0" y="23788"/>
                  </a:lnTo>
                  <a:lnTo>
                    <a:pt x="1215" y="31974"/>
                  </a:lnTo>
                  <a:lnTo>
                    <a:pt x="4813" y="40316"/>
                  </a:lnTo>
                  <a:lnTo>
                    <a:pt x="11115" y="48727"/>
                  </a:lnTo>
                  <a:lnTo>
                    <a:pt x="18620" y="53406"/>
                  </a:lnTo>
                  <a:lnTo>
                    <a:pt x="22597" y="54654"/>
                  </a:lnTo>
                  <a:lnTo>
                    <a:pt x="30779" y="54159"/>
                  </a:lnTo>
                  <a:lnTo>
                    <a:pt x="38414" y="51588"/>
                  </a:lnTo>
                  <a:lnTo>
                    <a:pt x="44159" y="48092"/>
                  </a:lnTo>
                  <a:lnTo>
                    <a:pt x="45973" y="45467"/>
                  </a:lnTo>
                  <a:lnTo>
                    <a:pt x="47988" y="38787"/>
                  </a:lnTo>
                  <a:lnTo>
                    <a:pt x="47115" y="35030"/>
                  </a:lnTo>
                  <a:lnTo>
                    <a:pt x="42382" y="27093"/>
                  </a:lnTo>
                  <a:lnTo>
                    <a:pt x="33692" y="20743"/>
                  </a:lnTo>
                  <a:lnTo>
                    <a:pt x="24186" y="14863"/>
                  </a:lnTo>
                  <a:lnTo>
                    <a:pt x="115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3830"/>
            <p:cNvSpPr/>
            <p:nvPr>
              <p:custDataLst>
                <p:tags r:id="rId129"/>
              </p:custDataLst>
            </p:nvPr>
          </p:nvSpPr>
          <p:spPr>
            <a:xfrm>
              <a:off x="1593850" y="5219700"/>
              <a:ext cx="107951" cy="12701"/>
            </a:xfrm>
            <a:custGeom>
              <a:avLst/>
              <a:gdLst/>
              <a:ahLst/>
              <a:cxnLst/>
              <a:rect l="0" t="0" r="0" b="0"/>
              <a:pathLst>
                <a:path w="107951" h="12701">
                  <a:moveTo>
                    <a:pt x="0" y="12700"/>
                  </a:moveTo>
                  <a:lnTo>
                    <a:pt x="0" y="12700"/>
                  </a:lnTo>
                  <a:lnTo>
                    <a:pt x="3371" y="9329"/>
                  </a:lnTo>
                  <a:lnTo>
                    <a:pt x="6907" y="7674"/>
                  </a:lnTo>
                  <a:lnTo>
                    <a:pt x="45466" y="1441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3831"/>
            <p:cNvSpPr/>
            <p:nvPr>
              <p:custDataLst>
                <p:tags r:id="rId130"/>
              </p:custDataLst>
            </p:nvPr>
          </p:nvSpPr>
          <p:spPr>
            <a:xfrm>
              <a:off x="1658790" y="5175250"/>
              <a:ext cx="11261" cy="139701"/>
            </a:xfrm>
            <a:custGeom>
              <a:avLst/>
              <a:gdLst/>
              <a:ahLst/>
              <a:cxnLst/>
              <a:rect l="0" t="0" r="0" b="0"/>
              <a:pathLst>
                <a:path w="11261" h="139701">
                  <a:moveTo>
                    <a:pt x="11260" y="0"/>
                  </a:moveTo>
                  <a:lnTo>
                    <a:pt x="11260" y="0"/>
                  </a:lnTo>
                  <a:lnTo>
                    <a:pt x="7889" y="3371"/>
                  </a:lnTo>
                  <a:lnTo>
                    <a:pt x="6234" y="8789"/>
                  </a:lnTo>
                  <a:lnTo>
                    <a:pt x="0" y="52686"/>
                  </a:lnTo>
                  <a:lnTo>
                    <a:pt x="2216" y="96877"/>
                  </a:lnTo>
                  <a:lnTo>
                    <a:pt x="11260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1" name="SMARTInkShape-Group720"/>
          <p:cNvGrpSpPr/>
          <p:nvPr/>
        </p:nvGrpSpPr>
        <p:grpSpPr>
          <a:xfrm>
            <a:off x="845073" y="5226050"/>
            <a:ext cx="113778" cy="100612"/>
            <a:chOff x="845073" y="5226050"/>
            <a:chExt cx="113778" cy="100612"/>
          </a:xfrm>
        </p:grpSpPr>
        <p:sp>
          <p:nvSpPr>
            <p:cNvPr id="279" name="SMARTInkShape-3832"/>
            <p:cNvSpPr/>
            <p:nvPr>
              <p:custDataLst>
                <p:tags r:id="rId125"/>
              </p:custDataLst>
            </p:nvPr>
          </p:nvSpPr>
          <p:spPr>
            <a:xfrm>
              <a:off x="845073" y="5226050"/>
              <a:ext cx="94728" cy="24518"/>
            </a:xfrm>
            <a:custGeom>
              <a:avLst/>
              <a:gdLst/>
              <a:ahLst/>
              <a:cxnLst/>
              <a:rect l="0" t="0" r="0" b="0"/>
              <a:pathLst>
                <a:path w="94728" h="24518">
                  <a:moveTo>
                    <a:pt x="12177" y="19050"/>
                  </a:moveTo>
                  <a:lnTo>
                    <a:pt x="12177" y="19050"/>
                  </a:lnTo>
                  <a:lnTo>
                    <a:pt x="5435" y="19050"/>
                  </a:lnTo>
                  <a:lnTo>
                    <a:pt x="3449" y="19755"/>
                  </a:lnTo>
                  <a:lnTo>
                    <a:pt x="2125" y="20931"/>
                  </a:lnTo>
                  <a:lnTo>
                    <a:pt x="0" y="24517"/>
                  </a:lnTo>
                  <a:lnTo>
                    <a:pt x="24031" y="13350"/>
                  </a:lnTo>
                  <a:lnTo>
                    <a:pt x="66394" y="2908"/>
                  </a:lnTo>
                  <a:lnTo>
                    <a:pt x="9472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3833"/>
            <p:cNvSpPr/>
            <p:nvPr>
              <p:custDataLst>
                <p:tags r:id="rId126"/>
              </p:custDataLst>
            </p:nvPr>
          </p:nvSpPr>
          <p:spPr>
            <a:xfrm>
              <a:off x="862172" y="5302250"/>
              <a:ext cx="96679" cy="24412"/>
            </a:xfrm>
            <a:custGeom>
              <a:avLst/>
              <a:gdLst/>
              <a:ahLst/>
              <a:cxnLst/>
              <a:rect l="0" t="0" r="0" b="0"/>
              <a:pathLst>
                <a:path w="96679" h="24412">
                  <a:moveTo>
                    <a:pt x="14128" y="0"/>
                  </a:moveTo>
                  <a:lnTo>
                    <a:pt x="14128" y="0"/>
                  </a:lnTo>
                  <a:lnTo>
                    <a:pt x="1919" y="12209"/>
                  </a:lnTo>
                  <a:lnTo>
                    <a:pt x="344" y="15195"/>
                  </a:lnTo>
                  <a:lnTo>
                    <a:pt x="0" y="17892"/>
                  </a:lnTo>
                  <a:lnTo>
                    <a:pt x="476" y="20394"/>
                  </a:lnTo>
                  <a:lnTo>
                    <a:pt x="2910" y="22063"/>
                  </a:lnTo>
                  <a:lnTo>
                    <a:pt x="16449" y="24411"/>
                  </a:lnTo>
                  <a:lnTo>
                    <a:pt x="36688" y="23696"/>
                  </a:lnTo>
                  <a:lnTo>
                    <a:pt x="96678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4" name="SMARTInkShape-Group721"/>
          <p:cNvGrpSpPr/>
          <p:nvPr/>
        </p:nvGrpSpPr>
        <p:grpSpPr>
          <a:xfrm>
            <a:off x="876300" y="4324350"/>
            <a:ext cx="63501" cy="368301"/>
            <a:chOff x="876300" y="4324350"/>
            <a:chExt cx="63501" cy="368301"/>
          </a:xfrm>
        </p:grpSpPr>
        <p:sp>
          <p:nvSpPr>
            <p:cNvPr id="282" name="SMARTInkShape-3834"/>
            <p:cNvSpPr/>
            <p:nvPr>
              <p:custDataLst>
                <p:tags r:id="rId123"/>
              </p:custDataLst>
            </p:nvPr>
          </p:nvSpPr>
          <p:spPr>
            <a:xfrm>
              <a:off x="876300" y="4324350"/>
              <a:ext cx="25401" cy="44451"/>
            </a:xfrm>
            <a:custGeom>
              <a:avLst/>
              <a:gdLst/>
              <a:ahLst/>
              <a:cxnLst/>
              <a:rect l="0" t="0" r="0" b="0"/>
              <a:pathLst>
                <a:path w="25401" h="44451">
                  <a:moveTo>
                    <a:pt x="0" y="0"/>
                  </a:moveTo>
                  <a:lnTo>
                    <a:pt x="0" y="0"/>
                  </a:lnTo>
                  <a:lnTo>
                    <a:pt x="15580" y="15580"/>
                  </a:lnTo>
                  <a:lnTo>
                    <a:pt x="25400" y="4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3835"/>
            <p:cNvSpPr/>
            <p:nvPr>
              <p:custDataLst>
                <p:tags r:id="rId124"/>
              </p:custDataLst>
            </p:nvPr>
          </p:nvSpPr>
          <p:spPr>
            <a:xfrm>
              <a:off x="933450" y="4622800"/>
              <a:ext cx="6351" cy="69851"/>
            </a:xfrm>
            <a:custGeom>
              <a:avLst/>
              <a:gdLst/>
              <a:ahLst/>
              <a:cxnLst/>
              <a:rect l="0" t="0" r="0" b="0"/>
              <a:pathLst>
                <a:path w="6351" h="69851">
                  <a:moveTo>
                    <a:pt x="6350" y="0"/>
                  </a:moveTo>
                  <a:lnTo>
                    <a:pt x="6350" y="0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0" name="SMARTInkShape-Group722"/>
          <p:cNvGrpSpPr/>
          <p:nvPr/>
        </p:nvGrpSpPr>
        <p:grpSpPr>
          <a:xfrm>
            <a:off x="231840" y="3538498"/>
            <a:ext cx="3482911" cy="514595"/>
            <a:chOff x="231840" y="3538498"/>
            <a:chExt cx="3482911" cy="514595"/>
          </a:xfrm>
        </p:grpSpPr>
        <p:sp>
          <p:nvSpPr>
            <p:cNvPr id="285" name="SMARTInkShape-3836"/>
            <p:cNvSpPr/>
            <p:nvPr>
              <p:custDataLst>
                <p:tags r:id="rId98"/>
              </p:custDataLst>
            </p:nvPr>
          </p:nvSpPr>
          <p:spPr>
            <a:xfrm>
              <a:off x="231840" y="3692805"/>
              <a:ext cx="172896" cy="360288"/>
            </a:xfrm>
            <a:custGeom>
              <a:avLst/>
              <a:gdLst/>
              <a:ahLst/>
              <a:cxnLst/>
              <a:rect l="0" t="0" r="0" b="0"/>
              <a:pathLst>
                <a:path w="172896" h="360288">
                  <a:moveTo>
                    <a:pt x="9460" y="9245"/>
                  </a:moveTo>
                  <a:lnTo>
                    <a:pt x="9460" y="9245"/>
                  </a:lnTo>
                  <a:lnTo>
                    <a:pt x="3993" y="3778"/>
                  </a:lnTo>
                  <a:lnTo>
                    <a:pt x="0" y="9898"/>
                  </a:lnTo>
                  <a:lnTo>
                    <a:pt x="2512" y="52544"/>
                  </a:lnTo>
                  <a:lnTo>
                    <a:pt x="6304" y="75775"/>
                  </a:lnTo>
                  <a:lnTo>
                    <a:pt x="18638" y="97161"/>
                  </a:lnTo>
                  <a:lnTo>
                    <a:pt x="32327" y="110161"/>
                  </a:lnTo>
                  <a:lnTo>
                    <a:pt x="41025" y="114069"/>
                  </a:lnTo>
                  <a:lnTo>
                    <a:pt x="45320" y="115111"/>
                  </a:lnTo>
                  <a:lnTo>
                    <a:pt x="57618" y="110624"/>
                  </a:lnTo>
                  <a:lnTo>
                    <a:pt x="85138" y="90497"/>
                  </a:lnTo>
                  <a:lnTo>
                    <a:pt x="97813" y="75731"/>
                  </a:lnTo>
                  <a:lnTo>
                    <a:pt x="116314" y="28490"/>
                  </a:lnTo>
                  <a:lnTo>
                    <a:pt x="123106" y="0"/>
                  </a:lnTo>
                  <a:lnTo>
                    <a:pt x="124427" y="38530"/>
                  </a:lnTo>
                  <a:lnTo>
                    <a:pt x="129524" y="78443"/>
                  </a:lnTo>
                  <a:lnTo>
                    <a:pt x="139657" y="121862"/>
                  </a:lnTo>
                  <a:lnTo>
                    <a:pt x="150891" y="166007"/>
                  </a:lnTo>
                  <a:lnTo>
                    <a:pt x="159002" y="207544"/>
                  </a:lnTo>
                  <a:lnTo>
                    <a:pt x="168064" y="249499"/>
                  </a:lnTo>
                  <a:lnTo>
                    <a:pt x="172635" y="288335"/>
                  </a:lnTo>
                  <a:lnTo>
                    <a:pt x="172895" y="333237"/>
                  </a:lnTo>
                  <a:lnTo>
                    <a:pt x="167705" y="348915"/>
                  </a:lnTo>
                  <a:lnTo>
                    <a:pt x="164346" y="354225"/>
                  </a:lnTo>
                  <a:lnTo>
                    <a:pt x="156850" y="360125"/>
                  </a:lnTo>
                  <a:lnTo>
                    <a:pt x="151464" y="360287"/>
                  </a:lnTo>
                  <a:lnTo>
                    <a:pt x="137954" y="356704"/>
                  </a:lnTo>
                  <a:lnTo>
                    <a:pt x="117853" y="343384"/>
                  </a:lnTo>
                  <a:lnTo>
                    <a:pt x="101862" y="322659"/>
                  </a:lnTo>
                  <a:lnTo>
                    <a:pt x="94929" y="308758"/>
                  </a:lnTo>
                  <a:lnTo>
                    <a:pt x="98360" y="2886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3837"/>
            <p:cNvSpPr/>
            <p:nvPr>
              <p:custDataLst>
                <p:tags r:id="rId99"/>
              </p:custDataLst>
            </p:nvPr>
          </p:nvSpPr>
          <p:spPr>
            <a:xfrm>
              <a:off x="439734" y="3818798"/>
              <a:ext cx="61917" cy="169003"/>
            </a:xfrm>
            <a:custGeom>
              <a:avLst/>
              <a:gdLst/>
              <a:ahLst/>
              <a:cxnLst/>
              <a:rect l="0" t="0" r="0" b="0"/>
              <a:pathLst>
                <a:path w="61917" h="169003">
                  <a:moveTo>
                    <a:pt x="42866" y="61052"/>
                  </a:moveTo>
                  <a:lnTo>
                    <a:pt x="42866" y="61052"/>
                  </a:lnTo>
                  <a:lnTo>
                    <a:pt x="42160" y="50207"/>
                  </a:lnTo>
                  <a:lnTo>
                    <a:pt x="33222" y="5815"/>
                  </a:lnTo>
                  <a:lnTo>
                    <a:pt x="30793" y="3061"/>
                  </a:lnTo>
                  <a:lnTo>
                    <a:pt x="24330" y="0"/>
                  </a:lnTo>
                  <a:lnTo>
                    <a:pt x="20631" y="595"/>
                  </a:lnTo>
                  <a:lnTo>
                    <a:pt x="12758" y="5019"/>
                  </a:lnTo>
                  <a:lnTo>
                    <a:pt x="6436" y="13571"/>
                  </a:lnTo>
                  <a:lnTo>
                    <a:pt x="1980" y="24427"/>
                  </a:lnTo>
                  <a:lnTo>
                    <a:pt x="0" y="36307"/>
                  </a:lnTo>
                  <a:lnTo>
                    <a:pt x="1001" y="46762"/>
                  </a:lnTo>
                  <a:lnTo>
                    <a:pt x="2256" y="51525"/>
                  </a:lnTo>
                  <a:lnTo>
                    <a:pt x="4504" y="54701"/>
                  </a:lnTo>
                  <a:lnTo>
                    <a:pt x="7414" y="56818"/>
                  </a:lnTo>
                  <a:lnTo>
                    <a:pt x="10764" y="58229"/>
                  </a:lnTo>
                  <a:lnTo>
                    <a:pt x="13704" y="58465"/>
                  </a:lnTo>
                  <a:lnTo>
                    <a:pt x="32219" y="54890"/>
                  </a:lnTo>
                  <a:lnTo>
                    <a:pt x="36488" y="56667"/>
                  </a:lnTo>
                  <a:lnTo>
                    <a:pt x="38614" y="58128"/>
                  </a:lnTo>
                  <a:lnTo>
                    <a:pt x="40031" y="60514"/>
                  </a:lnTo>
                  <a:lnTo>
                    <a:pt x="49608" y="99219"/>
                  </a:lnTo>
                  <a:lnTo>
                    <a:pt x="61916" y="1690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3838"/>
            <p:cNvSpPr/>
            <p:nvPr>
              <p:custDataLst>
                <p:tags r:id="rId100"/>
              </p:custDataLst>
            </p:nvPr>
          </p:nvSpPr>
          <p:spPr>
            <a:xfrm>
              <a:off x="584200" y="3822700"/>
              <a:ext cx="63501" cy="6351"/>
            </a:xfrm>
            <a:custGeom>
              <a:avLst/>
              <a:gdLst/>
              <a:ahLst/>
              <a:cxnLst/>
              <a:rect l="0" t="0" r="0" b="0"/>
              <a:pathLst>
                <a:path w="63501" h="6351">
                  <a:moveTo>
                    <a:pt x="0" y="0"/>
                  </a:moveTo>
                  <a:lnTo>
                    <a:pt x="0" y="0"/>
                  </a:lnTo>
                  <a:lnTo>
                    <a:pt x="26680" y="1882"/>
                  </a:lnTo>
                  <a:lnTo>
                    <a:pt x="6350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3839"/>
            <p:cNvSpPr/>
            <p:nvPr>
              <p:custDataLst>
                <p:tags r:id="rId101"/>
              </p:custDataLst>
            </p:nvPr>
          </p:nvSpPr>
          <p:spPr>
            <a:xfrm>
              <a:off x="585606" y="3886200"/>
              <a:ext cx="119245" cy="22628"/>
            </a:xfrm>
            <a:custGeom>
              <a:avLst/>
              <a:gdLst/>
              <a:ahLst/>
              <a:cxnLst/>
              <a:rect l="0" t="0" r="0" b="0"/>
              <a:pathLst>
                <a:path w="119245" h="22628">
                  <a:moveTo>
                    <a:pt x="17644" y="0"/>
                  </a:moveTo>
                  <a:lnTo>
                    <a:pt x="17644" y="0"/>
                  </a:lnTo>
                  <a:lnTo>
                    <a:pt x="0" y="17644"/>
                  </a:lnTo>
                  <a:lnTo>
                    <a:pt x="4863" y="18425"/>
                  </a:lnTo>
                  <a:lnTo>
                    <a:pt x="50037" y="22627"/>
                  </a:lnTo>
                  <a:lnTo>
                    <a:pt x="119244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3840"/>
            <p:cNvSpPr/>
            <p:nvPr>
              <p:custDataLst>
                <p:tags r:id="rId102"/>
              </p:custDataLst>
            </p:nvPr>
          </p:nvSpPr>
          <p:spPr>
            <a:xfrm>
              <a:off x="882650" y="3671440"/>
              <a:ext cx="141323" cy="366073"/>
            </a:xfrm>
            <a:custGeom>
              <a:avLst/>
              <a:gdLst/>
              <a:ahLst/>
              <a:cxnLst/>
              <a:rect l="0" t="0" r="0" b="0"/>
              <a:pathLst>
                <a:path w="141323" h="366073">
                  <a:moveTo>
                    <a:pt x="0" y="138560"/>
                  </a:moveTo>
                  <a:lnTo>
                    <a:pt x="0" y="138560"/>
                  </a:lnTo>
                  <a:lnTo>
                    <a:pt x="3371" y="185889"/>
                  </a:lnTo>
                  <a:lnTo>
                    <a:pt x="8838" y="228705"/>
                  </a:lnTo>
                  <a:lnTo>
                    <a:pt x="14927" y="270397"/>
                  </a:lnTo>
                  <a:lnTo>
                    <a:pt x="21199" y="312933"/>
                  </a:lnTo>
                  <a:lnTo>
                    <a:pt x="26728" y="359949"/>
                  </a:lnTo>
                  <a:lnTo>
                    <a:pt x="28402" y="364469"/>
                  </a:lnTo>
                  <a:lnTo>
                    <a:pt x="29518" y="366072"/>
                  </a:lnTo>
                  <a:lnTo>
                    <a:pt x="30262" y="365729"/>
                  </a:lnTo>
                  <a:lnTo>
                    <a:pt x="30758" y="364089"/>
                  </a:lnTo>
                  <a:lnTo>
                    <a:pt x="31554" y="320196"/>
                  </a:lnTo>
                  <a:lnTo>
                    <a:pt x="31663" y="287020"/>
                  </a:lnTo>
                  <a:lnTo>
                    <a:pt x="31724" y="246127"/>
                  </a:lnTo>
                  <a:lnTo>
                    <a:pt x="31739" y="213414"/>
                  </a:lnTo>
                  <a:lnTo>
                    <a:pt x="31745" y="176062"/>
                  </a:lnTo>
                  <a:lnTo>
                    <a:pt x="31748" y="138294"/>
                  </a:lnTo>
                  <a:lnTo>
                    <a:pt x="31749" y="102223"/>
                  </a:lnTo>
                  <a:lnTo>
                    <a:pt x="31750" y="61471"/>
                  </a:lnTo>
                  <a:lnTo>
                    <a:pt x="32455" y="20615"/>
                  </a:lnTo>
                  <a:lnTo>
                    <a:pt x="35121" y="6412"/>
                  </a:lnTo>
                  <a:lnTo>
                    <a:pt x="36819" y="2483"/>
                  </a:lnTo>
                  <a:lnTo>
                    <a:pt x="38658" y="570"/>
                  </a:lnTo>
                  <a:lnTo>
                    <a:pt x="40588" y="0"/>
                  </a:lnTo>
                  <a:lnTo>
                    <a:pt x="56790" y="5939"/>
                  </a:lnTo>
                  <a:lnTo>
                    <a:pt x="76093" y="26749"/>
                  </a:lnTo>
                  <a:lnTo>
                    <a:pt x="88476" y="51887"/>
                  </a:lnTo>
                  <a:lnTo>
                    <a:pt x="90358" y="68759"/>
                  </a:lnTo>
                  <a:lnTo>
                    <a:pt x="88386" y="100205"/>
                  </a:lnTo>
                  <a:lnTo>
                    <a:pt x="82819" y="112613"/>
                  </a:lnTo>
                  <a:lnTo>
                    <a:pt x="86001" y="116368"/>
                  </a:lnTo>
                  <a:lnTo>
                    <a:pt x="132697" y="152071"/>
                  </a:lnTo>
                  <a:lnTo>
                    <a:pt x="139645" y="161263"/>
                  </a:lnTo>
                  <a:lnTo>
                    <a:pt x="141322" y="173815"/>
                  </a:lnTo>
                  <a:lnTo>
                    <a:pt x="140781" y="181113"/>
                  </a:lnTo>
                  <a:lnTo>
                    <a:pt x="134536" y="194867"/>
                  </a:lnTo>
                  <a:lnTo>
                    <a:pt x="120022" y="214201"/>
                  </a:lnTo>
                  <a:lnTo>
                    <a:pt x="113080" y="218039"/>
                  </a:lnTo>
                  <a:lnTo>
                    <a:pt x="109253" y="219063"/>
                  </a:lnTo>
                  <a:lnTo>
                    <a:pt x="105997" y="219040"/>
                  </a:lnTo>
                  <a:lnTo>
                    <a:pt x="95250" y="2147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3841"/>
            <p:cNvSpPr/>
            <p:nvPr>
              <p:custDataLst>
                <p:tags r:id="rId103"/>
              </p:custDataLst>
            </p:nvPr>
          </p:nvSpPr>
          <p:spPr>
            <a:xfrm>
              <a:off x="1062187" y="3841750"/>
              <a:ext cx="44870" cy="78076"/>
            </a:xfrm>
            <a:custGeom>
              <a:avLst/>
              <a:gdLst/>
              <a:ahLst/>
              <a:cxnLst/>
              <a:rect l="0" t="0" r="0" b="0"/>
              <a:pathLst>
                <a:path w="44870" h="78076">
                  <a:moveTo>
                    <a:pt x="17313" y="12700"/>
                  </a:moveTo>
                  <a:lnTo>
                    <a:pt x="17313" y="12700"/>
                  </a:lnTo>
                  <a:lnTo>
                    <a:pt x="20684" y="9329"/>
                  </a:lnTo>
                  <a:lnTo>
                    <a:pt x="22339" y="5793"/>
                  </a:lnTo>
                  <a:lnTo>
                    <a:pt x="22780" y="3862"/>
                  </a:lnTo>
                  <a:lnTo>
                    <a:pt x="23780" y="2575"/>
                  </a:lnTo>
                  <a:lnTo>
                    <a:pt x="29053" y="339"/>
                  </a:lnTo>
                  <a:lnTo>
                    <a:pt x="4127" y="32612"/>
                  </a:lnTo>
                  <a:lnTo>
                    <a:pt x="0" y="51055"/>
                  </a:lnTo>
                  <a:lnTo>
                    <a:pt x="2798" y="61732"/>
                  </a:lnTo>
                  <a:lnTo>
                    <a:pt x="8745" y="70476"/>
                  </a:lnTo>
                  <a:lnTo>
                    <a:pt x="16092" y="76713"/>
                  </a:lnTo>
                  <a:lnTo>
                    <a:pt x="19321" y="77953"/>
                  </a:lnTo>
                  <a:lnTo>
                    <a:pt x="22180" y="78075"/>
                  </a:lnTo>
                  <a:lnTo>
                    <a:pt x="24791" y="77450"/>
                  </a:lnTo>
                  <a:lnTo>
                    <a:pt x="35208" y="69828"/>
                  </a:lnTo>
                  <a:lnTo>
                    <a:pt x="43860" y="58633"/>
                  </a:lnTo>
                  <a:lnTo>
                    <a:pt x="44869" y="48637"/>
                  </a:lnTo>
                  <a:lnTo>
                    <a:pt x="42260" y="37844"/>
                  </a:lnTo>
                  <a:lnTo>
                    <a:pt x="173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3842"/>
            <p:cNvSpPr/>
            <p:nvPr>
              <p:custDataLst>
                <p:tags r:id="rId104"/>
              </p:custDataLst>
            </p:nvPr>
          </p:nvSpPr>
          <p:spPr>
            <a:xfrm>
              <a:off x="1296283" y="3771900"/>
              <a:ext cx="107068" cy="25139"/>
            </a:xfrm>
            <a:custGeom>
              <a:avLst/>
              <a:gdLst/>
              <a:ahLst/>
              <a:cxnLst/>
              <a:rect l="0" t="0" r="0" b="0"/>
              <a:pathLst>
                <a:path w="107068" h="25139">
                  <a:moveTo>
                    <a:pt x="5467" y="19050"/>
                  </a:moveTo>
                  <a:lnTo>
                    <a:pt x="5467" y="19050"/>
                  </a:lnTo>
                  <a:lnTo>
                    <a:pt x="5467" y="22421"/>
                  </a:lnTo>
                  <a:lnTo>
                    <a:pt x="4761" y="23414"/>
                  </a:lnTo>
                  <a:lnTo>
                    <a:pt x="3585" y="24076"/>
                  </a:lnTo>
                  <a:lnTo>
                    <a:pt x="0" y="25138"/>
                  </a:lnTo>
                  <a:lnTo>
                    <a:pt x="24982" y="23484"/>
                  </a:lnTo>
                  <a:lnTo>
                    <a:pt x="68009" y="15270"/>
                  </a:lnTo>
                  <a:lnTo>
                    <a:pt x="83892" y="12050"/>
                  </a:lnTo>
                  <a:lnTo>
                    <a:pt x="1070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3843"/>
            <p:cNvSpPr/>
            <p:nvPr>
              <p:custDataLst>
                <p:tags r:id="rId105"/>
              </p:custDataLst>
            </p:nvPr>
          </p:nvSpPr>
          <p:spPr>
            <a:xfrm>
              <a:off x="1355642" y="3740150"/>
              <a:ext cx="22309" cy="139701"/>
            </a:xfrm>
            <a:custGeom>
              <a:avLst/>
              <a:gdLst/>
              <a:ahLst/>
              <a:cxnLst/>
              <a:rect l="0" t="0" r="0" b="0"/>
              <a:pathLst>
                <a:path w="22309" h="139701">
                  <a:moveTo>
                    <a:pt x="22308" y="0"/>
                  </a:moveTo>
                  <a:lnTo>
                    <a:pt x="22308" y="0"/>
                  </a:lnTo>
                  <a:lnTo>
                    <a:pt x="16533" y="5069"/>
                  </a:lnTo>
                  <a:lnTo>
                    <a:pt x="10099" y="8838"/>
                  </a:lnTo>
                  <a:lnTo>
                    <a:pt x="7818" y="11536"/>
                  </a:lnTo>
                  <a:lnTo>
                    <a:pt x="3904" y="24193"/>
                  </a:lnTo>
                  <a:lnTo>
                    <a:pt x="0" y="47934"/>
                  </a:lnTo>
                  <a:lnTo>
                    <a:pt x="4290" y="94423"/>
                  </a:lnTo>
                  <a:lnTo>
                    <a:pt x="22308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3844"/>
            <p:cNvSpPr/>
            <p:nvPr>
              <p:custDataLst>
                <p:tags r:id="rId106"/>
              </p:custDataLst>
            </p:nvPr>
          </p:nvSpPr>
          <p:spPr>
            <a:xfrm>
              <a:off x="2571750" y="3696323"/>
              <a:ext cx="42948" cy="133523"/>
            </a:xfrm>
            <a:custGeom>
              <a:avLst/>
              <a:gdLst/>
              <a:ahLst/>
              <a:cxnLst/>
              <a:rect l="0" t="0" r="0" b="0"/>
              <a:pathLst>
                <a:path w="42948" h="133523">
                  <a:moveTo>
                    <a:pt x="0" y="24777"/>
                  </a:moveTo>
                  <a:lnTo>
                    <a:pt x="0" y="24777"/>
                  </a:lnTo>
                  <a:lnTo>
                    <a:pt x="0" y="6479"/>
                  </a:lnTo>
                  <a:lnTo>
                    <a:pt x="705" y="4112"/>
                  </a:lnTo>
                  <a:lnTo>
                    <a:pt x="1881" y="2534"/>
                  </a:lnTo>
                  <a:lnTo>
                    <a:pt x="3371" y="1481"/>
                  </a:lnTo>
                  <a:lnTo>
                    <a:pt x="12209" y="0"/>
                  </a:lnTo>
                  <a:lnTo>
                    <a:pt x="19773" y="3417"/>
                  </a:lnTo>
                  <a:lnTo>
                    <a:pt x="27132" y="9639"/>
                  </a:lnTo>
                  <a:lnTo>
                    <a:pt x="32755" y="17108"/>
                  </a:lnTo>
                  <a:lnTo>
                    <a:pt x="36517" y="32618"/>
                  </a:lnTo>
                  <a:lnTo>
                    <a:pt x="35515" y="40727"/>
                  </a:lnTo>
                  <a:lnTo>
                    <a:pt x="32012" y="47388"/>
                  </a:lnTo>
                  <a:lnTo>
                    <a:pt x="14906" y="68754"/>
                  </a:lnTo>
                  <a:lnTo>
                    <a:pt x="14171" y="71028"/>
                  </a:lnTo>
                  <a:lnTo>
                    <a:pt x="14386" y="72545"/>
                  </a:lnTo>
                  <a:lnTo>
                    <a:pt x="15235" y="73555"/>
                  </a:lnTo>
                  <a:lnTo>
                    <a:pt x="18060" y="74678"/>
                  </a:lnTo>
                  <a:lnTo>
                    <a:pt x="21667" y="75177"/>
                  </a:lnTo>
                  <a:lnTo>
                    <a:pt x="31036" y="82200"/>
                  </a:lnTo>
                  <a:lnTo>
                    <a:pt x="39378" y="96589"/>
                  </a:lnTo>
                  <a:lnTo>
                    <a:pt x="42947" y="107517"/>
                  </a:lnTo>
                  <a:lnTo>
                    <a:pt x="41901" y="114702"/>
                  </a:lnTo>
                  <a:lnTo>
                    <a:pt x="35479" y="130813"/>
                  </a:lnTo>
                  <a:lnTo>
                    <a:pt x="32825" y="132862"/>
                  </a:lnTo>
                  <a:lnTo>
                    <a:pt x="29645" y="133522"/>
                  </a:lnTo>
                  <a:lnTo>
                    <a:pt x="23053" y="132375"/>
                  </a:lnTo>
                  <a:lnTo>
                    <a:pt x="12700" y="1263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3845"/>
            <p:cNvSpPr/>
            <p:nvPr>
              <p:custDataLst>
                <p:tags r:id="rId107"/>
              </p:custDataLst>
            </p:nvPr>
          </p:nvSpPr>
          <p:spPr>
            <a:xfrm>
              <a:off x="2400346" y="3538498"/>
              <a:ext cx="111762" cy="355801"/>
            </a:xfrm>
            <a:custGeom>
              <a:avLst/>
              <a:gdLst/>
              <a:ahLst/>
              <a:cxnLst/>
              <a:rect l="0" t="0" r="0" b="0"/>
              <a:pathLst>
                <a:path w="111762" h="355801">
                  <a:moveTo>
                    <a:pt x="12654" y="233402"/>
                  </a:moveTo>
                  <a:lnTo>
                    <a:pt x="12654" y="233402"/>
                  </a:lnTo>
                  <a:lnTo>
                    <a:pt x="12654" y="243515"/>
                  </a:lnTo>
                  <a:lnTo>
                    <a:pt x="1131" y="290197"/>
                  </a:lnTo>
                  <a:lnTo>
                    <a:pt x="187" y="329418"/>
                  </a:lnTo>
                  <a:lnTo>
                    <a:pt x="0" y="354281"/>
                  </a:lnTo>
                  <a:lnTo>
                    <a:pt x="690" y="355616"/>
                  </a:lnTo>
                  <a:lnTo>
                    <a:pt x="1856" y="355800"/>
                  </a:lnTo>
                  <a:lnTo>
                    <a:pt x="3338" y="355217"/>
                  </a:lnTo>
                  <a:lnTo>
                    <a:pt x="4986" y="347044"/>
                  </a:lnTo>
                  <a:lnTo>
                    <a:pt x="6043" y="301946"/>
                  </a:lnTo>
                  <a:lnTo>
                    <a:pt x="6188" y="268099"/>
                  </a:lnTo>
                  <a:lnTo>
                    <a:pt x="6252" y="231184"/>
                  </a:lnTo>
                  <a:lnTo>
                    <a:pt x="6281" y="191259"/>
                  </a:lnTo>
                  <a:lnTo>
                    <a:pt x="6297" y="149340"/>
                  </a:lnTo>
                  <a:lnTo>
                    <a:pt x="9673" y="102191"/>
                  </a:lnTo>
                  <a:lnTo>
                    <a:pt x="11771" y="64859"/>
                  </a:lnTo>
                  <a:lnTo>
                    <a:pt x="21913" y="23302"/>
                  </a:lnTo>
                  <a:lnTo>
                    <a:pt x="26882" y="7380"/>
                  </a:lnTo>
                  <a:lnTo>
                    <a:pt x="30606" y="2993"/>
                  </a:lnTo>
                  <a:lnTo>
                    <a:pt x="35205" y="774"/>
                  </a:lnTo>
                  <a:lnTo>
                    <a:pt x="40388" y="0"/>
                  </a:lnTo>
                  <a:lnTo>
                    <a:pt x="45255" y="1600"/>
                  </a:lnTo>
                  <a:lnTo>
                    <a:pt x="54425" y="9023"/>
                  </a:lnTo>
                  <a:lnTo>
                    <a:pt x="59441" y="26904"/>
                  </a:lnTo>
                  <a:lnTo>
                    <a:pt x="62661" y="71884"/>
                  </a:lnTo>
                  <a:lnTo>
                    <a:pt x="58228" y="117693"/>
                  </a:lnTo>
                  <a:lnTo>
                    <a:pt x="53988" y="140086"/>
                  </a:lnTo>
                  <a:lnTo>
                    <a:pt x="54321" y="143675"/>
                  </a:lnTo>
                  <a:lnTo>
                    <a:pt x="55248" y="146067"/>
                  </a:lnTo>
                  <a:lnTo>
                    <a:pt x="56573" y="147662"/>
                  </a:lnTo>
                  <a:lnTo>
                    <a:pt x="59925" y="149434"/>
                  </a:lnTo>
                  <a:lnTo>
                    <a:pt x="72190" y="151277"/>
                  </a:lnTo>
                  <a:lnTo>
                    <a:pt x="96009" y="166728"/>
                  </a:lnTo>
                  <a:lnTo>
                    <a:pt x="105205" y="174606"/>
                  </a:lnTo>
                  <a:lnTo>
                    <a:pt x="110232" y="186574"/>
                  </a:lnTo>
                  <a:lnTo>
                    <a:pt x="111761" y="201300"/>
                  </a:lnTo>
                  <a:lnTo>
                    <a:pt x="110088" y="217253"/>
                  </a:lnTo>
                  <a:lnTo>
                    <a:pt x="105112" y="228105"/>
                  </a:lnTo>
                  <a:lnTo>
                    <a:pt x="97490" y="235281"/>
                  </a:lnTo>
                  <a:lnTo>
                    <a:pt x="69804" y="2397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3846"/>
            <p:cNvSpPr/>
            <p:nvPr>
              <p:custDataLst>
                <p:tags r:id="rId108"/>
              </p:custDataLst>
            </p:nvPr>
          </p:nvSpPr>
          <p:spPr>
            <a:xfrm>
              <a:off x="1473267" y="3617952"/>
              <a:ext cx="108919" cy="318134"/>
            </a:xfrm>
            <a:custGeom>
              <a:avLst/>
              <a:gdLst/>
              <a:ahLst/>
              <a:cxnLst/>
              <a:rect l="0" t="0" r="0" b="0"/>
              <a:pathLst>
                <a:path w="108919" h="318134">
                  <a:moveTo>
                    <a:pt x="12633" y="172998"/>
                  </a:moveTo>
                  <a:lnTo>
                    <a:pt x="12633" y="172998"/>
                  </a:lnTo>
                  <a:lnTo>
                    <a:pt x="12633" y="169627"/>
                  </a:lnTo>
                  <a:lnTo>
                    <a:pt x="11927" y="170045"/>
                  </a:lnTo>
                  <a:lnTo>
                    <a:pt x="7564" y="178081"/>
                  </a:lnTo>
                  <a:lnTo>
                    <a:pt x="2508" y="194965"/>
                  </a:lnTo>
                  <a:lnTo>
                    <a:pt x="272" y="241673"/>
                  </a:lnTo>
                  <a:lnTo>
                    <a:pt x="0" y="286203"/>
                  </a:lnTo>
                  <a:lnTo>
                    <a:pt x="658" y="309081"/>
                  </a:lnTo>
                  <a:lnTo>
                    <a:pt x="3313" y="317675"/>
                  </a:lnTo>
                  <a:lnTo>
                    <a:pt x="4303" y="318133"/>
                  </a:lnTo>
                  <a:lnTo>
                    <a:pt x="5403" y="312997"/>
                  </a:lnTo>
                  <a:lnTo>
                    <a:pt x="8049" y="275831"/>
                  </a:lnTo>
                  <a:lnTo>
                    <a:pt x="12030" y="228455"/>
                  </a:lnTo>
                  <a:lnTo>
                    <a:pt x="13160" y="185588"/>
                  </a:lnTo>
                  <a:lnTo>
                    <a:pt x="15924" y="151077"/>
                  </a:lnTo>
                  <a:lnTo>
                    <a:pt x="18077" y="112802"/>
                  </a:lnTo>
                  <a:lnTo>
                    <a:pt x="22086" y="73475"/>
                  </a:lnTo>
                  <a:lnTo>
                    <a:pt x="31113" y="33913"/>
                  </a:lnTo>
                  <a:lnTo>
                    <a:pt x="41736" y="7967"/>
                  </a:lnTo>
                  <a:lnTo>
                    <a:pt x="46264" y="1343"/>
                  </a:lnTo>
                  <a:lnTo>
                    <a:pt x="49164" y="0"/>
                  </a:lnTo>
                  <a:lnTo>
                    <a:pt x="56151" y="390"/>
                  </a:lnTo>
                  <a:lnTo>
                    <a:pt x="59284" y="2892"/>
                  </a:lnTo>
                  <a:lnTo>
                    <a:pt x="64646" y="11318"/>
                  </a:lnTo>
                  <a:lnTo>
                    <a:pt x="74133" y="55177"/>
                  </a:lnTo>
                  <a:lnTo>
                    <a:pt x="72367" y="90144"/>
                  </a:lnTo>
                  <a:lnTo>
                    <a:pt x="63761" y="126638"/>
                  </a:lnTo>
                  <a:lnTo>
                    <a:pt x="64358" y="127275"/>
                  </a:lnTo>
                  <a:lnTo>
                    <a:pt x="66901" y="127982"/>
                  </a:lnTo>
                  <a:lnTo>
                    <a:pt x="72300" y="128381"/>
                  </a:lnTo>
                  <a:lnTo>
                    <a:pt x="89173" y="137948"/>
                  </a:lnTo>
                  <a:lnTo>
                    <a:pt x="98968" y="146542"/>
                  </a:lnTo>
                  <a:lnTo>
                    <a:pt x="106508" y="156301"/>
                  </a:lnTo>
                  <a:lnTo>
                    <a:pt x="108918" y="169575"/>
                  </a:lnTo>
                  <a:lnTo>
                    <a:pt x="106932" y="184176"/>
                  </a:lnTo>
                  <a:lnTo>
                    <a:pt x="101346" y="197722"/>
                  </a:lnTo>
                  <a:lnTo>
                    <a:pt x="94159" y="207034"/>
                  </a:lnTo>
                  <a:lnTo>
                    <a:pt x="86261" y="212820"/>
                  </a:lnTo>
                  <a:lnTo>
                    <a:pt x="78047" y="215391"/>
                  </a:lnTo>
                  <a:lnTo>
                    <a:pt x="73881" y="214665"/>
                  </a:lnTo>
                  <a:lnTo>
                    <a:pt x="65490" y="210096"/>
                  </a:lnTo>
                  <a:lnTo>
                    <a:pt x="57083" y="1983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3847"/>
            <p:cNvSpPr/>
            <p:nvPr>
              <p:custDataLst>
                <p:tags r:id="rId109"/>
              </p:custDataLst>
            </p:nvPr>
          </p:nvSpPr>
          <p:spPr>
            <a:xfrm>
              <a:off x="1631950" y="3810000"/>
              <a:ext cx="14928" cy="50801"/>
            </a:xfrm>
            <a:custGeom>
              <a:avLst/>
              <a:gdLst/>
              <a:ahLst/>
              <a:cxnLst/>
              <a:rect l="0" t="0" r="0" b="0"/>
              <a:pathLst>
                <a:path w="14928" h="5080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6907" y="1881"/>
                  </a:lnTo>
                  <a:lnTo>
                    <a:pt x="8838" y="3371"/>
                  </a:lnTo>
                  <a:lnTo>
                    <a:pt x="14927" y="15580"/>
                  </a:lnTo>
                  <a:lnTo>
                    <a:pt x="1270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3848"/>
            <p:cNvSpPr/>
            <p:nvPr>
              <p:custDataLst>
                <p:tags r:id="rId110"/>
              </p:custDataLst>
            </p:nvPr>
          </p:nvSpPr>
          <p:spPr>
            <a:xfrm>
              <a:off x="1739900" y="3676650"/>
              <a:ext cx="113952" cy="319840"/>
            </a:xfrm>
            <a:custGeom>
              <a:avLst/>
              <a:gdLst/>
              <a:ahLst/>
              <a:cxnLst/>
              <a:rect l="0" t="0" r="0" b="0"/>
              <a:pathLst>
                <a:path w="113952" h="319840">
                  <a:moveTo>
                    <a:pt x="0" y="0"/>
                  </a:moveTo>
                  <a:lnTo>
                    <a:pt x="0" y="0"/>
                  </a:lnTo>
                  <a:lnTo>
                    <a:pt x="1411" y="45136"/>
                  </a:lnTo>
                  <a:lnTo>
                    <a:pt x="11933" y="71109"/>
                  </a:lnTo>
                  <a:lnTo>
                    <a:pt x="14305" y="74922"/>
                  </a:lnTo>
                  <a:lnTo>
                    <a:pt x="18004" y="77465"/>
                  </a:lnTo>
                  <a:lnTo>
                    <a:pt x="27757" y="80290"/>
                  </a:lnTo>
                  <a:lnTo>
                    <a:pt x="33321" y="78927"/>
                  </a:lnTo>
                  <a:lnTo>
                    <a:pt x="45149" y="71767"/>
                  </a:lnTo>
                  <a:lnTo>
                    <a:pt x="60336" y="55837"/>
                  </a:lnTo>
                  <a:lnTo>
                    <a:pt x="83320" y="11371"/>
                  </a:lnTo>
                  <a:lnTo>
                    <a:pt x="88301" y="5054"/>
                  </a:lnTo>
                  <a:lnTo>
                    <a:pt x="90618" y="3369"/>
                  </a:lnTo>
                  <a:lnTo>
                    <a:pt x="92867" y="5774"/>
                  </a:lnTo>
                  <a:lnTo>
                    <a:pt x="97249" y="17853"/>
                  </a:lnTo>
                  <a:lnTo>
                    <a:pt x="101446" y="55058"/>
                  </a:lnTo>
                  <a:lnTo>
                    <a:pt x="108337" y="96796"/>
                  </a:lnTo>
                  <a:lnTo>
                    <a:pt x="113122" y="139535"/>
                  </a:lnTo>
                  <a:lnTo>
                    <a:pt x="113951" y="181122"/>
                  </a:lnTo>
                  <a:lnTo>
                    <a:pt x="113525" y="221966"/>
                  </a:lnTo>
                  <a:lnTo>
                    <a:pt x="108504" y="259952"/>
                  </a:lnTo>
                  <a:lnTo>
                    <a:pt x="94523" y="303545"/>
                  </a:lnTo>
                  <a:lnTo>
                    <a:pt x="86460" y="314825"/>
                  </a:lnTo>
                  <a:lnTo>
                    <a:pt x="78173" y="319839"/>
                  </a:lnTo>
                  <a:lnTo>
                    <a:pt x="73988" y="319765"/>
                  </a:lnTo>
                  <a:lnTo>
                    <a:pt x="65574" y="315919"/>
                  </a:lnTo>
                  <a:lnTo>
                    <a:pt x="62766" y="311507"/>
                  </a:lnTo>
                  <a:lnTo>
                    <a:pt x="59646" y="299079"/>
                  </a:lnTo>
                  <a:lnTo>
                    <a:pt x="76200" y="254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3849"/>
            <p:cNvSpPr/>
            <p:nvPr>
              <p:custDataLst>
                <p:tags r:id="rId111"/>
              </p:custDataLst>
            </p:nvPr>
          </p:nvSpPr>
          <p:spPr>
            <a:xfrm>
              <a:off x="1933459" y="3772162"/>
              <a:ext cx="58546" cy="129383"/>
            </a:xfrm>
            <a:custGeom>
              <a:avLst/>
              <a:gdLst/>
              <a:ahLst/>
              <a:cxnLst/>
              <a:rect l="0" t="0" r="0" b="0"/>
              <a:pathLst>
                <a:path w="58546" h="129383">
                  <a:moveTo>
                    <a:pt x="41391" y="6088"/>
                  </a:moveTo>
                  <a:lnTo>
                    <a:pt x="41391" y="6088"/>
                  </a:lnTo>
                  <a:lnTo>
                    <a:pt x="38020" y="2717"/>
                  </a:lnTo>
                  <a:lnTo>
                    <a:pt x="25811" y="621"/>
                  </a:lnTo>
                  <a:lnTo>
                    <a:pt x="12158" y="0"/>
                  </a:lnTo>
                  <a:lnTo>
                    <a:pt x="9203" y="618"/>
                  </a:lnTo>
                  <a:lnTo>
                    <a:pt x="7232" y="1736"/>
                  </a:lnTo>
                  <a:lnTo>
                    <a:pt x="5918" y="3187"/>
                  </a:lnTo>
                  <a:lnTo>
                    <a:pt x="4069" y="15341"/>
                  </a:lnTo>
                  <a:lnTo>
                    <a:pt x="6893" y="28977"/>
                  </a:lnTo>
                  <a:lnTo>
                    <a:pt x="29731" y="73471"/>
                  </a:lnTo>
                  <a:lnTo>
                    <a:pt x="33992" y="95964"/>
                  </a:lnTo>
                  <a:lnTo>
                    <a:pt x="34341" y="101989"/>
                  </a:lnTo>
                  <a:lnTo>
                    <a:pt x="30967" y="114327"/>
                  </a:lnTo>
                  <a:lnTo>
                    <a:pt x="25469" y="124750"/>
                  </a:lnTo>
                  <a:lnTo>
                    <a:pt x="20674" y="129382"/>
                  </a:lnTo>
                  <a:lnTo>
                    <a:pt x="16996" y="129206"/>
                  </a:lnTo>
                  <a:lnTo>
                    <a:pt x="7265" y="125248"/>
                  </a:lnTo>
                  <a:lnTo>
                    <a:pt x="3824" y="121512"/>
                  </a:lnTo>
                  <a:lnTo>
                    <a:pt x="0" y="111715"/>
                  </a:lnTo>
                  <a:lnTo>
                    <a:pt x="1218" y="87557"/>
                  </a:lnTo>
                  <a:lnTo>
                    <a:pt x="12790" y="61428"/>
                  </a:lnTo>
                  <a:lnTo>
                    <a:pt x="26253" y="42554"/>
                  </a:lnTo>
                  <a:lnTo>
                    <a:pt x="56175" y="21304"/>
                  </a:lnTo>
                  <a:lnTo>
                    <a:pt x="58545" y="16849"/>
                  </a:lnTo>
                  <a:lnTo>
                    <a:pt x="57766" y="15379"/>
                  </a:lnTo>
                  <a:lnTo>
                    <a:pt x="55835" y="14399"/>
                  </a:lnTo>
                  <a:lnTo>
                    <a:pt x="41391" y="12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3850"/>
            <p:cNvSpPr/>
            <p:nvPr>
              <p:custDataLst>
                <p:tags r:id="rId112"/>
              </p:custDataLst>
            </p:nvPr>
          </p:nvSpPr>
          <p:spPr>
            <a:xfrm>
              <a:off x="2185283" y="3746500"/>
              <a:ext cx="113418" cy="16359"/>
            </a:xfrm>
            <a:custGeom>
              <a:avLst/>
              <a:gdLst/>
              <a:ahLst/>
              <a:cxnLst/>
              <a:rect l="0" t="0" r="0" b="0"/>
              <a:pathLst>
                <a:path w="113418" h="16359">
                  <a:moveTo>
                    <a:pt x="5467" y="12700"/>
                  </a:moveTo>
                  <a:lnTo>
                    <a:pt x="5467" y="12700"/>
                  </a:lnTo>
                  <a:lnTo>
                    <a:pt x="2096" y="12700"/>
                  </a:lnTo>
                  <a:lnTo>
                    <a:pt x="1103" y="13405"/>
                  </a:lnTo>
                  <a:lnTo>
                    <a:pt x="441" y="14581"/>
                  </a:lnTo>
                  <a:lnTo>
                    <a:pt x="0" y="16071"/>
                  </a:lnTo>
                  <a:lnTo>
                    <a:pt x="1116" y="16358"/>
                  </a:lnTo>
                  <a:lnTo>
                    <a:pt x="40403" y="8750"/>
                  </a:lnTo>
                  <a:lnTo>
                    <a:pt x="1134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3851"/>
            <p:cNvSpPr/>
            <p:nvPr>
              <p:custDataLst>
                <p:tags r:id="rId113"/>
              </p:custDataLst>
            </p:nvPr>
          </p:nvSpPr>
          <p:spPr>
            <a:xfrm>
              <a:off x="2255133" y="3689350"/>
              <a:ext cx="24518" cy="165101"/>
            </a:xfrm>
            <a:custGeom>
              <a:avLst/>
              <a:gdLst/>
              <a:ahLst/>
              <a:cxnLst/>
              <a:rect l="0" t="0" r="0" b="0"/>
              <a:pathLst>
                <a:path w="24518" h="165101">
                  <a:moveTo>
                    <a:pt x="5467" y="0"/>
                  </a:moveTo>
                  <a:lnTo>
                    <a:pt x="5467" y="0"/>
                  </a:lnTo>
                  <a:lnTo>
                    <a:pt x="2096" y="3371"/>
                  </a:lnTo>
                  <a:lnTo>
                    <a:pt x="0" y="18952"/>
                  </a:lnTo>
                  <a:lnTo>
                    <a:pt x="2750" y="54925"/>
                  </a:lnTo>
                  <a:lnTo>
                    <a:pt x="8033" y="94591"/>
                  </a:lnTo>
                  <a:lnTo>
                    <a:pt x="24517" y="165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3852"/>
            <p:cNvSpPr/>
            <p:nvPr>
              <p:custDataLst>
                <p:tags r:id="rId114"/>
              </p:custDataLst>
            </p:nvPr>
          </p:nvSpPr>
          <p:spPr>
            <a:xfrm>
              <a:off x="2687570" y="3683000"/>
              <a:ext cx="80148" cy="267365"/>
            </a:xfrm>
            <a:custGeom>
              <a:avLst/>
              <a:gdLst/>
              <a:ahLst/>
              <a:cxnLst/>
              <a:rect l="0" t="0" r="0" b="0"/>
              <a:pathLst>
                <a:path w="80148" h="267365">
                  <a:moveTo>
                    <a:pt x="17530" y="0"/>
                  </a:moveTo>
                  <a:lnTo>
                    <a:pt x="17530" y="0"/>
                  </a:lnTo>
                  <a:lnTo>
                    <a:pt x="8692" y="0"/>
                  </a:lnTo>
                  <a:lnTo>
                    <a:pt x="4665" y="1881"/>
                  </a:lnTo>
                  <a:lnTo>
                    <a:pt x="2603" y="3371"/>
                  </a:lnTo>
                  <a:lnTo>
                    <a:pt x="312" y="10670"/>
                  </a:lnTo>
                  <a:lnTo>
                    <a:pt x="0" y="19559"/>
                  </a:lnTo>
                  <a:lnTo>
                    <a:pt x="7426" y="36747"/>
                  </a:lnTo>
                  <a:lnTo>
                    <a:pt x="13274" y="42908"/>
                  </a:lnTo>
                  <a:lnTo>
                    <a:pt x="20577" y="47292"/>
                  </a:lnTo>
                  <a:lnTo>
                    <a:pt x="36764" y="50107"/>
                  </a:lnTo>
                  <a:lnTo>
                    <a:pt x="40936" y="50338"/>
                  </a:lnTo>
                  <a:lnTo>
                    <a:pt x="49334" y="46832"/>
                  </a:lnTo>
                  <a:lnTo>
                    <a:pt x="73316" y="26695"/>
                  </a:lnTo>
                  <a:lnTo>
                    <a:pt x="73771" y="27675"/>
                  </a:lnTo>
                  <a:lnTo>
                    <a:pt x="74627" y="70022"/>
                  </a:lnTo>
                  <a:lnTo>
                    <a:pt x="74669" y="107122"/>
                  </a:lnTo>
                  <a:lnTo>
                    <a:pt x="78048" y="148079"/>
                  </a:lnTo>
                  <a:lnTo>
                    <a:pt x="80147" y="185848"/>
                  </a:lnTo>
                  <a:lnTo>
                    <a:pt x="76492" y="233168"/>
                  </a:lnTo>
                  <a:lnTo>
                    <a:pt x="75485" y="250386"/>
                  </a:lnTo>
                  <a:lnTo>
                    <a:pt x="73100" y="256529"/>
                  </a:lnTo>
                  <a:lnTo>
                    <a:pt x="64806" y="265237"/>
                  </a:lnTo>
                  <a:lnTo>
                    <a:pt x="60336" y="267136"/>
                  </a:lnTo>
                  <a:lnTo>
                    <a:pt x="51607" y="267364"/>
                  </a:lnTo>
                  <a:lnTo>
                    <a:pt x="43023" y="261351"/>
                  </a:lnTo>
                  <a:lnTo>
                    <a:pt x="38759" y="256784"/>
                  </a:lnTo>
                  <a:lnTo>
                    <a:pt x="36580" y="215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3853"/>
            <p:cNvSpPr/>
            <p:nvPr>
              <p:custDataLst>
                <p:tags r:id="rId115"/>
              </p:custDataLst>
            </p:nvPr>
          </p:nvSpPr>
          <p:spPr>
            <a:xfrm>
              <a:off x="2841730" y="3778625"/>
              <a:ext cx="59979" cy="113926"/>
            </a:xfrm>
            <a:custGeom>
              <a:avLst/>
              <a:gdLst/>
              <a:ahLst/>
              <a:cxnLst/>
              <a:rect l="0" t="0" r="0" b="0"/>
              <a:pathLst>
                <a:path w="59979" h="113926">
                  <a:moveTo>
                    <a:pt x="9420" y="31375"/>
                  </a:moveTo>
                  <a:lnTo>
                    <a:pt x="9420" y="31375"/>
                  </a:lnTo>
                  <a:lnTo>
                    <a:pt x="6049" y="31375"/>
                  </a:lnTo>
                  <a:lnTo>
                    <a:pt x="2512" y="27612"/>
                  </a:lnTo>
                  <a:lnTo>
                    <a:pt x="582" y="24633"/>
                  </a:lnTo>
                  <a:lnTo>
                    <a:pt x="0" y="21941"/>
                  </a:lnTo>
                  <a:lnTo>
                    <a:pt x="318" y="19442"/>
                  </a:lnTo>
                  <a:lnTo>
                    <a:pt x="1235" y="17069"/>
                  </a:lnTo>
                  <a:lnTo>
                    <a:pt x="6018" y="12552"/>
                  </a:lnTo>
                  <a:lnTo>
                    <a:pt x="20586" y="3903"/>
                  </a:lnTo>
                  <a:lnTo>
                    <a:pt x="41416" y="470"/>
                  </a:lnTo>
                  <a:lnTo>
                    <a:pt x="50922" y="0"/>
                  </a:lnTo>
                  <a:lnTo>
                    <a:pt x="54021" y="1286"/>
                  </a:lnTo>
                  <a:lnTo>
                    <a:pt x="56087" y="3555"/>
                  </a:lnTo>
                  <a:lnTo>
                    <a:pt x="58384" y="10544"/>
                  </a:lnTo>
                  <a:lnTo>
                    <a:pt x="59978" y="45068"/>
                  </a:lnTo>
                  <a:lnTo>
                    <a:pt x="41170" y="113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SMARTInkShape-3854"/>
            <p:cNvSpPr/>
            <p:nvPr>
              <p:custDataLst>
                <p:tags r:id="rId116"/>
              </p:custDataLst>
            </p:nvPr>
          </p:nvSpPr>
          <p:spPr>
            <a:xfrm>
              <a:off x="2860192" y="3835400"/>
              <a:ext cx="92559" cy="19051"/>
            </a:xfrm>
            <a:custGeom>
              <a:avLst/>
              <a:gdLst/>
              <a:ahLst/>
              <a:cxnLst/>
              <a:rect l="0" t="0" r="0" b="0"/>
              <a:pathLst>
                <a:path w="92559" h="19051">
                  <a:moveTo>
                    <a:pt x="3658" y="19050"/>
                  </a:moveTo>
                  <a:lnTo>
                    <a:pt x="3658" y="19050"/>
                  </a:lnTo>
                  <a:lnTo>
                    <a:pt x="287" y="15679"/>
                  </a:lnTo>
                  <a:lnTo>
                    <a:pt x="0" y="13980"/>
                  </a:lnTo>
                  <a:lnTo>
                    <a:pt x="514" y="12143"/>
                  </a:lnTo>
                  <a:lnTo>
                    <a:pt x="1561" y="10212"/>
                  </a:lnTo>
                  <a:lnTo>
                    <a:pt x="16521" y="4123"/>
                  </a:lnTo>
                  <a:lnTo>
                    <a:pt x="925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3855"/>
            <p:cNvSpPr/>
            <p:nvPr>
              <p:custDataLst>
                <p:tags r:id="rId117"/>
              </p:custDataLst>
            </p:nvPr>
          </p:nvSpPr>
          <p:spPr>
            <a:xfrm>
              <a:off x="3035300" y="3746500"/>
              <a:ext cx="107951" cy="19051"/>
            </a:xfrm>
            <a:custGeom>
              <a:avLst/>
              <a:gdLst/>
              <a:ahLst/>
              <a:cxnLst/>
              <a:rect l="0" t="0" r="0" b="0"/>
              <a:pathLst>
                <a:path w="107951" h="19051">
                  <a:moveTo>
                    <a:pt x="0" y="19050"/>
                  </a:moveTo>
                  <a:lnTo>
                    <a:pt x="0" y="19050"/>
                  </a:lnTo>
                  <a:lnTo>
                    <a:pt x="38974" y="8924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3856"/>
            <p:cNvSpPr/>
            <p:nvPr>
              <p:custDataLst>
                <p:tags r:id="rId118"/>
              </p:custDataLst>
            </p:nvPr>
          </p:nvSpPr>
          <p:spPr>
            <a:xfrm>
              <a:off x="3111726" y="3695700"/>
              <a:ext cx="12475" cy="127001"/>
            </a:xfrm>
            <a:custGeom>
              <a:avLst/>
              <a:gdLst/>
              <a:ahLst/>
              <a:cxnLst/>
              <a:rect l="0" t="0" r="0" b="0"/>
              <a:pathLst>
                <a:path w="12475" h="127001">
                  <a:moveTo>
                    <a:pt x="12474" y="0"/>
                  </a:moveTo>
                  <a:lnTo>
                    <a:pt x="12474" y="0"/>
                  </a:lnTo>
                  <a:lnTo>
                    <a:pt x="7405" y="5775"/>
                  </a:lnTo>
                  <a:lnTo>
                    <a:pt x="3636" y="12209"/>
                  </a:lnTo>
                  <a:lnTo>
                    <a:pt x="918" y="27136"/>
                  </a:lnTo>
                  <a:lnTo>
                    <a:pt x="0" y="65646"/>
                  </a:lnTo>
                  <a:lnTo>
                    <a:pt x="6124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3857"/>
            <p:cNvSpPr/>
            <p:nvPr>
              <p:custDataLst>
                <p:tags r:id="rId119"/>
              </p:custDataLst>
            </p:nvPr>
          </p:nvSpPr>
          <p:spPr>
            <a:xfrm>
              <a:off x="3225800" y="3592577"/>
              <a:ext cx="105732" cy="275782"/>
            </a:xfrm>
            <a:custGeom>
              <a:avLst/>
              <a:gdLst/>
              <a:ahLst/>
              <a:cxnLst/>
              <a:rect l="0" t="0" r="0" b="0"/>
              <a:pathLst>
                <a:path w="105732" h="275782">
                  <a:moveTo>
                    <a:pt x="0" y="115823"/>
                  </a:moveTo>
                  <a:lnTo>
                    <a:pt x="0" y="115823"/>
                  </a:lnTo>
                  <a:lnTo>
                    <a:pt x="3371" y="122565"/>
                  </a:lnTo>
                  <a:lnTo>
                    <a:pt x="3144" y="131519"/>
                  </a:lnTo>
                  <a:lnTo>
                    <a:pt x="415" y="178829"/>
                  </a:lnTo>
                  <a:lnTo>
                    <a:pt x="1964" y="220252"/>
                  </a:lnTo>
                  <a:lnTo>
                    <a:pt x="8854" y="262040"/>
                  </a:lnTo>
                  <a:lnTo>
                    <a:pt x="11561" y="275328"/>
                  </a:lnTo>
                  <a:lnTo>
                    <a:pt x="11940" y="275781"/>
                  </a:lnTo>
                  <a:lnTo>
                    <a:pt x="12656" y="237397"/>
                  </a:lnTo>
                  <a:lnTo>
                    <a:pt x="12687" y="199352"/>
                  </a:lnTo>
                  <a:lnTo>
                    <a:pt x="12697" y="159858"/>
                  </a:lnTo>
                  <a:lnTo>
                    <a:pt x="12699" y="122756"/>
                  </a:lnTo>
                  <a:lnTo>
                    <a:pt x="14581" y="77895"/>
                  </a:lnTo>
                  <a:lnTo>
                    <a:pt x="21538" y="35345"/>
                  </a:lnTo>
                  <a:lnTo>
                    <a:pt x="29707" y="6035"/>
                  </a:lnTo>
                  <a:lnTo>
                    <a:pt x="33899" y="0"/>
                  </a:lnTo>
                  <a:lnTo>
                    <a:pt x="36005" y="508"/>
                  </a:lnTo>
                  <a:lnTo>
                    <a:pt x="40226" y="6716"/>
                  </a:lnTo>
                  <a:lnTo>
                    <a:pt x="46569" y="22112"/>
                  </a:lnTo>
                  <a:lnTo>
                    <a:pt x="52124" y="62577"/>
                  </a:lnTo>
                  <a:lnTo>
                    <a:pt x="56855" y="97119"/>
                  </a:lnTo>
                  <a:lnTo>
                    <a:pt x="58365" y="99121"/>
                  </a:lnTo>
                  <a:lnTo>
                    <a:pt x="90087" y="118003"/>
                  </a:lnTo>
                  <a:lnTo>
                    <a:pt x="100462" y="134421"/>
                  </a:lnTo>
                  <a:lnTo>
                    <a:pt x="105731" y="150418"/>
                  </a:lnTo>
                  <a:lnTo>
                    <a:pt x="103201" y="163419"/>
                  </a:lnTo>
                  <a:lnTo>
                    <a:pt x="90079" y="191390"/>
                  </a:lnTo>
                  <a:lnTo>
                    <a:pt x="78039" y="204144"/>
                  </a:lnTo>
                  <a:lnTo>
                    <a:pt x="74603" y="205748"/>
                  </a:lnTo>
                  <a:lnTo>
                    <a:pt x="71607" y="206112"/>
                  </a:lnTo>
                  <a:lnTo>
                    <a:pt x="68905" y="205649"/>
                  </a:lnTo>
                  <a:lnTo>
                    <a:pt x="67103" y="203928"/>
                  </a:lnTo>
                  <a:lnTo>
                    <a:pt x="63500" y="1920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3858"/>
            <p:cNvSpPr/>
            <p:nvPr>
              <p:custDataLst>
                <p:tags r:id="rId120"/>
              </p:custDataLst>
            </p:nvPr>
          </p:nvSpPr>
          <p:spPr>
            <a:xfrm>
              <a:off x="3374542" y="3734705"/>
              <a:ext cx="46443" cy="116549"/>
            </a:xfrm>
            <a:custGeom>
              <a:avLst/>
              <a:gdLst/>
              <a:ahLst/>
              <a:cxnLst/>
              <a:rect l="0" t="0" r="0" b="0"/>
              <a:pathLst>
                <a:path w="46443" h="116549">
                  <a:moveTo>
                    <a:pt x="3658" y="11795"/>
                  </a:moveTo>
                  <a:lnTo>
                    <a:pt x="3658" y="11795"/>
                  </a:lnTo>
                  <a:lnTo>
                    <a:pt x="3658" y="8424"/>
                  </a:lnTo>
                  <a:lnTo>
                    <a:pt x="2952" y="7431"/>
                  </a:lnTo>
                  <a:lnTo>
                    <a:pt x="1776" y="6769"/>
                  </a:lnTo>
                  <a:lnTo>
                    <a:pt x="287" y="6328"/>
                  </a:lnTo>
                  <a:lnTo>
                    <a:pt x="0" y="6033"/>
                  </a:lnTo>
                  <a:lnTo>
                    <a:pt x="514" y="5837"/>
                  </a:lnTo>
                  <a:lnTo>
                    <a:pt x="1562" y="5706"/>
                  </a:lnTo>
                  <a:lnTo>
                    <a:pt x="9725" y="1132"/>
                  </a:lnTo>
                  <a:lnTo>
                    <a:pt x="19054" y="0"/>
                  </a:lnTo>
                  <a:lnTo>
                    <a:pt x="32836" y="2734"/>
                  </a:lnTo>
                  <a:lnTo>
                    <a:pt x="39674" y="8003"/>
                  </a:lnTo>
                  <a:lnTo>
                    <a:pt x="44360" y="15049"/>
                  </a:lnTo>
                  <a:lnTo>
                    <a:pt x="46442" y="22883"/>
                  </a:lnTo>
                  <a:lnTo>
                    <a:pt x="45486" y="29188"/>
                  </a:lnTo>
                  <a:lnTo>
                    <a:pt x="42003" y="35047"/>
                  </a:lnTo>
                  <a:lnTo>
                    <a:pt x="35753" y="42355"/>
                  </a:lnTo>
                  <a:lnTo>
                    <a:pt x="28270" y="46544"/>
                  </a:lnTo>
                  <a:lnTo>
                    <a:pt x="20946" y="49111"/>
                  </a:lnTo>
                  <a:lnTo>
                    <a:pt x="15340" y="52604"/>
                  </a:lnTo>
                  <a:lnTo>
                    <a:pt x="14267" y="54523"/>
                  </a:lnTo>
                  <a:lnTo>
                    <a:pt x="14259" y="56508"/>
                  </a:lnTo>
                  <a:lnTo>
                    <a:pt x="14958" y="58537"/>
                  </a:lnTo>
                  <a:lnTo>
                    <a:pt x="16130" y="59890"/>
                  </a:lnTo>
                  <a:lnTo>
                    <a:pt x="19314" y="61392"/>
                  </a:lnTo>
                  <a:lnTo>
                    <a:pt x="36715" y="82262"/>
                  </a:lnTo>
                  <a:lnTo>
                    <a:pt x="43635" y="96409"/>
                  </a:lnTo>
                  <a:lnTo>
                    <a:pt x="44420" y="100660"/>
                  </a:lnTo>
                  <a:lnTo>
                    <a:pt x="43411" y="107265"/>
                  </a:lnTo>
                  <a:lnTo>
                    <a:pt x="38877" y="114950"/>
                  </a:lnTo>
                  <a:lnTo>
                    <a:pt x="36309" y="116548"/>
                  </a:lnTo>
                  <a:lnTo>
                    <a:pt x="22708" y="1133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3859"/>
            <p:cNvSpPr/>
            <p:nvPr>
              <p:custDataLst>
                <p:tags r:id="rId121"/>
              </p:custDataLst>
            </p:nvPr>
          </p:nvSpPr>
          <p:spPr>
            <a:xfrm>
              <a:off x="3486434" y="3695700"/>
              <a:ext cx="88355" cy="230108"/>
            </a:xfrm>
            <a:custGeom>
              <a:avLst/>
              <a:gdLst/>
              <a:ahLst/>
              <a:cxnLst/>
              <a:rect l="0" t="0" r="0" b="0"/>
              <a:pathLst>
                <a:path w="88355" h="230108">
                  <a:moveTo>
                    <a:pt x="12416" y="0"/>
                  </a:moveTo>
                  <a:lnTo>
                    <a:pt x="12416" y="0"/>
                  </a:lnTo>
                  <a:lnTo>
                    <a:pt x="6949" y="0"/>
                  </a:lnTo>
                  <a:lnTo>
                    <a:pt x="2956" y="3371"/>
                  </a:lnTo>
                  <a:lnTo>
                    <a:pt x="1156" y="8789"/>
                  </a:lnTo>
                  <a:lnTo>
                    <a:pt x="0" y="20394"/>
                  </a:lnTo>
                  <a:lnTo>
                    <a:pt x="9913" y="34030"/>
                  </a:lnTo>
                  <a:lnTo>
                    <a:pt x="19514" y="44733"/>
                  </a:lnTo>
                  <a:lnTo>
                    <a:pt x="28270" y="48104"/>
                  </a:lnTo>
                  <a:lnTo>
                    <a:pt x="38512" y="48895"/>
                  </a:lnTo>
                  <a:lnTo>
                    <a:pt x="47768" y="46897"/>
                  </a:lnTo>
                  <a:lnTo>
                    <a:pt x="60912" y="38433"/>
                  </a:lnTo>
                  <a:lnTo>
                    <a:pt x="80896" y="14279"/>
                  </a:lnTo>
                  <a:lnTo>
                    <a:pt x="81353" y="14458"/>
                  </a:lnTo>
                  <a:lnTo>
                    <a:pt x="81860" y="16539"/>
                  </a:lnTo>
                  <a:lnTo>
                    <a:pt x="82947" y="57185"/>
                  </a:lnTo>
                  <a:lnTo>
                    <a:pt x="87287" y="103985"/>
                  </a:lnTo>
                  <a:lnTo>
                    <a:pt x="88354" y="147775"/>
                  </a:lnTo>
                  <a:lnTo>
                    <a:pt x="86699" y="190936"/>
                  </a:lnTo>
                  <a:lnTo>
                    <a:pt x="82825" y="206216"/>
                  </a:lnTo>
                  <a:lnTo>
                    <a:pt x="76400" y="217712"/>
                  </a:lnTo>
                  <a:lnTo>
                    <a:pt x="64849" y="228745"/>
                  </a:lnTo>
                  <a:lnTo>
                    <a:pt x="60071" y="230107"/>
                  </a:lnTo>
                  <a:lnTo>
                    <a:pt x="49118" y="229740"/>
                  </a:lnTo>
                  <a:lnTo>
                    <a:pt x="39076" y="223462"/>
                  </a:lnTo>
                  <a:lnTo>
                    <a:pt x="24503" y="205556"/>
                  </a:lnTo>
                  <a:lnTo>
                    <a:pt x="24002" y="200538"/>
                  </a:lnTo>
                  <a:lnTo>
                    <a:pt x="31466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3860"/>
            <p:cNvSpPr/>
            <p:nvPr>
              <p:custDataLst>
                <p:tags r:id="rId122"/>
              </p:custDataLst>
            </p:nvPr>
          </p:nvSpPr>
          <p:spPr>
            <a:xfrm>
              <a:off x="3644900" y="3737254"/>
              <a:ext cx="69851" cy="127918"/>
            </a:xfrm>
            <a:custGeom>
              <a:avLst/>
              <a:gdLst/>
              <a:ahLst/>
              <a:cxnLst/>
              <a:rect l="0" t="0" r="0" b="0"/>
              <a:pathLst>
                <a:path w="69851" h="127918">
                  <a:moveTo>
                    <a:pt x="69850" y="15596"/>
                  </a:moveTo>
                  <a:lnTo>
                    <a:pt x="69850" y="15596"/>
                  </a:lnTo>
                  <a:lnTo>
                    <a:pt x="69850" y="12225"/>
                  </a:lnTo>
                  <a:lnTo>
                    <a:pt x="67969" y="8688"/>
                  </a:lnTo>
                  <a:lnTo>
                    <a:pt x="65486" y="4765"/>
                  </a:lnTo>
                  <a:lnTo>
                    <a:pt x="64383" y="669"/>
                  </a:lnTo>
                  <a:lnTo>
                    <a:pt x="62677" y="0"/>
                  </a:lnTo>
                  <a:lnTo>
                    <a:pt x="57019" y="1139"/>
                  </a:lnTo>
                  <a:lnTo>
                    <a:pt x="45901" y="12488"/>
                  </a:lnTo>
                  <a:lnTo>
                    <a:pt x="22168" y="56501"/>
                  </a:lnTo>
                  <a:lnTo>
                    <a:pt x="16908" y="72581"/>
                  </a:lnTo>
                  <a:lnTo>
                    <a:pt x="14652" y="99351"/>
                  </a:lnTo>
                  <a:lnTo>
                    <a:pt x="16625" y="111852"/>
                  </a:lnTo>
                  <a:lnTo>
                    <a:pt x="21735" y="120230"/>
                  </a:lnTo>
                  <a:lnTo>
                    <a:pt x="25074" y="123452"/>
                  </a:lnTo>
                  <a:lnTo>
                    <a:pt x="36308" y="127032"/>
                  </a:lnTo>
                  <a:lnTo>
                    <a:pt x="48592" y="127917"/>
                  </a:lnTo>
                  <a:lnTo>
                    <a:pt x="56404" y="125959"/>
                  </a:lnTo>
                  <a:lnTo>
                    <a:pt x="58064" y="123743"/>
                  </a:lnTo>
                  <a:lnTo>
                    <a:pt x="58465" y="120855"/>
                  </a:lnTo>
                  <a:lnTo>
                    <a:pt x="58027" y="117519"/>
                  </a:lnTo>
                  <a:lnTo>
                    <a:pt x="54207" y="114589"/>
                  </a:lnTo>
                  <a:lnTo>
                    <a:pt x="32681" y="107800"/>
                  </a:lnTo>
                  <a:lnTo>
                    <a:pt x="0" y="1044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7" name="SMARTInkShape-Group723"/>
          <p:cNvGrpSpPr/>
          <p:nvPr/>
        </p:nvGrpSpPr>
        <p:grpSpPr>
          <a:xfrm>
            <a:off x="1568450" y="2869898"/>
            <a:ext cx="2125584" cy="442336"/>
            <a:chOff x="1568450" y="2869898"/>
            <a:chExt cx="2125584" cy="442336"/>
          </a:xfrm>
        </p:grpSpPr>
        <p:sp>
          <p:nvSpPr>
            <p:cNvPr id="311" name="SMARTInkShape-3861"/>
            <p:cNvSpPr/>
            <p:nvPr>
              <p:custDataLst>
                <p:tags r:id="rId82"/>
              </p:custDataLst>
            </p:nvPr>
          </p:nvSpPr>
          <p:spPr>
            <a:xfrm>
              <a:off x="1568450" y="3130811"/>
              <a:ext cx="25401" cy="75940"/>
            </a:xfrm>
            <a:custGeom>
              <a:avLst/>
              <a:gdLst/>
              <a:ahLst/>
              <a:cxnLst/>
              <a:rect l="0" t="0" r="0" b="0"/>
              <a:pathLst>
                <a:path w="25401" h="75940">
                  <a:moveTo>
                    <a:pt x="0" y="6089"/>
                  </a:moveTo>
                  <a:lnTo>
                    <a:pt x="0" y="6089"/>
                  </a:lnTo>
                  <a:lnTo>
                    <a:pt x="3371" y="6089"/>
                  </a:lnTo>
                  <a:lnTo>
                    <a:pt x="6907" y="4208"/>
                  </a:lnTo>
                  <a:lnTo>
                    <a:pt x="12361" y="0"/>
                  </a:lnTo>
                  <a:lnTo>
                    <a:pt x="18158" y="41809"/>
                  </a:lnTo>
                  <a:lnTo>
                    <a:pt x="25400" y="759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3862"/>
            <p:cNvSpPr/>
            <p:nvPr>
              <p:custDataLst>
                <p:tags r:id="rId83"/>
              </p:custDataLst>
            </p:nvPr>
          </p:nvSpPr>
          <p:spPr>
            <a:xfrm>
              <a:off x="1645042" y="2972760"/>
              <a:ext cx="141869" cy="339474"/>
            </a:xfrm>
            <a:custGeom>
              <a:avLst/>
              <a:gdLst/>
              <a:ahLst/>
              <a:cxnLst/>
              <a:rect l="0" t="0" r="0" b="0"/>
              <a:pathLst>
                <a:path w="141869" h="339474">
                  <a:moveTo>
                    <a:pt x="5958" y="11740"/>
                  </a:moveTo>
                  <a:lnTo>
                    <a:pt x="5958" y="11740"/>
                  </a:lnTo>
                  <a:lnTo>
                    <a:pt x="5958" y="0"/>
                  </a:lnTo>
                  <a:lnTo>
                    <a:pt x="5958" y="2696"/>
                  </a:lnTo>
                  <a:lnTo>
                    <a:pt x="4077" y="6074"/>
                  </a:lnTo>
                  <a:lnTo>
                    <a:pt x="2587" y="7963"/>
                  </a:lnTo>
                  <a:lnTo>
                    <a:pt x="0" y="47661"/>
                  </a:lnTo>
                  <a:lnTo>
                    <a:pt x="3056" y="85001"/>
                  </a:lnTo>
                  <a:lnTo>
                    <a:pt x="8469" y="106119"/>
                  </a:lnTo>
                  <a:lnTo>
                    <a:pt x="16246" y="117421"/>
                  </a:lnTo>
                  <a:lnTo>
                    <a:pt x="21284" y="122411"/>
                  </a:lnTo>
                  <a:lnTo>
                    <a:pt x="32525" y="127955"/>
                  </a:lnTo>
                  <a:lnTo>
                    <a:pt x="38486" y="129433"/>
                  </a:lnTo>
                  <a:lnTo>
                    <a:pt x="44577" y="128302"/>
                  </a:lnTo>
                  <a:lnTo>
                    <a:pt x="56988" y="121401"/>
                  </a:lnTo>
                  <a:lnTo>
                    <a:pt x="72505" y="105615"/>
                  </a:lnTo>
                  <a:lnTo>
                    <a:pt x="86040" y="77420"/>
                  </a:lnTo>
                  <a:lnTo>
                    <a:pt x="93697" y="30093"/>
                  </a:lnTo>
                  <a:lnTo>
                    <a:pt x="94629" y="15365"/>
                  </a:lnTo>
                  <a:lnTo>
                    <a:pt x="94000" y="14862"/>
                  </a:lnTo>
                  <a:lnTo>
                    <a:pt x="92875" y="15233"/>
                  </a:lnTo>
                  <a:lnTo>
                    <a:pt x="91419" y="16185"/>
                  </a:lnTo>
                  <a:lnTo>
                    <a:pt x="89802" y="21006"/>
                  </a:lnTo>
                  <a:lnTo>
                    <a:pt x="89789" y="29969"/>
                  </a:lnTo>
                  <a:lnTo>
                    <a:pt x="97422" y="74409"/>
                  </a:lnTo>
                  <a:lnTo>
                    <a:pt x="109188" y="114299"/>
                  </a:lnTo>
                  <a:lnTo>
                    <a:pt x="120028" y="160843"/>
                  </a:lnTo>
                  <a:lnTo>
                    <a:pt x="132649" y="204732"/>
                  </a:lnTo>
                  <a:lnTo>
                    <a:pt x="139217" y="240373"/>
                  </a:lnTo>
                  <a:lnTo>
                    <a:pt x="141868" y="279155"/>
                  </a:lnTo>
                  <a:lnTo>
                    <a:pt x="136304" y="308520"/>
                  </a:lnTo>
                  <a:lnTo>
                    <a:pt x="129506" y="324264"/>
                  </a:lnTo>
                  <a:lnTo>
                    <a:pt x="121782" y="333614"/>
                  </a:lnTo>
                  <a:lnTo>
                    <a:pt x="113644" y="338239"/>
                  </a:lnTo>
                  <a:lnTo>
                    <a:pt x="109499" y="339473"/>
                  </a:lnTo>
                  <a:lnTo>
                    <a:pt x="104619" y="338179"/>
                  </a:lnTo>
                  <a:lnTo>
                    <a:pt x="93551" y="331096"/>
                  </a:lnTo>
                  <a:lnTo>
                    <a:pt x="82163" y="318579"/>
                  </a:lnTo>
                  <a:lnTo>
                    <a:pt x="80750" y="314372"/>
                  </a:lnTo>
                  <a:lnTo>
                    <a:pt x="82158" y="2911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3863"/>
            <p:cNvSpPr/>
            <p:nvPr>
              <p:custDataLst>
                <p:tags r:id="rId84"/>
              </p:custDataLst>
            </p:nvPr>
          </p:nvSpPr>
          <p:spPr>
            <a:xfrm>
              <a:off x="1861879" y="3127773"/>
              <a:ext cx="49472" cy="129778"/>
            </a:xfrm>
            <a:custGeom>
              <a:avLst/>
              <a:gdLst/>
              <a:ahLst/>
              <a:cxnLst/>
              <a:rect l="0" t="0" r="0" b="0"/>
              <a:pathLst>
                <a:path w="49472" h="129778">
                  <a:moveTo>
                    <a:pt x="36771" y="34527"/>
                  </a:moveTo>
                  <a:lnTo>
                    <a:pt x="36771" y="34527"/>
                  </a:lnTo>
                  <a:lnTo>
                    <a:pt x="36771" y="14132"/>
                  </a:lnTo>
                  <a:lnTo>
                    <a:pt x="34890" y="9470"/>
                  </a:lnTo>
                  <a:lnTo>
                    <a:pt x="27933" y="728"/>
                  </a:lnTo>
                  <a:lnTo>
                    <a:pt x="25234" y="0"/>
                  </a:lnTo>
                  <a:lnTo>
                    <a:pt x="18473" y="1072"/>
                  </a:lnTo>
                  <a:lnTo>
                    <a:pt x="12646" y="5782"/>
                  </a:lnTo>
                  <a:lnTo>
                    <a:pt x="1661" y="19975"/>
                  </a:lnTo>
                  <a:lnTo>
                    <a:pt x="0" y="27119"/>
                  </a:lnTo>
                  <a:lnTo>
                    <a:pt x="968" y="30294"/>
                  </a:lnTo>
                  <a:lnTo>
                    <a:pt x="5807" y="35703"/>
                  </a:lnTo>
                  <a:lnTo>
                    <a:pt x="10779" y="38577"/>
                  </a:lnTo>
                  <a:lnTo>
                    <a:pt x="13093" y="39344"/>
                  </a:lnTo>
                  <a:lnTo>
                    <a:pt x="16047" y="38444"/>
                  </a:lnTo>
                  <a:lnTo>
                    <a:pt x="36363" y="21994"/>
                  </a:lnTo>
                  <a:lnTo>
                    <a:pt x="38616" y="19822"/>
                  </a:lnTo>
                  <a:lnTo>
                    <a:pt x="40118" y="19079"/>
                  </a:lnTo>
                  <a:lnTo>
                    <a:pt x="41119" y="19290"/>
                  </a:lnTo>
                  <a:lnTo>
                    <a:pt x="41786" y="20135"/>
                  </a:lnTo>
                  <a:lnTo>
                    <a:pt x="47221" y="37407"/>
                  </a:lnTo>
                  <a:lnTo>
                    <a:pt x="49274" y="82943"/>
                  </a:lnTo>
                  <a:lnTo>
                    <a:pt x="49471" y="1297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3864"/>
            <p:cNvSpPr/>
            <p:nvPr>
              <p:custDataLst>
                <p:tags r:id="rId85"/>
              </p:custDataLst>
            </p:nvPr>
          </p:nvSpPr>
          <p:spPr>
            <a:xfrm>
              <a:off x="2019300" y="3086100"/>
              <a:ext cx="133351" cy="25401"/>
            </a:xfrm>
            <a:custGeom>
              <a:avLst/>
              <a:gdLst/>
              <a:ahLst/>
              <a:cxnLst/>
              <a:rect l="0" t="0" r="0" b="0"/>
              <a:pathLst>
                <a:path w="133351" h="25401">
                  <a:moveTo>
                    <a:pt x="0" y="25400"/>
                  </a:moveTo>
                  <a:lnTo>
                    <a:pt x="0" y="25400"/>
                  </a:lnTo>
                  <a:lnTo>
                    <a:pt x="3371" y="25400"/>
                  </a:lnTo>
                  <a:lnTo>
                    <a:pt x="46398" y="12535"/>
                  </a:lnTo>
                  <a:lnTo>
                    <a:pt x="83127" y="6301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3865"/>
            <p:cNvSpPr/>
            <p:nvPr>
              <p:custDataLst>
                <p:tags r:id="rId86"/>
              </p:custDataLst>
            </p:nvPr>
          </p:nvSpPr>
          <p:spPr>
            <a:xfrm>
              <a:off x="2090033" y="3048000"/>
              <a:ext cx="24518" cy="120651"/>
            </a:xfrm>
            <a:custGeom>
              <a:avLst/>
              <a:gdLst/>
              <a:ahLst/>
              <a:cxnLst/>
              <a:rect l="0" t="0" r="0" b="0"/>
              <a:pathLst>
                <a:path w="24518" h="120651">
                  <a:moveTo>
                    <a:pt x="5467" y="0"/>
                  </a:moveTo>
                  <a:lnTo>
                    <a:pt x="5467" y="0"/>
                  </a:lnTo>
                  <a:lnTo>
                    <a:pt x="1103" y="10139"/>
                  </a:lnTo>
                  <a:lnTo>
                    <a:pt x="0" y="17677"/>
                  </a:lnTo>
                  <a:lnTo>
                    <a:pt x="4259" y="57039"/>
                  </a:lnTo>
                  <a:lnTo>
                    <a:pt x="8599" y="87624"/>
                  </a:lnTo>
                  <a:lnTo>
                    <a:pt x="24517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SMARTInkShape-3866"/>
            <p:cNvSpPr/>
            <p:nvPr>
              <p:custDataLst>
                <p:tags r:id="rId87"/>
              </p:custDataLst>
            </p:nvPr>
          </p:nvSpPr>
          <p:spPr>
            <a:xfrm>
              <a:off x="2261123" y="2887863"/>
              <a:ext cx="105286" cy="318482"/>
            </a:xfrm>
            <a:custGeom>
              <a:avLst/>
              <a:gdLst/>
              <a:ahLst/>
              <a:cxnLst/>
              <a:rect l="0" t="0" r="0" b="0"/>
              <a:pathLst>
                <a:path w="105286" h="318482">
                  <a:moveTo>
                    <a:pt x="12177" y="128387"/>
                  </a:moveTo>
                  <a:lnTo>
                    <a:pt x="12177" y="128387"/>
                  </a:lnTo>
                  <a:lnTo>
                    <a:pt x="12177" y="125016"/>
                  </a:lnTo>
                  <a:lnTo>
                    <a:pt x="10766" y="124023"/>
                  </a:lnTo>
                  <a:lnTo>
                    <a:pt x="5435" y="122920"/>
                  </a:lnTo>
                  <a:lnTo>
                    <a:pt x="3449" y="123331"/>
                  </a:lnTo>
                  <a:lnTo>
                    <a:pt x="2125" y="124311"/>
                  </a:lnTo>
                  <a:lnTo>
                    <a:pt x="1242" y="125670"/>
                  </a:lnTo>
                  <a:lnTo>
                    <a:pt x="0" y="137695"/>
                  </a:lnTo>
                  <a:lnTo>
                    <a:pt x="4990" y="183209"/>
                  </a:lnTo>
                  <a:lnTo>
                    <a:pt x="7598" y="223113"/>
                  </a:lnTo>
                  <a:lnTo>
                    <a:pt x="10820" y="258995"/>
                  </a:lnTo>
                  <a:lnTo>
                    <a:pt x="11909" y="301882"/>
                  </a:lnTo>
                  <a:lnTo>
                    <a:pt x="10176" y="313211"/>
                  </a:lnTo>
                  <a:lnTo>
                    <a:pt x="8726" y="317220"/>
                  </a:lnTo>
                  <a:lnTo>
                    <a:pt x="7760" y="318481"/>
                  </a:lnTo>
                  <a:lnTo>
                    <a:pt x="7115" y="317911"/>
                  </a:lnTo>
                  <a:lnTo>
                    <a:pt x="6082" y="300115"/>
                  </a:lnTo>
                  <a:lnTo>
                    <a:pt x="5878" y="260694"/>
                  </a:lnTo>
                  <a:lnTo>
                    <a:pt x="5837" y="216741"/>
                  </a:lnTo>
                  <a:lnTo>
                    <a:pt x="3949" y="170793"/>
                  </a:lnTo>
                  <a:lnTo>
                    <a:pt x="2170" y="138062"/>
                  </a:lnTo>
                  <a:lnTo>
                    <a:pt x="4430" y="91429"/>
                  </a:lnTo>
                  <a:lnTo>
                    <a:pt x="7433" y="51158"/>
                  </a:lnTo>
                  <a:lnTo>
                    <a:pt x="17982" y="13021"/>
                  </a:lnTo>
                  <a:lnTo>
                    <a:pt x="25575" y="3030"/>
                  </a:lnTo>
                  <a:lnTo>
                    <a:pt x="29576" y="366"/>
                  </a:lnTo>
                  <a:lnTo>
                    <a:pt x="33654" y="0"/>
                  </a:lnTo>
                  <a:lnTo>
                    <a:pt x="41948" y="3358"/>
                  </a:lnTo>
                  <a:lnTo>
                    <a:pt x="57922" y="19923"/>
                  </a:lnTo>
                  <a:lnTo>
                    <a:pt x="64258" y="34790"/>
                  </a:lnTo>
                  <a:lnTo>
                    <a:pt x="66369" y="50805"/>
                  </a:lnTo>
                  <a:lnTo>
                    <a:pt x="62885" y="75688"/>
                  </a:lnTo>
                  <a:lnTo>
                    <a:pt x="51304" y="103735"/>
                  </a:lnTo>
                  <a:lnTo>
                    <a:pt x="39548" y="121545"/>
                  </a:lnTo>
                  <a:lnTo>
                    <a:pt x="38891" y="123825"/>
                  </a:lnTo>
                  <a:lnTo>
                    <a:pt x="39864" y="125346"/>
                  </a:lnTo>
                  <a:lnTo>
                    <a:pt x="63359" y="136998"/>
                  </a:lnTo>
                  <a:lnTo>
                    <a:pt x="92216" y="157612"/>
                  </a:lnTo>
                  <a:lnTo>
                    <a:pt x="102607" y="177420"/>
                  </a:lnTo>
                  <a:lnTo>
                    <a:pt x="105285" y="188044"/>
                  </a:lnTo>
                  <a:lnTo>
                    <a:pt x="104588" y="192853"/>
                  </a:lnTo>
                  <a:lnTo>
                    <a:pt x="100050" y="201959"/>
                  </a:lnTo>
                  <a:lnTo>
                    <a:pt x="89562" y="211648"/>
                  </a:lnTo>
                  <a:lnTo>
                    <a:pt x="80889" y="215616"/>
                  </a:lnTo>
                  <a:lnTo>
                    <a:pt x="78446" y="215468"/>
                  </a:lnTo>
                  <a:lnTo>
                    <a:pt x="69327" y="2109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3867"/>
            <p:cNvSpPr/>
            <p:nvPr>
              <p:custDataLst>
                <p:tags r:id="rId88"/>
              </p:custDataLst>
            </p:nvPr>
          </p:nvSpPr>
          <p:spPr>
            <a:xfrm>
              <a:off x="2388483" y="3067490"/>
              <a:ext cx="81668" cy="74314"/>
            </a:xfrm>
            <a:custGeom>
              <a:avLst/>
              <a:gdLst/>
              <a:ahLst/>
              <a:cxnLst/>
              <a:rect l="0" t="0" r="0" b="0"/>
              <a:pathLst>
                <a:path w="81668" h="74314">
                  <a:moveTo>
                    <a:pt x="5467" y="24960"/>
                  </a:moveTo>
                  <a:lnTo>
                    <a:pt x="5467" y="24960"/>
                  </a:lnTo>
                  <a:lnTo>
                    <a:pt x="2096" y="21589"/>
                  </a:lnTo>
                  <a:lnTo>
                    <a:pt x="441" y="16171"/>
                  </a:lnTo>
                  <a:lnTo>
                    <a:pt x="0" y="12751"/>
                  </a:lnTo>
                  <a:lnTo>
                    <a:pt x="1391" y="7069"/>
                  </a:lnTo>
                  <a:lnTo>
                    <a:pt x="2750" y="4566"/>
                  </a:lnTo>
                  <a:lnTo>
                    <a:pt x="4361" y="2897"/>
                  </a:lnTo>
                  <a:lnTo>
                    <a:pt x="8033" y="1043"/>
                  </a:lnTo>
                  <a:lnTo>
                    <a:pt x="17438" y="0"/>
                  </a:lnTo>
                  <a:lnTo>
                    <a:pt x="20503" y="1264"/>
                  </a:lnTo>
                  <a:lnTo>
                    <a:pt x="25790" y="6432"/>
                  </a:lnTo>
                  <a:lnTo>
                    <a:pt x="32733" y="20646"/>
                  </a:lnTo>
                  <a:lnTo>
                    <a:pt x="33343" y="30333"/>
                  </a:lnTo>
                  <a:lnTo>
                    <a:pt x="26124" y="56007"/>
                  </a:lnTo>
                  <a:lnTo>
                    <a:pt x="22174" y="62982"/>
                  </a:lnTo>
                  <a:lnTo>
                    <a:pt x="21544" y="65831"/>
                  </a:lnTo>
                  <a:lnTo>
                    <a:pt x="21829" y="68435"/>
                  </a:lnTo>
                  <a:lnTo>
                    <a:pt x="22725" y="70877"/>
                  </a:lnTo>
                  <a:lnTo>
                    <a:pt x="24028" y="72504"/>
                  </a:lnTo>
                  <a:lnTo>
                    <a:pt x="27357" y="74313"/>
                  </a:lnTo>
                  <a:lnTo>
                    <a:pt x="33070" y="73235"/>
                  </a:lnTo>
                  <a:lnTo>
                    <a:pt x="44220" y="70543"/>
                  </a:lnTo>
                  <a:lnTo>
                    <a:pt x="81667" y="630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3868"/>
            <p:cNvSpPr/>
            <p:nvPr>
              <p:custDataLst>
                <p:tags r:id="rId89"/>
              </p:custDataLst>
            </p:nvPr>
          </p:nvSpPr>
          <p:spPr>
            <a:xfrm>
              <a:off x="2565661" y="2972683"/>
              <a:ext cx="128751" cy="289200"/>
            </a:xfrm>
            <a:custGeom>
              <a:avLst/>
              <a:gdLst/>
              <a:ahLst/>
              <a:cxnLst/>
              <a:rect l="0" t="0" r="0" b="0"/>
              <a:pathLst>
                <a:path w="128751" h="289200">
                  <a:moveTo>
                    <a:pt x="6089" y="5467"/>
                  </a:moveTo>
                  <a:lnTo>
                    <a:pt x="6089" y="5467"/>
                  </a:lnTo>
                  <a:lnTo>
                    <a:pt x="6089" y="0"/>
                  </a:lnTo>
                  <a:lnTo>
                    <a:pt x="2718" y="6120"/>
                  </a:lnTo>
                  <a:lnTo>
                    <a:pt x="0" y="43299"/>
                  </a:lnTo>
                  <a:lnTo>
                    <a:pt x="3187" y="62538"/>
                  </a:lnTo>
                  <a:lnTo>
                    <a:pt x="10444" y="73400"/>
                  </a:lnTo>
                  <a:lnTo>
                    <a:pt x="15343" y="78273"/>
                  </a:lnTo>
                  <a:lnTo>
                    <a:pt x="21430" y="80815"/>
                  </a:lnTo>
                  <a:lnTo>
                    <a:pt x="35720" y="81759"/>
                  </a:lnTo>
                  <a:lnTo>
                    <a:pt x="52890" y="78323"/>
                  </a:lnTo>
                  <a:lnTo>
                    <a:pt x="62402" y="69127"/>
                  </a:lnTo>
                  <a:lnTo>
                    <a:pt x="76636" y="43599"/>
                  </a:lnTo>
                  <a:lnTo>
                    <a:pt x="81793" y="12212"/>
                  </a:lnTo>
                  <a:lnTo>
                    <a:pt x="81253" y="11375"/>
                  </a:lnTo>
                  <a:lnTo>
                    <a:pt x="80187" y="12227"/>
                  </a:lnTo>
                  <a:lnTo>
                    <a:pt x="78771" y="14207"/>
                  </a:lnTo>
                  <a:lnTo>
                    <a:pt x="80149" y="30477"/>
                  </a:lnTo>
                  <a:lnTo>
                    <a:pt x="94310" y="72304"/>
                  </a:lnTo>
                  <a:lnTo>
                    <a:pt x="110090" y="118989"/>
                  </a:lnTo>
                  <a:lnTo>
                    <a:pt x="121884" y="154187"/>
                  </a:lnTo>
                  <a:lnTo>
                    <a:pt x="128750" y="193152"/>
                  </a:lnTo>
                  <a:lnTo>
                    <a:pt x="126237" y="224218"/>
                  </a:lnTo>
                  <a:lnTo>
                    <a:pt x="113104" y="262199"/>
                  </a:lnTo>
                  <a:lnTo>
                    <a:pt x="96921" y="287131"/>
                  </a:lnTo>
                  <a:lnTo>
                    <a:pt x="92749" y="289199"/>
                  </a:lnTo>
                  <a:lnTo>
                    <a:pt x="88557" y="289166"/>
                  </a:lnTo>
                  <a:lnTo>
                    <a:pt x="77796" y="284259"/>
                  </a:lnTo>
                  <a:lnTo>
                    <a:pt x="75060" y="282345"/>
                  </a:lnTo>
                  <a:lnTo>
                    <a:pt x="73237" y="279658"/>
                  </a:lnTo>
                  <a:lnTo>
                    <a:pt x="71210" y="272909"/>
                  </a:lnTo>
                  <a:lnTo>
                    <a:pt x="88639" y="240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3869"/>
            <p:cNvSpPr/>
            <p:nvPr>
              <p:custDataLst>
                <p:tags r:id="rId90"/>
              </p:custDataLst>
            </p:nvPr>
          </p:nvSpPr>
          <p:spPr>
            <a:xfrm>
              <a:off x="2756271" y="3074961"/>
              <a:ext cx="40845" cy="133526"/>
            </a:xfrm>
            <a:custGeom>
              <a:avLst/>
              <a:gdLst/>
              <a:ahLst/>
              <a:cxnLst/>
              <a:rect l="0" t="0" r="0" b="0"/>
              <a:pathLst>
                <a:path w="40845" h="133526">
                  <a:moveTo>
                    <a:pt x="31379" y="30189"/>
                  </a:moveTo>
                  <a:lnTo>
                    <a:pt x="31379" y="30189"/>
                  </a:lnTo>
                  <a:lnTo>
                    <a:pt x="16452" y="3707"/>
                  </a:lnTo>
                  <a:lnTo>
                    <a:pt x="12280" y="780"/>
                  </a:lnTo>
                  <a:lnTo>
                    <a:pt x="10180" y="0"/>
                  </a:lnTo>
                  <a:lnTo>
                    <a:pt x="8074" y="185"/>
                  </a:lnTo>
                  <a:lnTo>
                    <a:pt x="3853" y="2272"/>
                  </a:lnTo>
                  <a:lnTo>
                    <a:pt x="1506" y="9315"/>
                  </a:lnTo>
                  <a:lnTo>
                    <a:pt x="0" y="27712"/>
                  </a:lnTo>
                  <a:lnTo>
                    <a:pt x="3110" y="47408"/>
                  </a:lnTo>
                  <a:lnTo>
                    <a:pt x="19416" y="80748"/>
                  </a:lnTo>
                  <a:lnTo>
                    <a:pt x="32387" y="106342"/>
                  </a:lnTo>
                  <a:lnTo>
                    <a:pt x="36146" y="122054"/>
                  </a:lnTo>
                  <a:lnTo>
                    <a:pt x="35144" y="129344"/>
                  </a:lnTo>
                  <a:lnTo>
                    <a:pt x="33889" y="132275"/>
                  </a:lnTo>
                  <a:lnTo>
                    <a:pt x="30936" y="133525"/>
                  </a:lnTo>
                  <a:lnTo>
                    <a:pt x="22010" y="133031"/>
                  </a:lnTo>
                  <a:lnTo>
                    <a:pt x="14750" y="130459"/>
                  </a:lnTo>
                  <a:lnTo>
                    <a:pt x="11826" y="128786"/>
                  </a:lnTo>
                  <a:lnTo>
                    <a:pt x="9877" y="124848"/>
                  </a:lnTo>
                  <a:lnTo>
                    <a:pt x="7711" y="112947"/>
                  </a:lnTo>
                  <a:lnTo>
                    <a:pt x="9863" y="93750"/>
                  </a:lnTo>
                  <a:lnTo>
                    <a:pt x="18340" y="71286"/>
                  </a:lnTo>
                  <a:lnTo>
                    <a:pt x="40844" y="37194"/>
                  </a:lnTo>
                  <a:lnTo>
                    <a:pt x="40759" y="27658"/>
                  </a:lnTo>
                  <a:lnTo>
                    <a:pt x="38370" y="18480"/>
                  </a:lnTo>
                  <a:lnTo>
                    <a:pt x="36745" y="16033"/>
                  </a:lnTo>
                  <a:lnTo>
                    <a:pt x="25029" y="47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3870"/>
            <p:cNvSpPr/>
            <p:nvPr>
              <p:custDataLst>
                <p:tags r:id="rId91"/>
              </p:custDataLst>
            </p:nvPr>
          </p:nvSpPr>
          <p:spPr>
            <a:xfrm>
              <a:off x="2915533" y="3042533"/>
              <a:ext cx="100718" cy="5468"/>
            </a:xfrm>
            <a:custGeom>
              <a:avLst/>
              <a:gdLst/>
              <a:ahLst/>
              <a:cxnLst/>
              <a:rect l="0" t="0" r="0" b="0"/>
              <a:pathLst>
                <a:path w="100718" h="5468">
                  <a:moveTo>
                    <a:pt x="5467" y="5467"/>
                  </a:moveTo>
                  <a:lnTo>
                    <a:pt x="5467" y="5467"/>
                  </a:lnTo>
                  <a:lnTo>
                    <a:pt x="0" y="5467"/>
                  </a:lnTo>
                  <a:lnTo>
                    <a:pt x="2750" y="5467"/>
                  </a:lnTo>
                  <a:lnTo>
                    <a:pt x="38485" y="0"/>
                  </a:lnTo>
                  <a:lnTo>
                    <a:pt x="100717" y="54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3871"/>
            <p:cNvSpPr/>
            <p:nvPr>
              <p:custDataLst>
                <p:tags r:id="rId92"/>
              </p:custDataLst>
            </p:nvPr>
          </p:nvSpPr>
          <p:spPr>
            <a:xfrm>
              <a:off x="2965450" y="2990850"/>
              <a:ext cx="12701" cy="171451"/>
            </a:xfrm>
            <a:custGeom>
              <a:avLst/>
              <a:gdLst/>
              <a:ahLst/>
              <a:cxnLst/>
              <a:rect l="0" t="0" r="0" b="0"/>
              <a:pathLst>
                <a:path w="12701" h="171451">
                  <a:moveTo>
                    <a:pt x="0" y="0"/>
                  </a:moveTo>
                  <a:lnTo>
                    <a:pt x="0" y="0"/>
                  </a:lnTo>
                  <a:lnTo>
                    <a:pt x="5069" y="44030"/>
                  </a:lnTo>
                  <a:lnTo>
                    <a:pt x="10984" y="88947"/>
                  </a:lnTo>
                  <a:lnTo>
                    <a:pt x="1270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3872"/>
            <p:cNvSpPr/>
            <p:nvPr>
              <p:custDataLst>
                <p:tags r:id="rId93"/>
              </p:custDataLst>
            </p:nvPr>
          </p:nvSpPr>
          <p:spPr>
            <a:xfrm>
              <a:off x="3175000" y="2869898"/>
              <a:ext cx="113493" cy="346476"/>
            </a:xfrm>
            <a:custGeom>
              <a:avLst/>
              <a:gdLst/>
              <a:ahLst/>
              <a:cxnLst/>
              <a:rect l="0" t="0" r="0" b="0"/>
              <a:pathLst>
                <a:path w="113493" h="346476">
                  <a:moveTo>
                    <a:pt x="0" y="159052"/>
                  </a:moveTo>
                  <a:lnTo>
                    <a:pt x="0" y="159052"/>
                  </a:lnTo>
                  <a:lnTo>
                    <a:pt x="3371" y="162423"/>
                  </a:lnTo>
                  <a:lnTo>
                    <a:pt x="5467" y="174632"/>
                  </a:lnTo>
                  <a:lnTo>
                    <a:pt x="8115" y="211407"/>
                  </a:lnTo>
                  <a:lnTo>
                    <a:pt x="13223" y="250294"/>
                  </a:lnTo>
                  <a:lnTo>
                    <a:pt x="21270" y="297568"/>
                  </a:lnTo>
                  <a:lnTo>
                    <a:pt x="25038" y="339169"/>
                  </a:lnTo>
                  <a:lnTo>
                    <a:pt x="24453" y="342631"/>
                  </a:lnTo>
                  <a:lnTo>
                    <a:pt x="23357" y="344938"/>
                  </a:lnTo>
                  <a:lnTo>
                    <a:pt x="21922" y="346475"/>
                  </a:lnTo>
                  <a:lnTo>
                    <a:pt x="20964" y="344679"/>
                  </a:lnTo>
                  <a:lnTo>
                    <a:pt x="14854" y="299567"/>
                  </a:lnTo>
                  <a:lnTo>
                    <a:pt x="13126" y="252085"/>
                  </a:lnTo>
                  <a:lnTo>
                    <a:pt x="12826" y="214369"/>
                  </a:lnTo>
                  <a:lnTo>
                    <a:pt x="12737" y="170503"/>
                  </a:lnTo>
                  <a:lnTo>
                    <a:pt x="14592" y="127638"/>
                  </a:lnTo>
                  <a:lnTo>
                    <a:pt x="17774" y="94290"/>
                  </a:lnTo>
                  <a:lnTo>
                    <a:pt x="22827" y="51277"/>
                  </a:lnTo>
                  <a:lnTo>
                    <a:pt x="28432" y="13722"/>
                  </a:lnTo>
                  <a:lnTo>
                    <a:pt x="34038" y="4385"/>
                  </a:lnTo>
                  <a:lnTo>
                    <a:pt x="37509" y="907"/>
                  </a:lnTo>
                  <a:lnTo>
                    <a:pt x="40528" y="0"/>
                  </a:lnTo>
                  <a:lnTo>
                    <a:pt x="43247" y="806"/>
                  </a:lnTo>
                  <a:lnTo>
                    <a:pt x="48149" y="5465"/>
                  </a:lnTo>
                  <a:lnTo>
                    <a:pt x="52679" y="12239"/>
                  </a:lnTo>
                  <a:lnTo>
                    <a:pt x="60631" y="48364"/>
                  </a:lnTo>
                  <a:lnTo>
                    <a:pt x="62934" y="90621"/>
                  </a:lnTo>
                  <a:lnTo>
                    <a:pt x="63467" y="122037"/>
                  </a:lnTo>
                  <a:lnTo>
                    <a:pt x="64183" y="123792"/>
                  </a:lnTo>
                  <a:lnTo>
                    <a:pt x="65366" y="124962"/>
                  </a:lnTo>
                  <a:lnTo>
                    <a:pt x="95701" y="139453"/>
                  </a:lnTo>
                  <a:lnTo>
                    <a:pt x="105093" y="148930"/>
                  </a:lnTo>
                  <a:lnTo>
                    <a:pt x="110208" y="158316"/>
                  </a:lnTo>
                  <a:lnTo>
                    <a:pt x="113492" y="175840"/>
                  </a:lnTo>
                  <a:lnTo>
                    <a:pt x="110177" y="186269"/>
                  </a:lnTo>
                  <a:lnTo>
                    <a:pt x="104001" y="196548"/>
                  </a:lnTo>
                  <a:lnTo>
                    <a:pt x="96553" y="203469"/>
                  </a:lnTo>
                  <a:lnTo>
                    <a:pt x="81054" y="211332"/>
                  </a:lnTo>
                  <a:lnTo>
                    <a:pt x="76614" y="211544"/>
                  </a:lnTo>
                  <a:lnTo>
                    <a:pt x="72948" y="210275"/>
                  </a:lnTo>
                  <a:lnTo>
                    <a:pt x="67699" y="205807"/>
                  </a:lnTo>
                  <a:lnTo>
                    <a:pt x="63500" y="1971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3873"/>
            <p:cNvSpPr/>
            <p:nvPr>
              <p:custDataLst>
                <p:tags r:id="rId94"/>
              </p:custDataLst>
            </p:nvPr>
          </p:nvSpPr>
          <p:spPr>
            <a:xfrm>
              <a:off x="3352800" y="3016534"/>
              <a:ext cx="49481" cy="109261"/>
            </a:xfrm>
            <a:custGeom>
              <a:avLst/>
              <a:gdLst/>
              <a:ahLst/>
              <a:cxnLst/>
              <a:rect l="0" t="0" r="0" b="0"/>
              <a:pathLst>
                <a:path w="49481" h="109261">
                  <a:moveTo>
                    <a:pt x="0" y="12416"/>
                  </a:moveTo>
                  <a:lnTo>
                    <a:pt x="0" y="12416"/>
                  </a:lnTo>
                  <a:lnTo>
                    <a:pt x="0" y="2956"/>
                  </a:lnTo>
                  <a:lnTo>
                    <a:pt x="1411" y="1876"/>
                  </a:lnTo>
                  <a:lnTo>
                    <a:pt x="10935" y="0"/>
                  </a:lnTo>
                  <a:lnTo>
                    <a:pt x="30222" y="8580"/>
                  </a:lnTo>
                  <a:lnTo>
                    <a:pt x="34598" y="12592"/>
                  </a:lnTo>
                  <a:lnTo>
                    <a:pt x="35766" y="14651"/>
                  </a:lnTo>
                  <a:lnTo>
                    <a:pt x="35838" y="17434"/>
                  </a:lnTo>
                  <a:lnTo>
                    <a:pt x="34037" y="24289"/>
                  </a:lnTo>
                  <a:lnTo>
                    <a:pt x="20028" y="49239"/>
                  </a:lnTo>
                  <a:lnTo>
                    <a:pt x="20408" y="50370"/>
                  </a:lnTo>
                  <a:lnTo>
                    <a:pt x="22711" y="53509"/>
                  </a:lnTo>
                  <a:lnTo>
                    <a:pt x="41835" y="68206"/>
                  </a:lnTo>
                  <a:lnTo>
                    <a:pt x="47830" y="78179"/>
                  </a:lnTo>
                  <a:lnTo>
                    <a:pt x="49480" y="83507"/>
                  </a:lnTo>
                  <a:lnTo>
                    <a:pt x="46451" y="91990"/>
                  </a:lnTo>
                  <a:lnTo>
                    <a:pt x="43667" y="97215"/>
                  </a:lnTo>
                  <a:lnTo>
                    <a:pt x="34930" y="104902"/>
                  </a:lnTo>
                  <a:lnTo>
                    <a:pt x="25402" y="109260"/>
                  </a:lnTo>
                  <a:lnTo>
                    <a:pt x="12700" y="1076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3874"/>
            <p:cNvSpPr/>
            <p:nvPr>
              <p:custDataLst>
                <p:tags r:id="rId95"/>
              </p:custDataLst>
            </p:nvPr>
          </p:nvSpPr>
          <p:spPr>
            <a:xfrm>
              <a:off x="3486412" y="2940050"/>
              <a:ext cx="103857" cy="292466"/>
            </a:xfrm>
            <a:custGeom>
              <a:avLst/>
              <a:gdLst/>
              <a:ahLst/>
              <a:cxnLst/>
              <a:rect l="0" t="0" r="0" b="0"/>
              <a:pathLst>
                <a:path w="103857" h="292466">
                  <a:moveTo>
                    <a:pt x="6088" y="0"/>
                  </a:moveTo>
                  <a:lnTo>
                    <a:pt x="6088" y="0"/>
                  </a:lnTo>
                  <a:lnTo>
                    <a:pt x="621" y="0"/>
                  </a:lnTo>
                  <a:lnTo>
                    <a:pt x="0" y="10113"/>
                  </a:lnTo>
                  <a:lnTo>
                    <a:pt x="6926" y="57487"/>
                  </a:lnTo>
                  <a:lnTo>
                    <a:pt x="16057" y="79044"/>
                  </a:lnTo>
                  <a:lnTo>
                    <a:pt x="23689" y="87577"/>
                  </a:lnTo>
                  <a:lnTo>
                    <a:pt x="33666" y="91840"/>
                  </a:lnTo>
                  <a:lnTo>
                    <a:pt x="39290" y="92976"/>
                  </a:lnTo>
                  <a:lnTo>
                    <a:pt x="44451" y="92323"/>
                  </a:lnTo>
                  <a:lnTo>
                    <a:pt x="53947" y="87834"/>
                  </a:lnTo>
                  <a:lnTo>
                    <a:pt x="85566" y="45564"/>
                  </a:lnTo>
                  <a:lnTo>
                    <a:pt x="100655" y="8439"/>
                  </a:lnTo>
                  <a:lnTo>
                    <a:pt x="103856" y="4456"/>
                  </a:lnTo>
                  <a:lnTo>
                    <a:pt x="103723" y="4382"/>
                  </a:lnTo>
                  <a:lnTo>
                    <a:pt x="102927" y="5038"/>
                  </a:lnTo>
                  <a:lnTo>
                    <a:pt x="98438" y="12703"/>
                  </a:lnTo>
                  <a:lnTo>
                    <a:pt x="91306" y="38074"/>
                  </a:lnTo>
                  <a:lnTo>
                    <a:pt x="88990" y="85334"/>
                  </a:lnTo>
                  <a:lnTo>
                    <a:pt x="92113" y="128217"/>
                  </a:lnTo>
                  <a:lnTo>
                    <a:pt x="94136" y="166558"/>
                  </a:lnTo>
                  <a:lnTo>
                    <a:pt x="94736" y="207003"/>
                  </a:lnTo>
                  <a:lnTo>
                    <a:pt x="93073" y="251992"/>
                  </a:lnTo>
                  <a:lnTo>
                    <a:pt x="86190" y="272455"/>
                  </a:lnTo>
                  <a:lnTo>
                    <a:pt x="79083" y="284074"/>
                  </a:lnTo>
                  <a:lnTo>
                    <a:pt x="71221" y="291591"/>
                  </a:lnTo>
                  <a:lnTo>
                    <a:pt x="66443" y="292465"/>
                  </a:lnTo>
                  <a:lnTo>
                    <a:pt x="55490" y="289675"/>
                  </a:lnTo>
                  <a:lnTo>
                    <a:pt x="37424" y="273429"/>
                  </a:lnTo>
                  <a:lnTo>
                    <a:pt x="25138" y="241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3875"/>
            <p:cNvSpPr/>
            <p:nvPr>
              <p:custDataLst>
                <p:tags r:id="rId96"/>
              </p:custDataLst>
            </p:nvPr>
          </p:nvSpPr>
          <p:spPr>
            <a:xfrm>
              <a:off x="3623097" y="3049368"/>
              <a:ext cx="70937" cy="131983"/>
            </a:xfrm>
            <a:custGeom>
              <a:avLst/>
              <a:gdLst/>
              <a:ahLst/>
              <a:cxnLst/>
              <a:rect l="0" t="0" r="0" b="0"/>
              <a:pathLst>
                <a:path w="70937" h="131983">
                  <a:moveTo>
                    <a:pt x="9103" y="43082"/>
                  </a:moveTo>
                  <a:lnTo>
                    <a:pt x="9103" y="43082"/>
                  </a:lnTo>
                  <a:lnTo>
                    <a:pt x="5732" y="43082"/>
                  </a:lnTo>
                  <a:lnTo>
                    <a:pt x="2196" y="37438"/>
                  </a:lnTo>
                  <a:lnTo>
                    <a:pt x="264" y="32969"/>
                  </a:lnTo>
                  <a:lnTo>
                    <a:pt x="0" y="24241"/>
                  </a:lnTo>
                  <a:lnTo>
                    <a:pt x="918" y="19938"/>
                  </a:lnTo>
                  <a:lnTo>
                    <a:pt x="5700" y="13275"/>
                  </a:lnTo>
                  <a:lnTo>
                    <a:pt x="8951" y="10511"/>
                  </a:lnTo>
                  <a:lnTo>
                    <a:pt x="33036" y="1710"/>
                  </a:lnTo>
                  <a:lnTo>
                    <a:pt x="43494" y="0"/>
                  </a:lnTo>
                  <a:lnTo>
                    <a:pt x="52845" y="1121"/>
                  </a:lnTo>
                  <a:lnTo>
                    <a:pt x="57314" y="2409"/>
                  </a:lnTo>
                  <a:lnTo>
                    <a:pt x="60999" y="5383"/>
                  </a:lnTo>
                  <a:lnTo>
                    <a:pt x="66976" y="14333"/>
                  </a:lnTo>
                  <a:lnTo>
                    <a:pt x="70936" y="31271"/>
                  </a:lnTo>
                  <a:lnTo>
                    <a:pt x="70862" y="66097"/>
                  </a:lnTo>
                  <a:lnTo>
                    <a:pt x="62366" y="94430"/>
                  </a:lnTo>
                  <a:lnTo>
                    <a:pt x="47203" y="1319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3876"/>
            <p:cNvSpPr/>
            <p:nvPr>
              <p:custDataLst>
                <p:tags r:id="rId97"/>
              </p:custDataLst>
            </p:nvPr>
          </p:nvSpPr>
          <p:spPr>
            <a:xfrm>
              <a:off x="3622192" y="3155950"/>
              <a:ext cx="60809" cy="12701"/>
            </a:xfrm>
            <a:custGeom>
              <a:avLst/>
              <a:gdLst/>
              <a:ahLst/>
              <a:cxnLst/>
              <a:rect l="0" t="0" r="0" b="0"/>
              <a:pathLst>
                <a:path w="60809" h="12701">
                  <a:moveTo>
                    <a:pt x="3658" y="12700"/>
                  </a:moveTo>
                  <a:lnTo>
                    <a:pt x="3658" y="12700"/>
                  </a:lnTo>
                  <a:lnTo>
                    <a:pt x="287" y="12700"/>
                  </a:lnTo>
                  <a:lnTo>
                    <a:pt x="0" y="11994"/>
                  </a:lnTo>
                  <a:lnTo>
                    <a:pt x="1562" y="9329"/>
                  </a:lnTo>
                  <a:lnTo>
                    <a:pt x="16521" y="7233"/>
                  </a:lnTo>
                  <a:lnTo>
                    <a:pt x="608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8" name="SMARTInkShape-Group724"/>
          <p:cNvGrpSpPr/>
          <p:nvPr/>
        </p:nvGrpSpPr>
        <p:grpSpPr>
          <a:xfrm>
            <a:off x="222273" y="2944426"/>
            <a:ext cx="1294923" cy="443118"/>
            <a:chOff x="222273" y="2944426"/>
            <a:chExt cx="1294923" cy="443118"/>
          </a:xfrm>
        </p:grpSpPr>
        <p:sp>
          <p:nvSpPr>
            <p:cNvPr id="328" name="SMARTInkShape-3877"/>
            <p:cNvSpPr/>
            <p:nvPr>
              <p:custDataLst>
                <p:tags r:id="rId72"/>
              </p:custDataLst>
            </p:nvPr>
          </p:nvSpPr>
          <p:spPr>
            <a:xfrm>
              <a:off x="222273" y="3029833"/>
              <a:ext cx="195148" cy="357711"/>
            </a:xfrm>
            <a:custGeom>
              <a:avLst/>
              <a:gdLst/>
              <a:ahLst/>
              <a:cxnLst/>
              <a:rect l="0" t="0" r="0" b="0"/>
              <a:pathLst>
                <a:path w="195148" h="357711">
                  <a:moveTo>
                    <a:pt x="6327" y="5467"/>
                  </a:moveTo>
                  <a:lnTo>
                    <a:pt x="6327" y="5467"/>
                  </a:lnTo>
                  <a:lnTo>
                    <a:pt x="860" y="0"/>
                  </a:lnTo>
                  <a:lnTo>
                    <a:pt x="565" y="411"/>
                  </a:lnTo>
                  <a:lnTo>
                    <a:pt x="0" y="24180"/>
                  </a:lnTo>
                  <a:lnTo>
                    <a:pt x="6888" y="66893"/>
                  </a:lnTo>
                  <a:lnTo>
                    <a:pt x="14904" y="107520"/>
                  </a:lnTo>
                  <a:lnTo>
                    <a:pt x="22839" y="121614"/>
                  </a:lnTo>
                  <a:lnTo>
                    <a:pt x="32716" y="131171"/>
                  </a:lnTo>
                  <a:lnTo>
                    <a:pt x="41809" y="135419"/>
                  </a:lnTo>
                  <a:lnTo>
                    <a:pt x="46209" y="135141"/>
                  </a:lnTo>
                  <a:lnTo>
                    <a:pt x="54862" y="131068"/>
                  </a:lnTo>
                  <a:lnTo>
                    <a:pt x="67666" y="114100"/>
                  </a:lnTo>
                  <a:lnTo>
                    <a:pt x="84635" y="77307"/>
                  </a:lnTo>
                  <a:lnTo>
                    <a:pt x="102438" y="31077"/>
                  </a:lnTo>
                  <a:lnTo>
                    <a:pt x="118380" y="8365"/>
                  </a:lnTo>
                  <a:lnTo>
                    <a:pt x="119834" y="8105"/>
                  </a:lnTo>
                  <a:lnTo>
                    <a:pt x="123332" y="9697"/>
                  </a:lnTo>
                  <a:lnTo>
                    <a:pt x="129268" y="17931"/>
                  </a:lnTo>
                  <a:lnTo>
                    <a:pt x="145180" y="62663"/>
                  </a:lnTo>
                  <a:lnTo>
                    <a:pt x="153616" y="99633"/>
                  </a:lnTo>
                  <a:lnTo>
                    <a:pt x="163493" y="146939"/>
                  </a:lnTo>
                  <a:lnTo>
                    <a:pt x="174537" y="188791"/>
                  </a:lnTo>
                  <a:lnTo>
                    <a:pt x="183879" y="224967"/>
                  </a:lnTo>
                  <a:lnTo>
                    <a:pt x="191893" y="267275"/>
                  </a:lnTo>
                  <a:lnTo>
                    <a:pt x="195147" y="311156"/>
                  </a:lnTo>
                  <a:lnTo>
                    <a:pt x="193023" y="326890"/>
                  </a:lnTo>
                  <a:lnTo>
                    <a:pt x="185964" y="340938"/>
                  </a:lnTo>
                  <a:lnTo>
                    <a:pt x="181118" y="347648"/>
                  </a:lnTo>
                  <a:lnTo>
                    <a:pt x="170090" y="355103"/>
                  </a:lnTo>
                  <a:lnTo>
                    <a:pt x="158133" y="357710"/>
                  </a:lnTo>
                  <a:lnTo>
                    <a:pt x="145763" y="356518"/>
                  </a:lnTo>
                  <a:lnTo>
                    <a:pt x="133210" y="349873"/>
                  </a:lnTo>
                  <a:lnTo>
                    <a:pt x="118005" y="336113"/>
                  </a:lnTo>
                  <a:lnTo>
                    <a:pt x="114646" y="331731"/>
                  </a:lnTo>
                  <a:lnTo>
                    <a:pt x="110913" y="321217"/>
                  </a:lnTo>
                  <a:lnTo>
                    <a:pt x="109918" y="315451"/>
                  </a:lnTo>
                  <a:lnTo>
                    <a:pt x="110665" y="310195"/>
                  </a:lnTo>
                  <a:lnTo>
                    <a:pt x="126977" y="2848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SMARTInkShape-3878"/>
            <p:cNvSpPr/>
            <p:nvPr>
              <p:custDataLst>
                <p:tags r:id="rId73"/>
              </p:custDataLst>
            </p:nvPr>
          </p:nvSpPr>
          <p:spPr>
            <a:xfrm>
              <a:off x="458083" y="3165166"/>
              <a:ext cx="18168" cy="92385"/>
            </a:xfrm>
            <a:custGeom>
              <a:avLst/>
              <a:gdLst/>
              <a:ahLst/>
              <a:cxnLst/>
              <a:rect l="0" t="0" r="0" b="0"/>
              <a:pathLst>
                <a:path w="18168" h="92385">
                  <a:moveTo>
                    <a:pt x="5467" y="9834"/>
                  </a:moveTo>
                  <a:lnTo>
                    <a:pt x="5467" y="9834"/>
                  </a:lnTo>
                  <a:lnTo>
                    <a:pt x="5467" y="4367"/>
                  </a:lnTo>
                  <a:lnTo>
                    <a:pt x="2096" y="374"/>
                  </a:lnTo>
                  <a:lnTo>
                    <a:pt x="1103" y="0"/>
                  </a:lnTo>
                  <a:lnTo>
                    <a:pt x="441" y="456"/>
                  </a:lnTo>
                  <a:lnTo>
                    <a:pt x="0" y="1465"/>
                  </a:lnTo>
                  <a:lnTo>
                    <a:pt x="10696" y="48212"/>
                  </a:lnTo>
                  <a:lnTo>
                    <a:pt x="18167" y="923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3879"/>
            <p:cNvSpPr/>
            <p:nvPr>
              <p:custDataLst>
                <p:tags r:id="rId74"/>
              </p:custDataLst>
            </p:nvPr>
          </p:nvSpPr>
          <p:spPr>
            <a:xfrm>
              <a:off x="521690" y="3180971"/>
              <a:ext cx="49538" cy="86212"/>
            </a:xfrm>
            <a:custGeom>
              <a:avLst/>
              <a:gdLst/>
              <a:ahLst/>
              <a:cxnLst/>
              <a:rect l="0" t="0" r="0" b="0"/>
              <a:pathLst>
                <a:path w="49538" h="86212">
                  <a:moveTo>
                    <a:pt x="24410" y="13079"/>
                  </a:moveTo>
                  <a:lnTo>
                    <a:pt x="24410" y="13079"/>
                  </a:lnTo>
                  <a:lnTo>
                    <a:pt x="19340" y="7304"/>
                  </a:lnTo>
                  <a:lnTo>
                    <a:pt x="15572" y="870"/>
                  </a:lnTo>
                  <a:lnTo>
                    <a:pt x="13579" y="0"/>
                  </a:lnTo>
                  <a:lnTo>
                    <a:pt x="11545" y="832"/>
                  </a:lnTo>
                  <a:lnTo>
                    <a:pt x="8109" y="4814"/>
                  </a:lnTo>
                  <a:lnTo>
                    <a:pt x="2351" y="25335"/>
                  </a:lnTo>
                  <a:lnTo>
                    <a:pt x="0" y="41327"/>
                  </a:lnTo>
                  <a:lnTo>
                    <a:pt x="6045" y="61744"/>
                  </a:lnTo>
                  <a:lnTo>
                    <a:pt x="16774" y="78925"/>
                  </a:lnTo>
                  <a:lnTo>
                    <a:pt x="22898" y="84677"/>
                  </a:lnTo>
                  <a:lnTo>
                    <a:pt x="25518" y="86211"/>
                  </a:lnTo>
                  <a:lnTo>
                    <a:pt x="29382" y="85823"/>
                  </a:lnTo>
                  <a:lnTo>
                    <a:pt x="39320" y="81628"/>
                  </a:lnTo>
                  <a:lnTo>
                    <a:pt x="42816" y="78534"/>
                  </a:lnTo>
                  <a:lnTo>
                    <a:pt x="46702" y="71333"/>
                  </a:lnTo>
                  <a:lnTo>
                    <a:pt x="49537" y="35922"/>
                  </a:lnTo>
                  <a:lnTo>
                    <a:pt x="48217" y="31835"/>
                  </a:lnTo>
                  <a:lnTo>
                    <a:pt x="24410" y="67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SMARTInkShape-3880"/>
            <p:cNvSpPr/>
            <p:nvPr>
              <p:custDataLst>
                <p:tags r:id="rId75"/>
              </p:custDataLst>
            </p:nvPr>
          </p:nvSpPr>
          <p:spPr>
            <a:xfrm>
              <a:off x="642233" y="3073400"/>
              <a:ext cx="75318" cy="6351"/>
            </a:xfrm>
            <a:custGeom>
              <a:avLst/>
              <a:gdLst/>
              <a:ahLst/>
              <a:cxnLst/>
              <a:rect l="0" t="0" r="0" b="0"/>
              <a:pathLst>
                <a:path w="75318" h="6351">
                  <a:moveTo>
                    <a:pt x="5467" y="6350"/>
                  </a:moveTo>
                  <a:lnTo>
                    <a:pt x="5467" y="6350"/>
                  </a:lnTo>
                  <a:lnTo>
                    <a:pt x="0" y="6350"/>
                  </a:lnTo>
                  <a:lnTo>
                    <a:pt x="37747" y="4469"/>
                  </a:lnTo>
                  <a:lnTo>
                    <a:pt x="753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SMARTInkShape-3881"/>
            <p:cNvSpPr/>
            <p:nvPr>
              <p:custDataLst>
                <p:tags r:id="rId76"/>
              </p:custDataLst>
            </p:nvPr>
          </p:nvSpPr>
          <p:spPr>
            <a:xfrm>
              <a:off x="657029" y="3175000"/>
              <a:ext cx="117672" cy="11556"/>
            </a:xfrm>
            <a:custGeom>
              <a:avLst/>
              <a:gdLst/>
              <a:ahLst/>
              <a:cxnLst/>
              <a:rect l="0" t="0" r="0" b="0"/>
              <a:pathLst>
                <a:path w="117672" h="11556">
                  <a:moveTo>
                    <a:pt x="3371" y="0"/>
                  </a:moveTo>
                  <a:lnTo>
                    <a:pt x="3371" y="0"/>
                  </a:lnTo>
                  <a:lnTo>
                    <a:pt x="0" y="3371"/>
                  </a:lnTo>
                  <a:lnTo>
                    <a:pt x="1124" y="5069"/>
                  </a:lnTo>
                  <a:lnTo>
                    <a:pt x="8017" y="8838"/>
                  </a:lnTo>
                  <a:lnTo>
                    <a:pt x="27168" y="11555"/>
                  </a:lnTo>
                  <a:lnTo>
                    <a:pt x="70980" y="5642"/>
                  </a:lnTo>
                  <a:lnTo>
                    <a:pt x="1176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SMARTInkShape-3882"/>
            <p:cNvSpPr/>
            <p:nvPr>
              <p:custDataLst>
                <p:tags r:id="rId77"/>
              </p:custDataLst>
            </p:nvPr>
          </p:nvSpPr>
          <p:spPr>
            <a:xfrm>
              <a:off x="876300" y="2994984"/>
              <a:ext cx="144169" cy="324919"/>
            </a:xfrm>
            <a:custGeom>
              <a:avLst/>
              <a:gdLst/>
              <a:ahLst/>
              <a:cxnLst/>
              <a:rect l="0" t="0" r="0" b="0"/>
              <a:pathLst>
                <a:path w="144169" h="324919">
                  <a:moveTo>
                    <a:pt x="0" y="103816"/>
                  </a:moveTo>
                  <a:lnTo>
                    <a:pt x="0" y="103816"/>
                  </a:lnTo>
                  <a:lnTo>
                    <a:pt x="12209" y="119396"/>
                  </a:lnTo>
                  <a:lnTo>
                    <a:pt x="20394" y="139790"/>
                  </a:lnTo>
                  <a:lnTo>
                    <a:pt x="25822" y="185764"/>
                  </a:lnTo>
                  <a:lnTo>
                    <a:pt x="34540" y="221544"/>
                  </a:lnTo>
                  <a:lnTo>
                    <a:pt x="41906" y="265541"/>
                  </a:lnTo>
                  <a:lnTo>
                    <a:pt x="48834" y="311523"/>
                  </a:lnTo>
                  <a:lnTo>
                    <a:pt x="49221" y="322425"/>
                  </a:lnTo>
                  <a:lnTo>
                    <a:pt x="48336" y="324344"/>
                  </a:lnTo>
                  <a:lnTo>
                    <a:pt x="47041" y="324918"/>
                  </a:lnTo>
                  <a:lnTo>
                    <a:pt x="45601" y="318030"/>
                  </a:lnTo>
                  <a:lnTo>
                    <a:pt x="39532" y="276193"/>
                  </a:lnTo>
                  <a:lnTo>
                    <a:pt x="33496" y="228621"/>
                  </a:lnTo>
                  <a:lnTo>
                    <a:pt x="32268" y="192771"/>
                  </a:lnTo>
                  <a:lnTo>
                    <a:pt x="33785" y="148282"/>
                  </a:lnTo>
                  <a:lnTo>
                    <a:pt x="36822" y="109465"/>
                  </a:lnTo>
                  <a:lnTo>
                    <a:pt x="41484" y="74446"/>
                  </a:lnTo>
                  <a:lnTo>
                    <a:pt x="48960" y="31849"/>
                  </a:lnTo>
                  <a:lnTo>
                    <a:pt x="56997" y="9820"/>
                  </a:lnTo>
                  <a:lnTo>
                    <a:pt x="62491" y="2068"/>
                  </a:lnTo>
                  <a:lnTo>
                    <a:pt x="64944" y="0"/>
                  </a:lnTo>
                  <a:lnTo>
                    <a:pt x="67991" y="34"/>
                  </a:lnTo>
                  <a:lnTo>
                    <a:pt x="75138" y="3833"/>
                  </a:lnTo>
                  <a:lnTo>
                    <a:pt x="81137" y="13988"/>
                  </a:lnTo>
                  <a:lnTo>
                    <a:pt x="86600" y="33691"/>
                  </a:lnTo>
                  <a:lnTo>
                    <a:pt x="87891" y="61315"/>
                  </a:lnTo>
                  <a:lnTo>
                    <a:pt x="82624" y="102102"/>
                  </a:lnTo>
                  <a:lnTo>
                    <a:pt x="89314" y="106679"/>
                  </a:lnTo>
                  <a:lnTo>
                    <a:pt x="132819" y="132182"/>
                  </a:lnTo>
                  <a:lnTo>
                    <a:pt x="139699" y="140177"/>
                  </a:lnTo>
                  <a:lnTo>
                    <a:pt x="143227" y="148434"/>
                  </a:lnTo>
                  <a:lnTo>
                    <a:pt x="144168" y="152611"/>
                  </a:lnTo>
                  <a:lnTo>
                    <a:pt x="142121" y="171974"/>
                  </a:lnTo>
                  <a:lnTo>
                    <a:pt x="137046" y="188844"/>
                  </a:lnTo>
                  <a:lnTo>
                    <a:pt x="131230" y="196404"/>
                  </a:lnTo>
                  <a:lnTo>
                    <a:pt x="124647" y="201411"/>
                  </a:lnTo>
                  <a:lnTo>
                    <a:pt x="114300" y="2054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SMARTInkShape-3883"/>
            <p:cNvSpPr/>
            <p:nvPr>
              <p:custDataLst>
                <p:tags r:id="rId78"/>
              </p:custDataLst>
            </p:nvPr>
          </p:nvSpPr>
          <p:spPr>
            <a:xfrm>
              <a:off x="1057550" y="3149600"/>
              <a:ext cx="39652" cy="61188"/>
            </a:xfrm>
            <a:custGeom>
              <a:avLst/>
              <a:gdLst/>
              <a:ahLst/>
              <a:cxnLst/>
              <a:rect l="0" t="0" r="0" b="0"/>
              <a:pathLst>
                <a:path w="39652" h="61188">
                  <a:moveTo>
                    <a:pt x="9250" y="25400"/>
                  </a:moveTo>
                  <a:lnTo>
                    <a:pt x="9250" y="25400"/>
                  </a:lnTo>
                  <a:lnTo>
                    <a:pt x="15339" y="19311"/>
                  </a:lnTo>
                  <a:lnTo>
                    <a:pt x="12152" y="19128"/>
                  </a:lnTo>
                  <a:lnTo>
                    <a:pt x="8658" y="22847"/>
                  </a:lnTo>
                  <a:lnTo>
                    <a:pt x="667" y="33362"/>
                  </a:lnTo>
                  <a:lnTo>
                    <a:pt x="0" y="36353"/>
                  </a:lnTo>
                  <a:lnTo>
                    <a:pt x="1141" y="43438"/>
                  </a:lnTo>
                  <a:lnTo>
                    <a:pt x="9121" y="55360"/>
                  </a:lnTo>
                  <a:lnTo>
                    <a:pt x="16483" y="59882"/>
                  </a:lnTo>
                  <a:lnTo>
                    <a:pt x="20422" y="61089"/>
                  </a:lnTo>
                  <a:lnTo>
                    <a:pt x="23754" y="61187"/>
                  </a:lnTo>
                  <a:lnTo>
                    <a:pt x="29337" y="59414"/>
                  </a:lnTo>
                  <a:lnTo>
                    <a:pt x="34170" y="54393"/>
                  </a:lnTo>
                  <a:lnTo>
                    <a:pt x="37965" y="48164"/>
                  </a:lnTo>
                  <a:lnTo>
                    <a:pt x="39651" y="43043"/>
                  </a:lnTo>
                  <a:lnTo>
                    <a:pt x="37229" y="29451"/>
                  </a:lnTo>
                  <a:lnTo>
                    <a:pt x="28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3884"/>
            <p:cNvSpPr/>
            <p:nvPr>
              <p:custDataLst>
                <p:tags r:id="rId79"/>
              </p:custDataLst>
            </p:nvPr>
          </p:nvSpPr>
          <p:spPr>
            <a:xfrm>
              <a:off x="1178612" y="3098800"/>
              <a:ext cx="65989" cy="6090"/>
            </a:xfrm>
            <a:custGeom>
              <a:avLst/>
              <a:gdLst/>
              <a:ahLst/>
              <a:cxnLst/>
              <a:rect l="0" t="0" r="0" b="0"/>
              <a:pathLst>
                <a:path w="65989" h="6090">
                  <a:moveTo>
                    <a:pt x="8838" y="0"/>
                  </a:moveTo>
                  <a:lnTo>
                    <a:pt x="8838" y="0"/>
                  </a:lnTo>
                  <a:lnTo>
                    <a:pt x="5467" y="0"/>
                  </a:lnTo>
                  <a:lnTo>
                    <a:pt x="1931" y="1882"/>
                  </a:lnTo>
                  <a:lnTo>
                    <a:pt x="0" y="3371"/>
                  </a:lnTo>
                  <a:lnTo>
                    <a:pt x="124" y="4364"/>
                  </a:lnTo>
                  <a:lnTo>
                    <a:pt x="1617" y="5026"/>
                  </a:lnTo>
                  <a:lnTo>
                    <a:pt x="14154" y="6089"/>
                  </a:lnTo>
                  <a:lnTo>
                    <a:pt x="659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3885"/>
            <p:cNvSpPr/>
            <p:nvPr>
              <p:custDataLst>
                <p:tags r:id="rId80"/>
              </p:custDataLst>
            </p:nvPr>
          </p:nvSpPr>
          <p:spPr>
            <a:xfrm>
              <a:off x="1213733" y="3073400"/>
              <a:ext cx="11818" cy="114301"/>
            </a:xfrm>
            <a:custGeom>
              <a:avLst/>
              <a:gdLst/>
              <a:ahLst/>
              <a:cxnLst/>
              <a:rect l="0" t="0" r="0" b="0"/>
              <a:pathLst>
                <a:path w="11818" h="114301">
                  <a:moveTo>
                    <a:pt x="5467" y="0"/>
                  </a:moveTo>
                  <a:lnTo>
                    <a:pt x="5467" y="0"/>
                  </a:lnTo>
                  <a:lnTo>
                    <a:pt x="2096" y="3371"/>
                  </a:lnTo>
                  <a:lnTo>
                    <a:pt x="441" y="8789"/>
                  </a:lnTo>
                  <a:lnTo>
                    <a:pt x="0" y="12209"/>
                  </a:lnTo>
                  <a:lnTo>
                    <a:pt x="10129" y="59270"/>
                  </a:lnTo>
                  <a:lnTo>
                    <a:pt x="11817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3886"/>
            <p:cNvSpPr/>
            <p:nvPr>
              <p:custDataLst>
                <p:tags r:id="rId81"/>
              </p:custDataLst>
            </p:nvPr>
          </p:nvSpPr>
          <p:spPr>
            <a:xfrm>
              <a:off x="1390912" y="2944426"/>
              <a:ext cx="126284" cy="324747"/>
            </a:xfrm>
            <a:custGeom>
              <a:avLst/>
              <a:gdLst/>
              <a:ahLst/>
              <a:cxnLst/>
              <a:rect l="0" t="0" r="0" b="0"/>
              <a:pathLst>
                <a:path w="126284" h="324747">
                  <a:moveTo>
                    <a:pt x="6088" y="97224"/>
                  </a:moveTo>
                  <a:lnTo>
                    <a:pt x="6088" y="97224"/>
                  </a:lnTo>
                  <a:lnTo>
                    <a:pt x="2717" y="97224"/>
                  </a:lnTo>
                  <a:lnTo>
                    <a:pt x="1724" y="96518"/>
                  </a:lnTo>
                  <a:lnTo>
                    <a:pt x="1062" y="95343"/>
                  </a:lnTo>
                  <a:lnTo>
                    <a:pt x="621" y="93853"/>
                  </a:lnTo>
                  <a:lnTo>
                    <a:pt x="326" y="94271"/>
                  </a:lnTo>
                  <a:lnTo>
                    <a:pt x="0" y="98499"/>
                  </a:lnTo>
                  <a:lnTo>
                    <a:pt x="9879" y="140853"/>
                  </a:lnTo>
                  <a:lnTo>
                    <a:pt x="12385" y="176473"/>
                  </a:lnTo>
                  <a:lnTo>
                    <a:pt x="16577" y="220737"/>
                  </a:lnTo>
                  <a:lnTo>
                    <a:pt x="18351" y="266810"/>
                  </a:lnTo>
                  <a:lnTo>
                    <a:pt x="18750" y="311636"/>
                  </a:lnTo>
                  <a:lnTo>
                    <a:pt x="18065" y="322340"/>
                  </a:lnTo>
                  <a:lnTo>
                    <a:pt x="16895" y="324207"/>
                  </a:lnTo>
                  <a:lnTo>
                    <a:pt x="15409" y="324746"/>
                  </a:lnTo>
                  <a:lnTo>
                    <a:pt x="14419" y="323694"/>
                  </a:lnTo>
                  <a:lnTo>
                    <a:pt x="13319" y="318763"/>
                  </a:lnTo>
                  <a:lnTo>
                    <a:pt x="12699" y="284456"/>
                  </a:lnTo>
                  <a:lnTo>
                    <a:pt x="9144" y="237445"/>
                  </a:lnTo>
                  <a:lnTo>
                    <a:pt x="7446" y="202583"/>
                  </a:lnTo>
                  <a:lnTo>
                    <a:pt x="6490" y="156664"/>
                  </a:lnTo>
                  <a:lnTo>
                    <a:pt x="8089" y="115777"/>
                  </a:lnTo>
                  <a:lnTo>
                    <a:pt x="13031" y="74734"/>
                  </a:lnTo>
                  <a:lnTo>
                    <a:pt x="21022" y="35161"/>
                  </a:lnTo>
                  <a:lnTo>
                    <a:pt x="30661" y="10632"/>
                  </a:lnTo>
                  <a:lnTo>
                    <a:pt x="36530" y="2294"/>
                  </a:lnTo>
                  <a:lnTo>
                    <a:pt x="39082" y="71"/>
                  </a:lnTo>
                  <a:lnTo>
                    <a:pt x="41490" y="0"/>
                  </a:lnTo>
                  <a:lnTo>
                    <a:pt x="43800" y="1364"/>
                  </a:lnTo>
                  <a:lnTo>
                    <a:pt x="48955" y="8053"/>
                  </a:lnTo>
                  <a:lnTo>
                    <a:pt x="64449" y="43270"/>
                  </a:lnTo>
                  <a:lnTo>
                    <a:pt x="68911" y="85929"/>
                  </a:lnTo>
                  <a:lnTo>
                    <a:pt x="69454" y="103460"/>
                  </a:lnTo>
                  <a:lnTo>
                    <a:pt x="70204" y="105614"/>
                  </a:lnTo>
                  <a:lnTo>
                    <a:pt x="71410" y="107051"/>
                  </a:lnTo>
                  <a:lnTo>
                    <a:pt x="115707" y="143747"/>
                  </a:lnTo>
                  <a:lnTo>
                    <a:pt x="121500" y="149406"/>
                  </a:lnTo>
                  <a:lnTo>
                    <a:pt x="124657" y="156001"/>
                  </a:lnTo>
                  <a:lnTo>
                    <a:pt x="126283" y="170855"/>
                  </a:lnTo>
                  <a:lnTo>
                    <a:pt x="122773" y="183101"/>
                  </a:lnTo>
                  <a:lnTo>
                    <a:pt x="119861" y="188342"/>
                  </a:lnTo>
                  <a:lnTo>
                    <a:pt x="110982" y="196047"/>
                  </a:lnTo>
                  <a:lnTo>
                    <a:pt x="105650" y="199089"/>
                  </a:lnTo>
                  <a:lnTo>
                    <a:pt x="63238" y="1924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2" name="SMARTInkShape-Group725"/>
          <p:cNvGrpSpPr/>
          <p:nvPr/>
        </p:nvGrpSpPr>
        <p:grpSpPr>
          <a:xfrm>
            <a:off x="3453801" y="1826888"/>
            <a:ext cx="426050" cy="1868047"/>
            <a:chOff x="3453801" y="1826888"/>
            <a:chExt cx="426050" cy="1868047"/>
          </a:xfrm>
        </p:grpSpPr>
        <p:sp>
          <p:nvSpPr>
            <p:cNvPr id="339" name="SMARTInkShape-3887"/>
            <p:cNvSpPr/>
            <p:nvPr>
              <p:custDataLst>
                <p:tags r:id="rId69"/>
              </p:custDataLst>
            </p:nvPr>
          </p:nvSpPr>
          <p:spPr>
            <a:xfrm>
              <a:off x="3727450" y="1826888"/>
              <a:ext cx="152401" cy="1868047"/>
            </a:xfrm>
            <a:custGeom>
              <a:avLst/>
              <a:gdLst/>
              <a:ahLst/>
              <a:cxnLst/>
              <a:rect l="0" t="0" r="0" b="0"/>
              <a:pathLst>
                <a:path w="152401" h="1868047">
                  <a:moveTo>
                    <a:pt x="0" y="33662"/>
                  </a:moveTo>
                  <a:lnTo>
                    <a:pt x="0" y="33662"/>
                  </a:lnTo>
                  <a:lnTo>
                    <a:pt x="0" y="7179"/>
                  </a:lnTo>
                  <a:lnTo>
                    <a:pt x="1882" y="2372"/>
                  </a:lnTo>
                  <a:lnTo>
                    <a:pt x="3371" y="102"/>
                  </a:lnTo>
                  <a:lnTo>
                    <a:pt x="4364" y="0"/>
                  </a:lnTo>
                  <a:lnTo>
                    <a:pt x="5026" y="1343"/>
                  </a:lnTo>
                  <a:lnTo>
                    <a:pt x="6881" y="37768"/>
                  </a:lnTo>
                  <a:lnTo>
                    <a:pt x="10663" y="73684"/>
                  </a:lnTo>
                  <a:lnTo>
                    <a:pt x="12802" y="113175"/>
                  </a:lnTo>
                  <a:lnTo>
                    <a:pt x="16885" y="147219"/>
                  </a:lnTo>
                  <a:lnTo>
                    <a:pt x="18088" y="178676"/>
                  </a:lnTo>
                  <a:lnTo>
                    <a:pt x="20504" y="215705"/>
                  </a:lnTo>
                  <a:lnTo>
                    <a:pt x="23930" y="256387"/>
                  </a:lnTo>
                  <a:lnTo>
                    <a:pt x="27804" y="300338"/>
                  </a:lnTo>
                  <a:lnTo>
                    <a:pt x="29996" y="336335"/>
                  </a:lnTo>
                  <a:lnTo>
                    <a:pt x="33112" y="380400"/>
                  </a:lnTo>
                  <a:lnTo>
                    <a:pt x="38504" y="420268"/>
                  </a:lnTo>
                  <a:lnTo>
                    <a:pt x="44569" y="460773"/>
                  </a:lnTo>
                  <a:lnTo>
                    <a:pt x="48954" y="502173"/>
                  </a:lnTo>
                  <a:lnTo>
                    <a:pt x="52135" y="545013"/>
                  </a:lnTo>
                  <a:lnTo>
                    <a:pt x="57546" y="591574"/>
                  </a:lnTo>
                  <a:lnTo>
                    <a:pt x="63618" y="634768"/>
                  </a:lnTo>
                  <a:lnTo>
                    <a:pt x="69885" y="678139"/>
                  </a:lnTo>
                  <a:lnTo>
                    <a:pt x="74099" y="710269"/>
                  </a:lnTo>
                  <a:lnTo>
                    <a:pt x="78324" y="743363"/>
                  </a:lnTo>
                  <a:lnTo>
                    <a:pt x="81298" y="790357"/>
                  </a:lnTo>
                  <a:lnTo>
                    <a:pt x="81993" y="822467"/>
                  </a:lnTo>
                  <a:lnTo>
                    <a:pt x="83008" y="855553"/>
                  </a:lnTo>
                  <a:lnTo>
                    <a:pt x="85811" y="889073"/>
                  </a:lnTo>
                  <a:lnTo>
                    <a:pt x="87527" y="922785"/>
                  </a:lnTo>
                  <a:lnTo>
                    <a:pt x="88995" y="956584"/>
                  </a:lnTo>
                  <a:lnTo>
                    <a:pt x="92000" y="990420"/>
                  </a:lnTo>
                  <a:lnTo>
                    <a:pt x="94287" y="1037832"/>
                  </a:lnTo>
                  <a:lnTo>
                    <a:pt x="94822" y="1070039"/>
                  </a:lnTo>
                  <a:lnTo>
                    <a:pt x="95060" y="1102463"/>
                  </a:lnTo>
                  <a:lnTo>
                    <a:pt x="95194" y="1149189"/>
                  </a:lnTo>
                  <a:lnTo>
                    <a:pt x="95224" y="1181856"/>
                  </a:lnTo>
                  <a:lnTo>
                    <a:pt x="95243" y="1228609"/>
                  </a:lnTo>
                  <a:lnTo>
                    <a:pt x="95248" y="1273741"/>
                  </a:lnTo>
                  <a:lnTo>
                    <a:pt x="95249" y="1318394"/>
                  </a:lnTo>
                  <a:lnTo>
                    <a:pt x="91879" y="1362903"/>
                  </a:lnTo>
                  <a:lnTo>
                    <a:pt x="89783" y="1404000"/>
                  </a:lnTo>
                  <a:lnTo>
                    <a:pt x="89161" y="1442988"/>
                  </a:lnTo>
                  <a:lnTo>
                    <a:pt x="88978" y="1484722"/>
                  </a:lnTo>
                  <a:lnTo>
                    <a:pt x="92294" y="1524997"/>
                  </a:lnTo>
                  <a:lnTo>
                    <a:pt x="95818" y="1560313"/>
                  </a:lnTo>
                  <a:lnTo>
                    <a:pt x="99736" y="1600468"/>
                  </a:lnTo>
                  <a:lnTo>
                    <a:pt x="103829" y="1639481"/>
                  </a:lnTo>
                  <a:lnTo>
                    <a:pt x="108000" y="1677988"/>
                  </a:lnTo>
                  <a:lnTo>
                    <a:pt x="112205" y="1712740"/>
                  </a:lnTo>
                  <a:lnTo>
                    <a:pt x="118540" y="1749582"/>
                  </a:lnTo>
                  <a:lnTo>
                    <a:pt x="125591" y="1786683"/>
                  </a:lnTo>
                  <a:lnTo>
                    <a:pt x="138377" y="1833382"/>
                  </a:lnTo>
                  <a:lnTo>
                    <a:pt x="152005" y="1868046"/>
                  </a:lnTo>
                  <a:lnTo>
                    <a:pt x="152400" y="18370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SMARTInkShape-3888"/>
            <p:cNvSpPr/>
            <p:nvPr>
              <p:custDataLst>
                <p:tags r:id="rId70"/>
              </p:custDataLst>
            </p:nvPr>
          </p:nvSpPr>
          <p:spPr>
            <a:xfrm>
              <a:off x="3453801" y="3498850"/>
              <a:ext cx="387950" cy="30822"/>
            </a:xfrm>
            <a:custGeom>
              <a:avLst/>
              <a:gdLst/>
              <a:ahLst/>
              <a:cxnLst/>
              <a:rect l="0" t="0" r="0" b="0"/>
              <a:pathLst>
                <a:path w="387950" h="30822">
                  <a:moveTo>
                    <a:pt x="25999" y="12700"/>
                  </a:moveTo>
                  <a:lnTo>
                    <a:pt x="25999" y="12700"/>
                  </a:lnTo>
                  <a:lnTo>
                    <a:pt x="0" y="24223"/>
                  </a:lnTo>
                  <a:lnTo>
                    <a:pt x="906" y="24615"/>
                  </a:lnTo>
                  <a:lnTo>
                    <a:pt x="46710" y="29661"/>
                  </a:lnTo>
                  <a:lnTo>
                    <a:pt x="77302" y="30821"/>
                  </a:lnTo>
                  <a:lnTo>
                    <a:pt x="113477" y="29456"/>
                  </a:lnTo>
                  <a:lnTo>
                    <a:pt x="149545" y="27202"/>
                  </a:lnTo>
                  <a:lnTo>
                    <a:pt x="193211" y="25934"/>
                  </a:lnTo>
                  <a:lnTo>
                    <a:pt x="229667" y="25637"/>
                  </a:lnTo>
                  <a:lnTo>
                    <a:pt x="267507" y="23624"/>
                  </a:lnTo>
                  <a:lnTo>
                    <a:pt x="313222" y="20405"/>
                  </a:lnTo>
                  <a:lnTo>
                    <a:pt x="357744" y="15947"/>
                  </a:lnTo>
                  <a:lnTo>
                    <a:pt x="377902" y="10291"/>
                  </a:lnTo>
                  <a:lnTo>
                    <a:pt x="38794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3889"/>
            <p:cNvSpPr/>
            <p:nvPr>
              <p:custDataLst>
                <p:tags r:id="rId71"/>
              </p:custDataLst>
            </p:nvPr>
          </p:nvSpPr>
          <p:spPr>
            <a:xfrm>
              <a:off x="3454580" y="3467983"/>
              <a:ext cx="101421" cy="145168"/>
            </a:xfrm>
            <a:custGeom>
              <a:avLst/>
              <a:gdLst/>
              <a:ahLst/>
              <a:cxnLst/>
              <a:rect l="0" t="0" r="0" b="0"/>
              <a:pathLst>
                <a:path w="101421" h="145168">
                  <a:moveTo>
                    <a:pt x="101420" y="5467"/>
                  </a:moveTo>
                  <a:lnTo>
                    <a:pt x="101420" y="5467"/>
                  </a:lnTo>
                  <a:lnTo>
                    <a:pt x="101420" y="2096"/>
                  </a:lnTo>
                  <a:lnTo>
                    <a:pt x="100009" y="1103"/>
                  </a:lnTo>
                  <a:lnTo>
                    <a:pt x="94678" y="0"/>
                  </a:lnTo>
                  <a:lnTo>
                    <a:pt x="80372" y="2749"/>
                  </a:lnTo>
                  <a:lnTo>
                    <a:pt x="46191" y="26276"/>
                  </a:lnTo>
                  <a:lnTo>
                    <a:pt x="11806" y="60675"/>
                  </a:lnTo>
                  <a:lnTo>
                    <a:pt x="0" y="87834"/>
                  </a:lnTo>
                  <a:lnTo>
                    <a:pt x="135" y="104163"/>
                  </a:lnTo>
                  <a:lnTo>
                    <a:pt x="2147" y="111481"/>
                  </a:lnTo>
                  <a:lnTo>
                    <a:pt x="13789" y="125257"/>
                  </a:lnTo>
                  <a:lnTo>
                    <a:pt x="21833" y="131893"/>
                  </a:lnTo>
                  <a:lnTo>
                    <a:pt x="45822" y="139268"/>
                  </a:lnTo>
                  <a:lnTo>
                    <a:pt x="88720" y="1451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3" name="SMARTInkShape-3890"/>
          <p:cNvSpPr/>
          <p:nvPr>
            <p:custDataLst>
              <p:tags r:id="rId3"/>
            </p:custDataLst>
          </p:nvPr>
        </p:nvSpPr>
        <p:spPr>
          <a:xfrm>
            <a:off x="2744083" y="1384300"/>
            <a:ext cx="5583499" cy="146051"/>
          </a:xfrm>
          <a:custGeom>
            <a:avLst/>
            <a:gdLst/>
            <a:ahLst/>
            <a:cxnLst/>
            <a:rect l="0" t="0" r="0" b="0"/>
            <a:pathLst>
              <a:path w="5583499" h="146051">
                <a:moveTo>
                  <a:pt x="5467" y="146050"/>
                </a:moveTo>
                <a:lnTo>
                  <a:pt x="5467" y="146050"/>
                </a:lnTo>
                <a:lnTo>
                  <a:pt x="2096" y="142679"/>
                </a:lnTo>
                <a:lnTo>
                  <a:pt x="1103" y="142392"/>
                </a:lnTo>
                <a:lnTo>
                  <a:pt x="441" y="142906"/>
                </a:lnTo>
                <a:lnTo>
                  <a:pt x="0" y="143954"/>
                </a:lnTo>
                <a:lnTo>
                  <a:pt x="1116" y="144652"/>
                </a:lnTo>
                <a:lnTo>
                  <a:pt x="45848" y="145996"/>
                </a:lnTo>
                <a:lnTo>
                  <a:pt x="85714" y="142663"/>
                </a:lnTo>
                <a:lnTo>
                  <a:pt x="118038" y="141017"/>
                </a:lnTo>
                <a:lnTo>
                  <a:pt x="162529" y="140090"/>
                </a:lnTo>
                <a:lnTo>
                  <a:pt x="204874" y="137934"/>
                </a:lnTo>
                <a:lnTo>
                  <a:pt x="239436" y="134682"/>
                </a:lnTo>
                <a:lnTo>
                  <a:pt x="282695" y="129590"/>
                </a:lnTo>
                <a:lnTo>
                  <a:pt x="321618" y="127062"/>
                </a:lnTo>
                <a:lnTo>
                  <a:pt x="357218" y="122863"/>
                </a:lnTo>
                <a:lnTo>
                  <a:pt x="397712" y="120600"/>
                </a:lnTo>
                <a:lnTo>
                  <a:pt x="437542" y="115775"/>
                </a:lnTo>
                <a:lnTo>
                  <a:pt x="481014" y="109877"/>
                </a:lnTo>
                <a:lnTo>
                  <a:pt x="528624" y="104366"/>
                </a:lnTo>
                <a:lnTo>
                  <a:pt x="575030" y="101714"/>
                </a:lnTo>
                <a:lnTo>
                  <a:pt x="607621" y="98593"/>
                </a:lnTo>
                <a:lnTo>
                  <a:pt x="640921" y="94854"/>
                </a:lnTo>
                <a:lnTo>
                  <a:pt x="675241" y="91546"/>
                </a:lnTo>
                <a:lnTo>
                  <a:pt x="711661" y="90076"/>
                </a:lnTo>
                <a:lnTo>
                  <a:pt x="749014" y="87541"/>
                </a:lnTo>
                <a:lnTo>
                  <a:pt x="787488" y="84063"/>
                </a:lnTo>
                <a:lnTo>
                  <a:pt x="828106" y="80165"/>
                </a:lnTo>
                <a:lnTo>
                  <a:pt x="867797" y="77962"/>
                </a:lnTo>
                <a:lnTo>
                  <a:pt x="907307" y="76278"/>
                </a:lnTo>
                <a:lnTo>
                  <a:pt x="948387" y="73177"/>
                </a:lnTo>
                <a:lnTo>
                  <a:pt x="990163" y="69447"/>
                </a:lnTo>
                <a:lnTo>
                  <a:pt x="1032249" y="66143"/>
                </a:lnTo>
                <a:lnTo>
                  <a:pt x="1074472" y="64675"/>
                </a:lnTo>
                <a:lnTo>
                  <a:pt x="1118637" y="62141"/>
                </a:lnTo>
                <a:lnTo>
                  <a:pt x="1164137" y="58663"/>
                </a:lnTo>
                <a:lnTo>
                  <a:pt x="1210230" y="54765"/>
                </a:lnTo>
                <a:lnTo>
                  <a:pt x="1256586" y="50681"/>
                </a:lnTo>
                <a:lnTo>
                  <a:pt x="1303058" y="46514"/>
                </a:lnTo>
                <a:lnTo>
                  <a:pt x="1349584" y="42310"/>
                </a:lnTo>
                <a:lnTo>
                  <a:pt x="1373561" y="40201"/>
                </a:lnTo>
                <a:lnTo>
                  <a:pt x="1398013" y="38089"/>
                </a:lnTo>
                <a:lnTo>
                  <a:pt x="1422781" y="35976"/>
                </a:lnTo>
                <a:lnTo>
                  <a:pt x="1447053" y="34568"/>
                </a:lnTo>
                <a:lnTo>
                  <a:pt x="1470997" y="33628"/>
                </a:lnTo>
                <a:lnTo>
                  <a:pt x="1494720" y="33002"/>
                </a:lnTo>
                <a:lnTo>
                  <a:pt x="1519003" y="31879"/>
                </a:lnTo>
                <a:lnTo>
                  <a:pt x="1543658" y="30425"/>
                </a:lnTo>
                <a:lnTo>
                  <a:pt x="1568561" y="28750"/>
                </a:lnTo>
                <a:lnTo>
                  <a:pt x="1593629" y="27633"/>
                </a:lnTo>
                <a:lnTo>
                  <a:pt x="1618809" y="26889"/>
                </a:lnTo>
                <a:lnTo>
                  <a:pt x="1644062" y="26393"/>
                </a:lnTo>
                <a:lnTo>
                  <a:pt x="1670069" y="25356"/>
                </a:lnTo>
                <a:lnTo>
                  <a:pt x="1696580" y="23960"/>
                </a:lnTo>
                <a:lnTo>
                  <a:pt x="1723426" y="22323"/>
                </a:lnTo>
                <a:lnTo>
                  <a:pt x="1749790" y="21232"/>
                </a:lnTo>
                <a:lnTo>
                  <a:pt x="1775832" y="20505"/>
                </a:lnTo>
                <a:lnTo>
                  <a:pt x="1801660" y="20020"/>
                </a:lnTo>
                <a:lnTo>
                  <a:pt x="1827345" y="18991"/>
                </a:lnTo>
                <a:lnTo>
                  <a:pt x="1852936" y="17600"/>
                </a:lnTo>
                <a:lnTo>
                  <a:pt x="1878464" y="15966"/>
                </a:lnTo>
                <a:lnTo>
                  <a:pt x="1903948" y="14877"/>
                </a:lnTo>
                <a:lnTo>
                  <a:pt x="1929404" y="14152"/>
                </a:lnTo>
                <a:lnTo>
                  <a:pt x="1954841" y="13668"/>
                </a:lnTo>
                <a:lnTo>
                  <a:pt x="1980973" y="13345"/>
                </a:lnTo>
                <a:lnTo>
                  <a:pt x="2007565" y="13130"/>
                </a:lnTo>
                <a:lnTo>
                  <a:pt x="2034464" y="12987"/>
                </a:lnTo>
                <a:lnTo>
                  <a:pt x="2060866" y="12891"/>
                </a:lnTo>
                <a:lnTo>
                  <a:pt x="2086933" y="12827"/>
                </a:lnTo>
                <a:lnTo>
                  <a:pt x="2112778" y="12785"/>
                </a:lnTo>
                <a:lnTo>
                  <a:pt x="2139180" y="12757"/>
                </a:lnTo>
                <a:lnTo>
                  <a:pt x="2165953" y="12738"/>
                </a:lnTo>
                <a:lnTo>
                  <a:pt x="2192975" y="12725"/>
                </a:lnTo>
                <a:lnTo>
                  <a:pt x="2220161" y="12717"/>
                </a:lnTo>
                <a:lnTo>
                  <a:pt x="2247457" y="12711"/>
                </a:lnTo>
                <a:lnTo>
                  <a:pt x="2274827" y="12707"/>
                </a:lnTo>
                <a:lnTo>
                  <a:pt x="2302246" y="12705"/>
                </a:lnTo>
                <a:lnTo>
                  <a:pt x="2329696" y="12703"/>
                </a:lnTo>
                <a:lnTo>
                  <a:pt x="2357171" y="12702"/>
                </a:lnTo>
                <a:lnTo>
                  <a:pt x="2384657" y="12701"/>
                </a:lnTo>
                <a:lnTo>
                  <a:pt x="2412156" y="12701"/>
                </a:lnTo>
                <a:lnTo>
                  <a:pt x="2439660" y="12701"/>
                </a:lnTo>
                <a:lnTo>
                  <a:pt x="2467168" y="12700"/>
                </a:lnTo>
                <a:lnTo>
                  <a:pt x="2494679" y="12700"/>
                </a:lnTo>
                <a:lnTo>
                  <a:pt x="2522192" y="12700"/>
                </a:lnTo>
                <a:lnTo>
                  <a:pt x="2549706" y="12700"/>
                </a:lnTo>
                <a:lnTo>
                  <a:pt x="2577220" y="12700"/>
                </a:lnTo>
                <a:lnTo>
                  <a:pt x="2604736" y="12700"/>
                </a:lnTo>
                <a:lnTo>
                  <a:pt x="2632252" y="12700"/>
                </a:lnTo>
                <a:lnTo>
                  <a:pt x="2659768" y="12700"/>
                </a:lnTo>
                <a:lnTo>
                  <a:pt x="2687284" y="12700"/>
                </a:lnTo>
                <a:lnTo>
                  <a:pt x="2714800" y="12700"/>
                </a:lnTo>
                <a:lnTo>
                  <a:pt x="2742317" y="12700"/>
                </a:lnTo>
                <a:lnTo>
                  <a:pt x="2769834" y="12700"/>
                </a:lnTo>
                <a:lnTo>
                  <a:pt x="2797350" y="11994"/>
                </a:lnTo>
                <a:lnTo>
                  <a:pt x="2824867" y="10818"/>
                </a:lnTo>
                <a:lnTo>
                  <a:pt x="2852384" y="9329"/>
                </a:lnTo>
                <a:lnTo>
                  <a:pt x="2879900" y="8336"/>
                </a:lnTo>
                <a:lnTo>
                  <a:pt x="2907417" y="7674"/>
                </a:lnTo>
                <a:lnTo>
                  <a:pt x="2934934" y="7233"/>
                </a:lnTo>
                <a:lnTo>
                  <a:pt x="2962450" y="6938"/>
                </a:lnTo>
                <a:lnTo>
                  <a:pt x="2989967" y="6742"/>
                </a:lnTo>
                <a:lnTo>
                  <a:pt x="3017484" y="6611"/>
                </a:lnTo>
                <a:lnTo>
                  <a:pt x="3045706" y="6524"/>
                </a:lnTo>
                <a:lnTo>
                  <a:pt x="3074398" y="6466"/>
                </a:lnTo>
                <a:lnTo>
                  <a:pt x="3103404" y="6427"/>
                </a:lnTo>
                <a:lnTo>
                  <a:pt x="3131208" y="7107"/>
                </a:lnTo>
                <a:lnTo>
                  <a:pt x="3158212" y="8266"/>
                </a:lnTo>
                <a:lnTo>
                  <a:pt x="3184680" y="9744"/>
                </a:lnTo>
                <a:lnTo>
                  <a:pt x="3211498" y="10729"/>
                </a:lnTo>
                <a:lnTo>
                  <a:pt x="3238549" y="11386"/>
                </a:lnTo>
                <a:lnTo>
                  <a:pt x="3265755" y="11824"/>
                </a:lnTo>
                <a:lnTo>
                  <a:pt x="3293065" y="12116"/>
                </a:lnTo>
                <a:lnTo>
                  <a:pt x="3320443" y="12311"/>
                </a:lnTo>
                <a:lnTo>
                  <a:pt x="3347868" y="12440"/>
                </a:lnTo>
                <a:lnTo>
                  <a:pt x="3374618" y="12527"/>
                </a:lnTo>
                <a:lnTo>
                  <a:pt x="3400917" y="12585"/>
                </a:lnTo>
                <a:lnTo>
                  <a:pt x="3426917" y="12623"/>
                </a:lnTo>
                <a:lnTo>
                  <a:pt x="3453422" y="12649"/>
                </a:lnTo>
                <a:lnTo>
                  <a:pt x="3480265" y="12666"/>
                </a:lnTo>
                <a:lnTo>
                  <a:pt x="3507333" y="12677"/>
                </a:lnTo>
                <a:lnTo>
                  <a:pt x="3533843" y="13390"/>
                </a:lnTo>
                <a:lnTo>
                  <a:pt x="3559985" y="14571"/>
                </a:lnTo>
                <a:lnTo>
                  <a:pt x="3585879" y="16064"/>
                </a:lnTo>
                <a:lnTo>
                  <a:pt x="3612314" y="17059"/>
                </a:lnTo>
                <a:lnTo>
                  <a:pt x="3639109" y="17723"/>
                </a:lnTo>
                <a:lnTo>
                  <a:pt x="3666145" y="18165"/>
                </a:lnTo>
                <a:lnTo>
                  <a:pt x="3692636" y="19166"/>
                </a:lnTo>
                <a:lnTo>
                  <a:pt x="3718762" y="20538"/>
                </a:lnTo>
                <a:lnTo>
                  <a:pt x="3744648" y="22159"/>
                </a:lnTo>
                <a:lnTo>
                  <a:pt x="3770371" y="23239"/>
                </a:lnTo>
                <a:lnTo>
                  <a:pt x="3795985" y="23959"/>
                </a:lnTo>
                <a:lnTo>
                  <a:pt x="3821529" y="24440"/>
                </a:lnTo>
                <a:lnTo>
                  <a:pt x="3847026" y="24760"/>
                </a:lnTo>
                <a:lnTo>
                  <a:pt x="3872489" y="24973"/>
                </a:lnTo>
                <a:lnTo>
                  <a:pt x="3897932" y="25115"/>
                </a:lnTo>
                <a:lnTo>
                  <a:pt x="3923360" y="25210"/>
                </a:lnTo>
                <a:lnTo>
                  <a:pt x="3948778" y="25274"/>
                </a:lnTo>
                <a:lnTo>
                  <a:pt x="3974192" y="25316"/>
                </a:lnTo>
                <a:lnTo>
                  <a:pt x="3999601" y="26049"/>
                </a:lnTo>
                <a:lnTo>
                  <a:pt x="4025006" y="27244"/>
                </a:lnTo>
                <a:lnTo>
                  <a:pt x="4050409" y="28746"/>
                </a:lnTo>
                <a:lnTo>
                  <a:pt x="4075812" y="29747"/>
                </a:lnTo>
                <a:lnTo>
                  <a:pt x="4101213" y="30415"/>
                </a:lnTo>
                <a:lnTo>
                  <a:pt x="4126615" y="30860"/>
                </a:lnTo>
                <a:lnTo>
                  <a:pt x="4151309" y="31862"/>
                </a:lnTo>
                <a:lnTo>
                  <a:pt x="4175534" y="33236"/>
                </a:lnTo>
                <a:lnTo>
                  <a:pt x="4199445" y="34857"/>
                </a:lnTo>
                <a:lnTo>
                  <a:pt x="4223853" y="35938"/>
                </a:lnTo>
                <a:lnTo>
                  <a:pt x="4248590" y="36659"/>
                </a:lnTo>
                <a:lnTo>
                  <a:pt x="4273549" y="37139"/>
                </a:lnTo>
                <a:lnTo>
                  <a:pt x="4298655" y="37459"/>
                </a:lnTo>
                <a:lnTo>
                  <a:pt x="4323859" y="37673"/>
                </a:lnTo>
                <a:lnTo>
                  <a:pt x="4349129" y="37815"/>
                </a:lnTo>
                <a:lnTo>
                  <a:pt x="4396019" y="39855"/>
                </a:lnTo>
                <a:lnTo>
                  <a:pt x="4441085" y="42408"/>
                </a:lnTo>
                <a:lnTo>
                  <a:pt x="4486984" y="43542"/>
                </a:lnTo>
                <a:lnTo>
                  <a:pt x="4531373" y="44047"/>
                </a:lnTo>
                <a:lnTo>
                  <a:pt x="4575324" y="44271"/>
                </a:lnTo>
                <a:lnTo>
                  <a:pt x="4620729" y="44370"/>
                </a:lnTo>
                <a:lnTo>
                  <a:pt x="4664898" y="44415"/>
                </a:lnTo>
                <a:lnTo>
                  <a:pt x="4708048" y="44434"/>
                </a:lnTo>
                <a:lnTo>
                  <a:pt x="4750743" y="44443"/>
                </a:lnTo>
                <a:lnTo>
                  <a:pt x="4793238" y="44447"/>
                </a:lnTo>
                <a:lnTo>
                  <a:pt x="4834938" y="44449"/>
                </a:lnTo>
                <a:lnTo>
                  <a:pt x="4874637" y="44449"/>
                </a:lnTo>
                <a:lnTo>
                  <a:pt x="4913448" y="44450"/>
                </a:lnTo>
                <a:lnTo>
                  <a:pt x="4951864" y="44450"/>
                </a:lnTo>
                <a:lnTo>
                  <a:pt x="4990105" y="44450"/>
                </a:lnTo>
                <a:lnTo>
                  <a:pt x="5028266" y="46332"/>
                </a:lnTo>
                <a:lnTo>
                  <a:pt x="5065689" y="48814"/>
                </a:lnTo>
                <a:lnTo>
                  <a:pt x="5101136" y="49917"/>
                </a:lnTo>
                <a:lnTo>
                  <a:pt x="5135704" y="50408"/>
                </a:lnTo>
                <a:lnTo>
                  <a:pt x="5169884" y="50626"/>
                </a:lnTo>
                <a:lnTo>
                  <a:pt x="5203889" y="50722"/>
                </a:lnTo>
                <a:lnTo>
                  <a:pt x="5251396" y="54148"/>
                </a:lnTo>
                <a:lnTo>
                  <a:pt x="5293381" y="56260"/>
                </a:lnTo>
                <a:lnTo>
                  <a:pt x="5336003" y="56886"/>
                </a:lnTo>
                <a:lnTo>
                  <a:pt x="5372734" y="58914"/>
                </a:lnTo>
                <a:lnTo>
                  <a:pt x="5413519" y="61462"/>
                </a:lnTo>
                <a:lnTo>
                  <a:pt x="5452812" y="62594"/>
                </a:lnTo>
                <a:lnTo>
                  <a:pt x="5490408" y="59861"/>
                </a:lnTo>
                <a:lnTo>
                  <a:pt x="5532214" y="56980"/>
                </a:lnTo>
                <a:lnTo>
                  <a:pt x="5578975" y="47071"/>
                </a:lnTo>
                <a:lnTo>
                  <a:pt x="5583498" y="45615"/>
                </a:lnTo>
                <a:lnTo>
                  <a:pt x="5581882" y="44521"/>
                </a:lnTo>
                <a:lnTo>
                  <a:pt x="5566124" y="40316"/>
                </a:lnTo>
                <a:lnTo>
                  <a:pt x="5529870" y="36656"/>
                </a:lnTo>
                <a:lnTo>
                  <a:pt x="5489261" y="32719"/>
                </a:lnTo>
                <a:lnTo>
                  <a:pt x="5443978" y="28666"/>
                </a:lnTo>
                <a:lnTo>
                  <a:pt x="5404027" y="24970"/>
                </a:lnTo>
                <a:lnTo>
                  <a:pt x="5363926" y="21681"/>
                </a:lnTo>
                <a:lnTo>
                  <a:pt x="5316845" y="19830"/>
                </a:lnTo>
                <a:lnTo>
                  <a:pt x="5272635" y="18576"/>
                </a:lnTo>
                <a:lnTo>
                  <a:pt x="5231706" y="14754"/>
                </a:lnTo>
                <a:lnTo>
                  <a:pt x="5187906" y="13309"/>
                </a:lnTo>
                <a:lnTo>
                  <a:pt x="5155925" y="12971"/>
                </a:lnTo>
                <a:lnTo>
                  <a:pt x="5109558" y="12780"/>
                </a:lnTo>
                <a:lnTo>
                  <a:pt x="5077595" y="10854"/>
                </a:lnTo>
                <a:lnTo>
                  <a:pt x="5043868" y="8352"/>
                </a:lnTo>
                <a:lnTo>
                  <a:pt x="5007711" y="7240"/>
                </a:lnTo>
                <a:lnTo>
                  <a:pt x="4970476" y="6745"/>
                </a:lnTo>
                <a:lnTo>
                  <a:pt x="4932760" y="6526"/>
                </a:lnTo>
                <a:lnTo>
                  <a:pt x="4894829" y="6428"/>
                </a:lnTo>
                <a:lnTo>
                  <a:pt x="4856807" y="6385"/>
                </a:lnTo>
                <a:lnTo>
                  <a:pt x="4818739" y="6365"/>
                </a:lnTo>
                <a:lnTo>
                  <a:pt x="4780656" y="6357"/>
                </a:lnTo>
                <a:lnTo>
                  <a:pt x="4740680" y="6353"/>
                </a:lnTo>
                <a:lnTo>
                  <a:pt x="4698689" y="6351"/>
                </a:lnTo>
                <a:lnTo>
                  <a:pt x="4654156" y="6351"/>
                </a:lnTo>
                <a:lnTo>
                  <a:pt x="4610375" y="4469"/>
                </a:lnTo>
                <a:lnTo>
                  <a:pt x="4567398" y="1986"/>
                </a:lnTo>
                <a:lnTo>
                  <a:pt x="4524779" y="883"/>
                </a:lnTo>
                <a:lnTo>
                  <a:pt x="4480436" y="392"/>
                </a:lnTo>
                <a:lnTo>
                  <a:pt x="4434859" y="174"/>
                </a:lnTo>
                <a:lnTo>
                  <a:pt x="4388732" y="78"/>
                </a:lnTo>
                <a:lnTo>
                  <a:pt x="4364155" y="52"/>
                </a:lnTo>
                <a:lnTo>
                  <a:pt x="4338598" y="34"/>
                </a:lnTo>
                <a:lnTo>
                  <a:pt x="4312387" y="23"/>
                </a:lnTo>
                <a:lnTo>
                  <a:pt x="4287153" y="15"/>
                </a:lnTo>
                <a:lnTo>
                  <a:pt x="4262568" y="10"/>
                </a:lnTo>
                <a:lnTo>
                  <a:pt x="4238419" y="7"/>
                </a:lnTo>
                <a:lnTo>
                  <a:pt x="4213851" y="5"/>
                </a:lnTo>
                <a:lnTo>
                  <a:pt x="4189006" y="3"/>
                </a:lnTo>
                <a:lnTo>
                  <a:pt x="4163977" y="2"/>
                </a:lnTo>
                <a:lnTo>
                  <a:pt x="4138118" y="1"/>
                </a:lnTo>
                <a:lnTo>
                  <a:pt x="4111706" y="1"/>
                </a:lnTo>
                <a:lnTo>
                  <a:pt x="4084927" y="0"/>
                </a:lnTo>
                <a:lnTo>
                  <a:pt x="4058606" y="0"/>
                </a:lnTo>
                <a:lnTo>
                  <a:pt x="4032593" y="0"/>
                </a:lnTo>
                <a:lnTo>
                  <a:pt x="4006784" y="0"/>
                </a:lnTo>
                <a:lnTo>
                  <a:pt x="3980407" y="0"/>
                </a:lnTo>
                <a:lnTo>
                  <a:pt x="3953649" y="0"/>
                </a:lnTo>
                <a:lnTo>
                  <a:pt x="3926639" y="0"/>
                </a:lnTo>
                <a:lnTo>
                  <a:pt x="3899459" y="0"/>
                </a:lnTo>
                <a:lnTo>
                  <a:pt x="3872167" y="0"/>
                </a:lnTo>
                <a:lnTo>
                  <a:pt x="3844801" y="0"/>
                </a:lnTo>
                <a:lnTo>
                  <a:pt x="3817383" y="0"/>
                </a:lnTo>
                <a:lnTo>
                  <a:pt x="3789934" y="0"/>
                </a:lnTo>
                <a:lnTo>
                  <a:pt x="3762462" y="0"/>
                </a:lnTo>
                <a:lnTo>
                  <a:pt x="3734270" y="0"/>
                </a:lnTo>
                <a:lnTo>
                  <a:pt x="3705596" y="0"/>
                </a:lnTo>
                <a:lnTo>
                  <a:pt x="3676603" y="0"/>
                </a:lnTo>
                <a:lnTo>
                  <a:pt x="3648102" y="706"/>
                </a:lnTo>
                <a:lnTo>
                  <a:pt x="3619930" y="1881"/>
                </a:lnTo>
                <a:lnTo>
                  <a:pt x="3591975" y="3371"/>
                </a:lnTo>
                <a:lnTo>
                  <a:pt x="3563462" y="4364"/>
                </a:lnTo>
                <a:lnTo>
                  <a:pt x="3534574" y="5026"/>
                </a:lnTo>
                <a:lnTo>
                  <a:pt x="3505438" y="5467"/>
                </a:lnTo>
                <a:lnTo>
                  <a:pt x="3476842" y="5761"/>
                </a:lnTo>
                <a:lnTo>
                  <a:pt x="3448606" y="5958"/>
                </a:lnTo>
                <a:lnTo>
                  <a:pt x="3420609" y="6088"/>
                </a:lnTo>
                <a:lnTo>
                  <a:pt x="3392068" y="6176"/>
                </a:lnTo>
                <a:lnTo>
                  <a:pt x="3363162" y="6234"/>
                </a:lnTo>
                <a:lnTo>
                  <a:pt x="3334013" y="6272"/>
                </a:lnTo>
                <a:lnTo>
                  <a:pt x="3304703" y="6298"/>
                </a:lnTo>
                <a:lnTo>
                  <a:pt x="3275286" y="6316"/>
                </a:lnTo>
                <a:lnTo>
                  <a:pt x="3245796" y="6327"/>
                </a:lnTo>
                <a:lnTo>
                  <a:pt x="3216964" y="6335"/>
                </a:lnTo>
                <a:lnTo>
                  <a:pt x="3188571" y="6340"/>
                </a:lnTo>
                <a:lnTo>
                  <a:pt x="3160470" y="6343"/>
                </a:lnTo>
                <a:lnTo>
                  <a:pt x="3131153" y="6345"/>
                </a:lnTo>
                <a:lnTo>
                  <a:pt x="3101023" y="6347"/>
                </a:lnTo>
                <a:lnTo>
                  <a:pt x="3070355" y="6348"/>
                </a:lnTo>
                <a:lnTo>
                  <a:pt x="3040031" y="6349"/>
                </a:lnTo>
                <a:lnTo>
                  <a:pt x="3009937" y="6349"/>
                </a:lnTo>
                <a:lnTo>
                  <a:pt x="2979997" y="6349"/>
                </a:lnTo>
                <a:lnTo>
                  <a:pt x="2950159" y="7055"/>
                </a:lnTo>
                <a:lnTo>
                  <a:pt x="2920389" y="8231"/>
                </a:lnTo>
                <a:lnTo>
                  <a:pt x="2890665" y="9721"/>
                </a:lnTo>
                <a:lnTo>
                  <a:pt x="2860266" y="10714"/>
                </a:lnTo>
                <a:lnTo>
                  <a:pt x="2829416" y="11376"/>
                </a:lnTo>
                <a:lnTo>
                  <a:pt x="2798266" y="11817"/>
                </a:lnTo>
                <a:lnTo>
                  <a:pt x="2766917" y="12112"/>
                </a:lnTo>
                <a:lnTo>
                  <a:pt x="2735434" y="12308"/>
                </a:lnTo>
                <a:lnTo>
                  <a:pt x="2703861" y="12439"/>
                </a:lnTo>
                <a:lnTo>
                  <a:pt x="2672936" y="12526"/>
                </a:lnTo>
                <a:lnTo>
                  <a:pt x="2642441" y="12584"/>
                </a:lnTo>
                <a:lnTo>
                  <a:pt x="2612233" y="12622"/>
                </a:lnTo>
                <a:lnTo>
                  <a:pt x="2581511" y="12648"/>
                </a:lnTo>
                <a:lnTo>
                  <a:pt x="2550447" y="12665"/>
                </a:lnTo>
                <a:lnTo>
                  <a:pt x="2519153" y="12677"/>
                </a:lnTo>
                <a:lnTo>
                  <a:pt x="2487708" y="12685"/>
                </a:lnTo>
                <a:lnTo>
                  <a:pt x="2456160" y="12690"/>
                </a:lnTo>
                <a:lnTo>
                  <a:pt x="2424546" y="12693"/>
                </a:lnTo>
                <a:lnTo>
                  <a:pt x="2393592" y="12695"/>
                </a:lnTo>
                <a:lnTo>
                  <a:pt x="2363079" y="12697"/>
                </a:lnTo>
                <a:lnTo>
                  <a:pt x="2332857" y="12698"/>
                </a:lnTo>
                <a:lnTo>
                  <a:pt x="2302128" y="12699"/>
                </a:lnTo>
                <a:lnTo>
                  <a:pt x="2271057" y="12699"/>
                </a:lnTo>
                <a:lnTo>
                  <a:pt x="2239760" y="12699"/>
                </a:lnTo>
                <a:lnTo>
                  <a:pt x="2208312" y="12700"/>
                </a:lnTo>
                <a:lnTo>
                  <a:pt x="2176764" y="12700"/>
                </a:lnTo>
                <a:lnTo>
                  <a:pt x="2145148" y="12700"/>
                </a:lnTo>
                <a:lnTo>
                  <a:pt x="2113488" y="12700"/>
                </a:lnTo>
                <a:lnTo>
                  <a:pt x="2081797" y="12700"/>
                </a:lnTo>
                <a:lnTo>
                  <a:pt x="2050088" y="12700"/>
                </a:lnTo>
                <a:lnTo>
                  <a:pt x="2019069" y="12700"/>
                </a:lnTo>
                <a:lnTo>
                  <a:pt x="1988513" y="12700"/>
                </a:lnTo>
                <a:lnTo>
                  <a:pt x="1958264" y="12700"/>
                </a:lnTo>
                <a:lnTo>
                  <a:pt x="1927515" y="12700"/>
                </a:lnTo>
                <a:lnTo>
                  <a:pt x="1896432" y="12700"/>
                </a:lnTo>
                <a:lnTo>
                  <a:pt x="1865127" y="12700"/>
                </a:lnTo>
                <a:lnTo>
                  <a:pt x="1833674" y="13405"/>
                </a:lnTo>
                <a:lnTo>
                  <a:pt x="1802121" y="14581"/>
                </a:lnTo>
                <a:lnTo>
                  <a:pt x="1770503" y="16071"/>
                </a:lnTo>
                <a:lnTo>
                  <a:pt x="1738841" y="17769"/>
                </a:lnTo>
                <a:lnTo>
                  <a:pt x="1707149" y="19607"/>
                </a:lnTo>
                <a:lnTo>
                  <a:pt x="1675438" y="21538"/>
                </a:lnTo>
                <a:lnTo>
                  <a:pt x="1644420" y="22826"/>
                </a:lnTo>
                <a:lnTo>
                  <a:pt x="1613863" y="23684"/>
                </a:lnTo>
                <a:lnTo>
                  <a:pt x="1583614" y="24256"/>
                </a:lnTo>
                <a:lnTo>
                  <a:pt x="1552865" y="25343"/>
                </a:lnTo>
                <a:lnTo>
                  <a:pt x="1521782" y="26773"/>
                </a:lnTo>
                <a:lnTo>
                  <a:pt x="1490477" y="28432"/>
                </a:lnTo>
                <a:lnTo>
                  <a:pt x="1459729" y="30244"/>
                </a:lnTo>
                <a:lnTo>
                  <a:pt x="1429353" y="32157"/>
                </a:lnTo>
                <a:lnTo>
                  <a:pt x="1399225" y="34138"/>
                </a:lnTo>
                <a:lnTo>
                  <a:pt x="1369260" y="35458"/>
                </a:lnTo>
                <a:lnTo>
                  <a:pt x="1339407" y="36339"/>
                </a:lnTo>
                <a:lnTo>
                  <a:pt x="1309627" y="36926"/>
                </a:lnTo>
                <a:lnTo>
                  <a:pt x="1279896" y="37317"/>
                </a:lnTo>
                <a:lnTo>
                  <a:pt x="1250196" y="37578"/>
                </a:lnTo>
                <a:lnTo>
                  <a:pt x="1220520" y="37752"/>
                </a:lnTo>
                <a:lnTo>
                  <a:pt x="1190857" y="38574"/>
                </a:lnTo>
                <a:lnTo>
                  <a:pt x="1161206" y="39827"/>
                </a:lnTo>
                <a:lnTo>
                  <a:pt x="1131560" y="41368"/>
                </a:lnTo>
                <a:lnTo>
                  <a:pt x="1103329" y="42395"/>
                </a:lnTo>
                <a:lnTo>
                  <a:pt x="1076041" y="43080"/>
                </a:lnTo>
                <a:lnTo>
                  <a:pt x="1049383" y="43537"/>
                </a:lnTo>
                <a:lnTo>
                  <a:pt x="1022439" y="44547"/>
                </a:lnTo>
                <a:lnTo>
                  <a:pt x="995303" y="45926"/>
                </a:lnTo>
                <a:lnTo>
                  <a:pt x="968042" y="47550"/>
                </a:lnTo>
                <a:lnTo>
                  <a:pt x="940694" y="48634"/>
                </a:lnTo>
                <a:lnTo>
                  <a:pt x="913291" y="49356"/>
                </a:lnTo>
                <a:lnTo>
                  <a:pt x="885849" y="49837"/>
                </a:lnTo>
                <a:lnTo>
                  <a:pt x="859795" y="50864"/>
                </a:lnTo>
                <a:lnTo>
                  <a:pt x="834664" y="52254"/>
                </a:lnTo>
                <a:lnTo>
                  <a:pt x="810148" y="53886"/>
                </a:lnTo>
                <a:lnTo>
                  <a:pt x="785338" y="54974"/>
                </a:lnTo>
                <a:lnTo>
                  <a:pt x="760330" y="55699"/>
                </a:lnTo>
                <a:lnTo>
                  <a:pt x="735192" y="56183"/>
                </a:lnTo>
                <a:lnTo>
                  <a:pt x="688447" y="56720"/>
                </a:lnTo>
                <a:lnTo>
                  <a:pt x="644152" y="56959"/>
                </a:lnTo>
                <a:lnTo>
                  <a:pt x="600948" y="57065"/>
                </a:lnTo>
                <a:lnTo>
                  <a:pt x="560108" y="58994"/>
                </a:lnTo>
                <a:lnTo>
                  <a:pt x="520791" y="60792"/>
                </a:lnTo>
                <a:lnTo>
                  <a:pt x="482150" y="59239"/>
                </a:lnTo>
                <a:lnTo>
                  <a:pt x="447572" y="59960"/>
                </a:lnTo>
                <a:lnTo>
                  <a:pt x="400339" y="60570"/>
                </a:lnTo>
                <a:lnTo>
                  <a:pt x="356946" y="58163"/>
                </a:lnTo>
                <a:lnTo>
                  <a:pt x="309751" y="57450"/>
                </a:lnTo>
                <a:lnTo>
                  <a:pt x="272644" y="56578"/>
                </a:lnTo>
                <a:lnTo>
                  <a:pt x="237336" y="53838"/>
                </a:lnTo>
                <a:lnTo>
                  <a:pt x="192467" y="48329"/>
                </a:lnTo>
                <a:lnTo>
                  <a:pt x="150360" y="41198"/>
                </a:lnTo>
                <a:lnTo>
                  <a:pt x="127655" y="34549"/>
                </a:lnTo>
                <a:lnTo>
                  <a:pt x="94367" y="254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8" name="SMARTInkShape-Group727"/>
          <p:cNvGrpSpPr/>
          <p:nvPr/>
        </p:nvGrpSpPr>
        <p:grpSpPr>
          <a:xfrm>
            <a:off x="4457715" y="1999758"/>
            <a:ext cx="323836" cy="633858"/>
            <a:chOff x="4457715" y="1999758"/>
            <a:chExt cx="323836" cy="633858"/>
          </a:xfrm>
        </p:grpSpPr>
        <p:sp>
          <p:nvSpPr>
            <p:cNvPr id="344" name="SMARTInkShape-3891"/>
            <p:cNvSpPr/>
            <p:nvPr>
              <p:custDataLst>
                <p:tags r:id="rId65"/>
              </p:custDataLst>
            </p:nvPr>
          </p:nvSpPr>
          <p:spPr>
            <a:xfrm>
              <a:off x="4457715" y="2161866"/>
              <a:ext cx="171123" cy="471750"/>
            </a:xfrm>
            <a:custGeom>
              <a:avLst/>
              <a:gdLst/>
              <a:ahLst/>
              <a:cxnLst/>
              <a:rect l="0" t="0" r="0" b="0"/>
              <a:pathLst>
                <a:path w="171123" h="471750">
                  <a:moveTo>
                    <a:pt x="6335" y="9834"/>
                  </a:moveTo>
                  <a:lnTo>
                    <a:pt x="6335" y="9834"/>
                  </a:lnTo>
                  <a:lnTo>
                    <a:pt x="6335" y="6463"/>
                  </a:lnTo>
                  <a:lnTo>
                    <a:pt x="5629" y="5470"/>
                  </a:lnTo>
                  <a:lnTo>
                    <a:pt x="4453" y="4808"/>
                  </a:lnTo>
                  <a:lnTo>
                    <a:pt x="2964" y="4367"/>
                  </a:lnTo>
                  <a:lnTo>
                    <a:pt x="1971" y="3367"/>
                  </a:lnTo>
                  <a:lnTo>
                    <a:pt x="573" y="0"/>
                  </a:lnTo>
                  <a:lnTo>
                    <a:pt x="377" y="456"/>
                  </a:lnTo>
                  <a:lnTo>
                    <a:pt x="0" y="43895"/>
                  </a:lnTo>
                  <a:lnTo>
                    <a:pt x="3751" y="83067"/>
                  </a:lnTo>
                  <a:lnTo>
                    <a:pt x="11537" y="105176"/>
                  </a:lnTo>
                  <a:lnTo>
                    <a:pt x="31081" y="131374"/>
                  </a:lnTo>
                  <a:lnTo>
                    <a:pt x="44144" y="140992"/>
                  </a:lnTo>
                  <a:lnTo>
                    <a:pt x="58887" y="143856"/>
                  </a:lnTo>
                  <a:lnTo>
                    <a:pt x="66770" y="143632"/>
                  </a:lnTo>
                  <a:lnTo>
                    <a:pt x="73436" y="141366"/>
                  </a:lnTo>
                  <a:lnTo>
                    <a:pt x="84606" y="133204"/>
                  </a:lnTo>
                  <a:lnTo>
                    <a:pt x="98828" y="106595"/>
                  </a:lnTo>
                  <a:lnTo>
                    <a:pt x="110500" y="62500"/>
                  </a:lnTo>
                  <a:lnTo>
                    <a:pt x="114137" y="16607"/>
                  </a:lnTo>
                  <a:lnTo>
                    <a:pt x="114892" y="15761"/>
                  </a:lnTo>
                  <a:lnTo>
                    <a:pt x="116101" y="16607"/>
                  </a:lnTo>
                  <a:lnTo>
                    <a:pt x="117612" y="18583"/>
                  </a:lnTo>
                  <a:lnTo>
                    <a:pt x="132578" y="60912"/>
                  </a:lnTo>
                  <a:lnTo>
                    <a:pt x="144322" y="97719"/>
                  </a:lnTo>
                  <a:lnTo>
                    <a:pt x="152203" y="141311"/>
                  </a:lnTo>
                  <a:lnTo>
                    <a:pt x="160641" y="179710"/>
                  </a:lnTo>
                  <a:lnTo>
                    <a:pt x="164474" y="216174"/>
                  </a:lnTo>
                  <a:lnTo>
                    <a:pt x="169059" y="263196"/>
                  </a:lnTo>
                  <a:lnTo>
                    <a:pt x="170379" y="301180"/>
                  </a:lnTo>
                  <a:lnTo>
                    <a:pt x="171122" y="342006"/>
                  </a:lnTo>
                  <a:lnTo>
                    <a:pt x="167970" y="382089"/>
                  </a:lnTo>
                  <a:lnTo>
                    <a:pt x="162568" y="421874"/>
                  </a:lnTo>
                  <a:lnTo>
                    <a:pt x="149758" y="453732"/>
                  </a:lnTo>
                  <a:lnTo>
                    <a:pt x="138518" y="466531"/>
                  </a:lnTo>
                  <a:lnTo>
                    <a:pt x="132556" y="470932"/>
                  </a:lnTo>
                  <a:lnTo>
                    <a:pt x="125760" y="471749"/>
                  </a:lnTo>
                  <a:lnTo>
                    <a:pt x="110683" y="467013"/>
                  </a:lnTo>
                  <a:lnTo>
                    <a:pt x="96455" y="454089"/>
                  </a:lnTo>
                  <a:lnTo>
                    <a:pt x="84490" y="436586"/>
                  </a:lnTo>
                  <a:lnTo>
                    <a:pt x="76818" y="417048"/>
                  </a:lnTo>
                  <a:lnTo>
                    <a:pt x="75276" y="386215"/>
                  </a:lnTo>
                  <a:lnTo>
                    <a:pt x="79287" y="361478"/>
                  </a:lnTo>
                  <a:lnTo>
                    <a:pt x="101585" y="3336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SMARTInkShape-3892"/>
            <p:cNvSpPr/>
            <p:nvPr>
              <p:custDataLst>
                <p:tags r:id="rId66"/>
              </p:custDataLst>
            </p:nvPr>
          </p:nvSpPr>
          <p:spPr>
            <a:xfrm>
              <a:off x="4724400" y="2333429"/>
              <a:ext cx="6351" cy="85922"/>
            </a:xfrm>
            <a:custGeom>
              <a:avLst/>
              <a:gdLst/>
              <a:ahLst/>
              <a:cxnLst/>
              <a:rect l="0" t="0" r="0" b="0"/>
              <a:pathLst>
                <a:path w="6351" h="85922">
                  <a:moveTo>
                    <a:pt x="6350" y="3371"/>
                  </a:moveTo>
                  <a:lnTo>
                    <a:pt x="6350" y="3371"/>
                  </a:lnTo>
                  <a:lnTo>
                    <a:pt x="6350" y="0"/>
                  </a:lnTo>
                  <a:lnTo>
                    <a:pt x="2979" y="8016"/>
                  </a:lnTo>
                  <a:lnTo>
                    <a:pt x="262" y="36411"/>
                  </a:lnTo>
                  <a:lnTo>
                    <a:pt x="0" y="859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3893"/>
            <p:cNvSpPr/>
            <p:nvPr>
              <p:custDataLst>
                <p:tags r:id="rId67"/>
              </p:custDataLst>
            </p:nvPr>
          </p:nvSpPr>
          <p:spPr>
            <a:xfrm>
              <a:off x="4762500" y="2362461"/>
              <a:ext cx="19051" cy="56890"/>
            </a:xfrm>
            <a:custGeom>
              <a:avLst/>
              <a:gdLst/>
              <a:ahLst/>
              <a:cxnLst/>
              <a:rect l="0" t="0" r="0" b="0"/>
              <a:pathLst>
                <a:path w="19051" h="56890">
                  <a:moveTo>
                    <a:pt x="0" y="6089"/>
                  </a:moveTo>
                  <a:lnTo>
                    <a:pt x="0" y="6089"/>
                  </a:lnTo>
                  <a:lnTo>
                    <a:pt x="3371" y="2718"/>
                  </a:lnTo>
                  <a:lnTo>
                    <a:pt x="6908" y="1063"/>
                  </a:lnTo>
                  <a:lnTo>
                    <a:pt x="11556" y="0"/>
                  </a:lnTo>
                  <a:lnTo>
                    <a:pt x="19050" y="568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SMARTInkShape-3894"/>
            <p:cNvSpPr/>
            <p:nvPr>
              <p:custDataLst>
                <p:tags r:id="rId68"/>
              </p:custDataLst>
            </p:nvPr>
          </p:nvSpPr>
          <p:spPr>
            <a:xfrm>
              <a:off x="4476750" y="1999758"/>
              <a:ext cx="107951" cy="68415"/>
            </a:xfrm>
            <a:custGeom>
              <a:avLst/>
              <a:gdLst/>
              <a:ahLst/>
              <a:cxnLst/>
              <a:rect l="0" t="0" r="0" b="0"/>
              <a:pathLst>
                <a:path w="107951" h="68415">
                  <a:moveTo>
                    <a:pt x="0" y="19542"/>
                  </a:moveTo>
                  <a:lnTo>
                    <a:pt x="0" y="19542"/>
                  </a:lnTo>
                  <a:lnTo>
                    <a:pt x="0" y="15884"/>
                  </a:lnTo>
                  <a:lnTo>
                    <a:pt x="0" y="60584"/>
                  </a:lnTo>
                  <a:lnTo>
                    <a:pt x="0" y="63837"/>
                  </a:lnTo>
                  <a:lnTo>
                    <a:pt x="706" y="66005"/>
                  </a:lnTo>
                  <a:lnTo>
                    <a:pt x="1881" y="67451"/>
                  </a:lnTo>
                  <a:lnTo>
                    <a:pt x="3371" y="68414"/>
                  </a:lnTo>
                  <a:lnTo>
                    <a:pt x="5069" y="66940"/>
                  </a:lnTo>
                  <a:lnTo>
                    <a:pt x="26006" y="27908"/>
                  </a:lnTo>
                  <a:lnTo>
                    <a:pt x="39082" y="2537"/>
                  </a:lnTo>
                  <a:lnTo>
                    <a:pt x="42988" y="444"/>
                  </a:lnTo>
                  <a:lnTo>
                    <a:pt x="52972" y="0"/>
                  </a:lnTo>
                  <a:lnTo>
                    <a:pt x="57186" y="1575"/>
                  </a:lnTo>
                  <a:lnTo>
                    <a:pt x="89088" y="32429"/>
                  </a:lnTo>
                  <a:lnTo>
                    <a:pt x="107950" y="576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5" name="SMARTInkShape-Group728"/>
          <p:cNvGrpSpPr/>
          <p:nvPr/>
        </p:nvGrpSpPr>
        <p:grpSpPr>
          <a:xfrm>
            <a:off x="3149600" y="1948254"/>
            <a:ext cx="654051" cy="574599"/>
            <a:chOff x="3149600" y="1948254"/>
            <a:chExt cx="654051" cy="574599"/>
          </a:xfrm>
        </p:grpSpPr>
        <p:sp>
          <p:nvSpPr>
            <p:cNvPr id="349" name="SMARTInkShape-3895"/>
            <p:cNvSpPr/>
            <p:nvPr>
              <p:custDataLst>
                <p:tags r:id="rId59"/>
              </p:custDataLst>
            </p:nvPr>
          </p:nvSpPr>
          <p:spPr>
            <a:xfrm>
              <a:off x="3149600" y="2136880"/>
              <a:ext cx="170196" cy="385973"/>
            </a:xfrm>
            <a:custGeom>
              <a:avLst/>
              <a:gdLst/>
              <a:ahLst/>
              <a:cxnLst/>
              <a:rect l="0" t="0" r="0" b="0"/>
              <a:pathLst>
                <a:path w="170196" h="385973">
                  <a:moveTo>
                    <a:pt x="0" y="9420"/>
                  </a:moveTo>
                  <a:lnTo>
                    <a:pt x="0" y="9420"/>
                  </a:lnTo>
                  <a:lnTo>
                    <a:pt x="0" y="0"/>
                  </a:lnTo>
                  <a:lnTo>
                    <a:pt x="706" y="43492"/>
                  </a:lnTo>
                  <a:lnTo>
                    <a:pt x="8838" y="87485"/>
                  </a:lnTo>
                  <a:lnTo>
                    <a:pt x="21669" y="113062"/>
                  </a:lnTo>
                  <a:lnTo>
                    <a:pt x="32914" y="122511"/>
                  </a:lnTo>
                  <a:lnTo>
                    <a:pt x="38876" y="125031"/>
                  </a:lnTo>
                  <a:lnTo>
                    <a:pt x="51145" y="125949"/>
                  </a:lnTo>
                  <a:lnTo>
                    <a:pt x="57380" y="125206"/>
                  </a:lnTo>
                  <a:lnTo>
                    <a:pt x="62948" y="121888"/>
                  </a:lnTo>
                  <a:lnTo>
                    <a:pt x="72897" y="110676"/>
                  </a:lnTo>
                  <a:lnTo>
                    <a:pt x="90068" y="68554"/>
                  </a:lnTo>
                  <a:lnTo>
                    <a:pt x="102469" y="23967"/>
                  </a:lnTo>
                  <a:lnTo>
                    <a:pt x="104296" y="19117"/>
                  </a:lnTo>
                  <a:lnTo>
                    <a:pt x="106219" y="16590"/>
                  </a:lnTo>
                  <a:lnTo>
                    <a:pt x="108207" y="15611"/>
                  </a:lnTo>
                  <a:lnTo>
                    <a:pt x="110237" y="15664"/>
                  </a:lnTo>
                  <a:lnTo>
                    <a:pt x="112297" y="17111"/>
                  </a:lnTo>
                  <a:lnTo>
                    <a:pt x="116468" y="22481"/>
                  </a:lnTo>
                  <a:lnTo>
                    <a:pt x="132033" y="65363"/>
                  </a:lnTo>
                  <a:lnTo>
                    <a:pt x="141556" y="106940"/>
                  </a:lnTo>
                  <a:lnTo>
                    <a:pt x="150232" y="153802"/>
                  </a:lnTo>
                  <a:lnTo>
                    <a:pt x="158740" y="193162"/>
                  </a:lnTo>
                  <a:lnTo>
                    <a:pt x="165097" y="233431"/>
                  </a:lnTo>
                  <a:lnTo>
                    <a:pt x="170195" y="277801"/>
                  </a:lnTo>
                  <a:lnTo>
                    <a:pt x="167707" y="316991"/>
                  </a:lnTo>
                  <a:lnTo>
                    <a:pt x="159131" y="350868"/>
                  </a:lnTo>
                  <a:lnTo>
                    <a:pt x="144281" y="375408"/>
                  </a:lnTo>
                  <a:lnTo>
                    <a:pt x="132564" y="383748"/>
                  </a:lnTo>
                  <a:lnTo>
                    <a:pt x="126476" y="385972"/>
                  </a:lnTo>
                  <a:lnTo>
                    <a:pt x="112186" y="384680"/>
                  </a:lnTo>
                  <a:lnTo>
                    <a:pt x="97132" y="378697"/>
                  </a:lnTo>
                  <a:lnTo>
                    <a:pt x="83386" y="368982"/>
                  </a:lnTo>
                  <a:lnTo>
                    <a:pt x="73985" y="355727"/>
                  </a:lnTo>
                  <a:lnTo>
                    <a:pt x="68159" y="340429"/>
                  </a:lnTo>
                  <a:lnTo>
                    <a:pt x="65571" y="324222"/>
                  </a:lnTo>
                  <a:lnTo>
                    <a:pt x="82550" y="2888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SMARTInkShape-3896"/>
            <p:cNvSpPr/>
            <p:nvPr>
              <p:custDataLst>
                <p:tags r:id="rId60"/>
              </p:custDataLst>
            </p:nvPr>
          </p:nvSpPr>
          <p:spPr>
            <a:xfrm>
              <a:off x="3384550" y="2286261"/>
              <a:ext cx="12701" cy="94990"/>
            </a:xfrm>
            <a:custGeom>
              <a:avLst/>
              <a:gdLst/>
              <a:ahLst/>
              <a:cxnLst/>
              <a:rect l="0" t="0" r="0" b="0"/>
              <a:pathLst>
                <a:path w="12701" h="94990">
                  <a:moveTo>
                    <a:pt x="0" y="6089"/>
                  </a:moveTo>
                  <a:lnTo>
                    <a:pt x="0" y="6089"/>
                  </a:lnTo>
                  <a:lnTo>
                    <a:pt x="0" y="0"/>
                  </a:lnTo>
                  <a:lnTo>
                    <a:pt x="4364" y="16410"/>
                  </a:lnTo>
                  <a:lnTo>
                    <a:pt x="10540" y="62992"/>
                  </a:lnTo>
                  <a:lnTo>
                    <a:pt x="12700" y="949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SMARTInkShape-3897"/>
            <p:cNvSpPr/>
            <p:nvPr>
              <p:custDataLst>
                <p:tags r:id="rId61"/>
              </p:custDataLst>
            </p:nvPr>
          </p:nvSpPr>
          <p:spPr>
            <a:xfrm>
              <a:off x="3449171" y="2273300"/>
              <a:ext cx="48688" cy="113289"/>
            </a:xfrm>
            <a:custGeom>
              <a:avLst/>
              <a:gdLst/>
              <a:ahLst/>
              <a:cxnLst/>
              <a:rect l="0" t="0" r="0" b="0"/>
              <a:pathLst>
                <a:path w="48688" h="113289">
                  <a:moveTo>
                    <a:pt x="24279" y="6350"/>
                  </a:moveTo>
                  <a:lnTo>
                    <a:pt x="24279" y="6350"/>
                  </a:lnTo>
                  <a:lnTo>
                    <a:pt x="19210" y="12125"/>
                  </a:lnTo>
                  <a:lnTo>
                    <a:pt x="5981" y="36857"/>
                  </a:lnTo>
                  <a:lnTo>
                    <a:pt x="282" y="67618"/>
                  </a:lnTo>
                  <a:lnTo>
                    <a:pt x="0" y="87533"/>
                  </a:lnTo>
                  <a:lnTo>
                    <a:pt x="2435" y="97935"/>
                  </a:lnTo>
                  <a:lnTo>
                    <a:pt x="11143" y="111725"/>
                  </a:lnTo>
                  <a:lnTo>
                    <a:pt x="14816" y="113288"/>
                  </a:lnTo>
                  <a:lnTo>
                    <a:pt x="18675" y="112920"/>
                  </a:lnTo>
                  <a:lnTo>
                    <a:pt x="27433" y="108042"/>
                  </a:lnTo>
                  <a:lnTo>
                    <a:pt x="38380" y="98819"/>
                  </a:lnTo>
                  <a:lnTo>
                    <a:pt x="44658" y="87664"/>
                  </a:lnTo>
                  <a:lnTo>
                    <a:pt x="48687" y="59885"/>
                  </a:lnTo>
                  <a:lnTo>
                    <a:pt x="45475" y="45665"/>
                  </a:lnTo>
                  <a:lnTo>
                    <a:pt x="35733" y="27642"/>
                  </a:lnTo>
                  <a:lnTo>
                    <a:pt x="29369" y="17930"/>
                  </a:lnTo>
                  <a:lnTo>
                    <a:pt x="2427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SMARTInkShape-3898"/>
            <p:cNvSpPr/>
            <p:nvPr>
              <p:custDataLst>
                <p:tags r:id="rId62"/>
              </p:custDataLst>
            </p:nvPr>
          </p:nvSpPr>
          <p:spPr>
            <a:xfrm>
              <a:off x="3543300" y="1948254"/>
              <a:ext cx="98382" cy="483797"/>
            </a:xfrm>
            <a:custGeom>
              <a:avLst/>
              <a:gdLst/>
              <a:ahLst/>
              <a:cxnLst/>
              <a:rect l="0" t="0" r="0" b="0"/>
              <a:pathLst>
                <a:path w="98382" h="483797">
                  <a:moveTo>
                    <a:pt x="38100" y="45646"/>
                  </a:moveTo>
                  <a:lnTo>
                    <a:pt x="38100" y="45646"/>
                  </a:lnTo>
                  <a:lnTo>
                    <a:pt x="31358" y="32162"/>
                  </a:lnTo>
                  <a:lnTo>
                    <a:pt x="29930" y="19897"/>
                  </a:lnTo>
                  <a:lnTo>
                    <a:pt x="31646" y="8802"/>
                  </a:lnTo>
                  <a:lnTo>
                    <a:pt x="34761" y="1519"/>
                  </a:lnTo>
                  <a:lnTo>
                    <a:pt x="37991" y="0"/>
                  </a:lnTo>
                  <a:lnTo>
                    <a:pt x="47224" y="194"/>
                  </a:lnTo>
                  <a:lnTo>
                    <a:pt x="58383" y="6395"/>
                  </a:lnTo>
                  <a:lnTo>
                    <a:pt x="76052" y="20881"/>
                  </a:lnTo>
                  <a:lnTo>
                    <a:pt x="90737" y="41757"/>
                  </a:lnTo>
                  <a:lnTo>
                    <a:pt x="98381" y="77028"/>
                  </a:lnTo>
                  <a:lnTo>
                    <a:pt x="97275" y="112016"/>
                  </a:lnTo>
                  <a:lnTo>
                    <a:pt x="81852" y="153326"/>
                  </a:lnTo>
                  <a:lnTo>
                    <a:pt x="61457" y="195563"/>
                  </a:lnTo>
                  <a:lnTo>
                    <a:pt x="37429" y="238349"/>
                  </a:lnTo>
                  <a:lnTo>
                    <a:pt x="33433" y="259220"/>
                  </a:lnTo>
                  <a:lnTo>
                    <a:pt x="36261" y="273212"/>
                  </a:lnTo>
                  <a:lnTo>
                    <a:pt x="57875" y="315293"/>
                  </a:lnTo>
                  <a:lnTo>
                    <a:pt x="75925" y="353955"/>
                  </a:lnTo>
                  <a:lnTo>
                    <a:pt x="82428" y="377405"/>
                  </a:lnTo>
                  <a:lnTo>
                    <a:pt x="80853" y="423191"/>
                  </a:lnTo>
                  <a:lnTo>
                    <a:pt x="76151" y="441338"/>
                  </a:lnTo>
                  <a:lnTo>
                    <a:pt x="62309" y="462044"/>
                  </a:lnTo>
                  <a:lnTo>
                    <a:pt x="36968" y="482020"/>
                  </a:lnTo>
                  <a:lnTo>
                    <a:pt x="0" y="4837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SMARTInkShape-3899"/>
            <p:cNvSpPr/>
            <p:nvPr>
              <p:custDataLst>
                <p:tags r:id="rId63"/>
              </p:custDataLst>
            </p:nvPr>
          </p:nvSpPr>
          <p:spPr>
            <a:xfrm>
              <a:off x="3790950" y="2185644"/>
              <a:ext cx="6351" cy="24157"/>
            </a:xfrm>
            <a:custGeom>
              <a:avLst/>
              <a:gdLst/>
              <a:ahLst/>
              <a:cxnLst/>
              <a:rect l="0" t="0" r="0" b="0"/>
              <a:pathLst>
                <a:path w="6351" h="24157">
                  <a:moveTo>
                    <a:pt x="6350" y="24156"/>
                  </a:moveTo>
                  <a:lnTo>
                    <a:pt x="6350" y="24156"/>
                  </a:lnTo>
                  <a:lnTo>
                    <a:pt x="6350" y="15318"/>
                  </a:lnTo>
                  <a:lnTo>
                    <a:pt x="4468" y="11291"/>
                  </a:lnTo>
                  <a:lnTo>
                    <a:pt x="1986" y="7149"/>
                  </a:lnTo>
                  <a:lnTo>
                    <a:pt x="262" y="0"/>
                  </a:lnTo>
                  <a:lnTo>
                    <a:pt x="174" y="291"/>
                  </a:lnTo>
                  <a:lnTo>
                    <a:pt x="0" y="114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SMARTInkShape-3900"/>
            <p:cNvSpPr/>
            <p:nvPr>
              <p:custDataLst>
                <p:tags r:id="rId64"/>
              </p:custDataLst>
            </p:nvPr>
          </p:nvSpPr>
          <p:spPr>
            <a:xfrm>
              <a:off x="3779133" y="2311400"/>
              <a:ext cx="24518" cy="6089"/>
            </a:xfrm>
            <a:custGeom>
              <a:avLst/>
              <a:gdLst/>
              <a:ahLst/>
              <a:cxnLst/>
              <a:rect l="0" t="0" r="0" b="0"/>
              <a:pathLst>
                <a:path w="24518" h="6089">
                  <a:moveTo>
                    <a:pt x="5467" y="0"/>
                  </a:moveTo>
                  <a:lnTo>
                    <a:pt x="5467" y="0"/>
                  </a:lnTo>
                  <a:lnTo>
                    <a:pt x="0" y="5467"/>
                  </a:lnTo>
                  <a:lnTo>
                    <a:pt x="6120" y="6088"/>
                  </a:lnTo>
                  <a:lnTo>
                    <a:pt x="245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0" name="SMARTInkShape-Group729"/>
          <p:cNvGrpSpPr/>
          <p:nvPr/>
        </p:nvGrpSpPr>
        <p:grpSpPr>
          <a:xfrm>
            <a:off x="2311400" y="2317750"/>
            <a:ext cx="571501" cy="57151"/>
            <a:chOff x="2311400" y="2317750"/>
            <a:chExt cx="571501" cy="57151"/>
          </a:xfrm>
        </p:grpSpPr>
        <p:sp>
          <p:nvSpPr>
            <p:cNvPr id="356" name="SMARTInkShape-3901"/>
            <p:cNvSpPr/>
            <p:nvPr>
              <p:custDataLst>
                <p:tags r:id="rId55"/>
              </p:custDataLst>
            </p:nvPr>
          </p:nvSpPr>
          <p:spPr>
            <a:xfrm>
              <a:off x="2311400" y="23622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0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SMARTInkShape-3902"/>
            <p:cNvSpPr/>
            <p:nvPr>
              <p:custDataLst>
                <p:tags r:id="rId56"/>
              </p:custDataLst>
            </p:nvPr>
          </p:nvSpPr>
          <p:spPr>
            <a:xfrm>
              <a:off x="2463800" y="2349500"/>
              <a:ext cx="76201" cy="6351"/>
            </a:xfrm>
            <a:custGeom>
              <a:avLst/>
              <a:gdLst/>
              <a:ahLst/>
              <a:cxnLst/>
              <a:rect l="0" t="0" r="0" b="0"/>
              <a:pathLst>
                <a:path w="76201" h="6351">
                  <a:moveTo>
                    <a:pt x="0" y="6350"/>
                  </a:moveTo>
                  <a:lnTo>
                    <a:pt x="0" y="6350"/>
                  </a:lnTo>
                  <a:lnTo>
                    <a:pt x="32638" y="4469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SMARTInkShape-3903"/>
            <p:cNvSpPr/>
            <p:nvPr>
              <p:custDataLst>
                <p:tags r:id="rId57"/>
              </p:custDataLst>
            </p:nvPr>
          </p:nvSpPr>
          <p:spPr>
            <a:xfrm>
              <a:off x="2717800" y="2317750"/>
              <a:ext cx="31751" cy="3659"/>
            </a:xfrm>
            <a:custGeom>
              <a:avLst/>
              <a:gdLst/>
              <a:ahLst/>
              <a:cxnLst/>
              <a:rect l="0" t="0" r="0" b="0"/>
              <a:pathLst>
                <a:path w="31751" h="3659">
                  <a:moveTo>
                    <a:pt x="0" y="0"/>
                  </a:moveTo>
                  <a:lnTo>
                    <a:pt x="0" y="0"/>
                  </a:lnTo>
                  <a:lnTo>
                    <a:pt x="10139" y="706"/>
                  </a:lnTo>
                  <a:lnTo>
                    <a:pt x="20957" y="3658"/>
                  </a:lnTo>
                  <a:lnTo>
                    <a:pt x="31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SMARTInkShape-3904"/>
            <p:cNvSpPr/>
            <p:nvPr>
              <p:custDataLst>
                <p:tags r:id="rId58"/>
              </p:custDataLst>
            </p:nvPr>
          </p:nvSpPr>
          <p:spPr>
            <a:xfrm>
              <a:off x="2857500" y="2317750"/>
              <a:ext cx="25401" cy="31751"/>
            </a:xfrm>
            <a:custGeom>
              <a:avLst/>
              <a:gdLst/>
              <a:ahLst/>
              <a:cxnLst/>
              <a:rect l="0" t="0" r="0" b="0"/>
              <a:pathLst>
                <a:path w="25401" h="31751">
                  <a:moveTo>
                    <a:pt x="25400" y="0"/>
                  </a:moveTo>
                  <a:lnTo>
                    <a:pt x="25400" y="0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8" name="SMARTInkShape-Group730"/>
          <p:cNvGrpSpPr/>
          <p:nvPr/>
        </p:nvGrpSpPr>
        <p:grpSpPr>
          <a:xfrm>
            <a:off x="690645" y="1892378"/>
            <a:ext cx="1176256" cy="594603"/>
            <a:chOff x="690645" y="1892378"/>
            <a:chExt cx="1176256" cy="594603"/>
          </a:xfrm>
        </p:grpSpPr>
        <p:sp>
          <p:nvSpPr>
            <p:cNvPr id="361" name="SMARTInkShape-3905"/>
            <p:cNvSpPr/>
            <p:nvPr>
              <p:custDataLst>
                <p:tags r:id="rId48"/>
              </p:custDataLst>
            </p:nvPr>
          </p:nvSpPr>
          <p:spPr>
            <a:xfrm>
              <a:off x="1841500" y="2374900"/>
              <a:ext cx="25401" cy="25401"/>
            </a:xfrm>
            <a:custGeom>
              <a:avLst/>
              <a:gdLst/>
              <a:ahLst/>
              <a:cxnLst/>
              <a:rect l="0" t="0" r="0" b="0"/>
              <a:pathLst>
                <a:path w="25401" h="25401">
                  <a:moveTo>
                    <a:pt x="25400" y="0"/>
                  </a:moveTo>
                  <a:lnTo>
                    <a:pt x="25400" y="0"/>
                  </a:lnTo>
                  <a:lnTo>
                    <a:pt x="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SMARTInkShape-3906"/>
            <p:cNvSpPr/>
            <p:nvPr>
              <p:custDataLst>
                <p:tags r:id="rId49"/>
              </p:custDataLst>
            </p:nvPr>
          </p:nvSpPr>
          <p:spPr>
            <a:xfrm>
              <a:off x="1666392" y="2299922"/>
              <a:ext cx="79859" cy="79606"/>
            </a:xfrm>
            <a:custGeom>
              <a:avLst/>
              <a:gdLst/>
              <a:ahLst/>
              <a:cxnLst/>
              <a:rect l="0" t="0" r="0" b="0"/>
              <a:pathLst>
                <a:path w="79859" h="79606">
                  <a:moveTo>
                    <a:pt x="3658" y="17828"/>
                  </a:moveTo>
                  <a:lnTo>
                    <a:pt x="3658" y="17828"/>
                  </a:lnTo>
                  <a:lnTo>
                    <a:pt x="287" y="14457"/>
                  </a:lnTo>
                  <a:lnTo>
                    <a:pt x="0" y="12758"/>
                  </a:lnTo>
                  <a:lnTo>
                    <a:pt x="514" y="10920"/>
                  </a:lnTo>
                  <a:lnTo>
                    <a:pt x="1562" y="8989"/>
                  </a:lnTo>
                  <a:lnTo>
                    <a:pt x="9779" y="2901"/>
                  </a:lnTo>
                  <a:lnTo>
                    <a:pt x="21151" y="0"/>
                  </a:lnTo>
                  <a:lnTo>
                    <a:pt x="29306" y="1202"/>
                  </a:lnTo>
                  <a:lnTo>
                    <a:pt x="46040" y="7723"/>
                  </a:lnTo>
                  <a:lnTo>
                    <a:pt x="48846" y="10386"/>
                  </a:lnTo>
                  <a:lnTo>
                    <a:pt x="51964" y="17108"/>
                  </a:lnTo>
                  <a:lnTo>
                    <a:pt x="51468" y="26680"/>
                  </a:lnTo>
                  <a:lnTo>
                    <a:pt x="45401" y="50072"/>
                  </a:lnTo>
                  <a:lnTo>
                    <a:pt x="37733" y="60616"/>
                  </a:lnTo>
                  <a:lnTo>
                    <a:pt x="27159" y="72604"/>
                  </a:lnTo>
                  <a:lnTo>
                    <a:pt x="23587" y="79605"/>
                  </a:lnTo>
                  <a:lnTo>
                    <a:pt x="24705" y="79473"/>
                  </a:lnTo>
                  <a:lnTo>
                    <a:pt x="79858" y="622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SMARTInkShape-3907"/>
            <p:cNvSpPr/>
            <p:nvPr>
              <p:custDataLst>
                <p:tags r:id="rId50"/>
              </p:custDataLst>
            </p:nvPr>
          </p:nvSpPr>
          <p:spPr>
            <a:xfrm>
              <a:off x="1495229" y="2135083"/>
              <a:ext cx="128313" cy="351898"/>
            </a:xfrm>
            <a:custGeom>
              <a:avLst/>
              <a:gdLst/>
              <a:ahLst/>
              <a:cxnLst/>
              <a:rect l="0" t="0" r="0" b="0"/>
              <a:pathLst>
                <a:path w="128313" h="351898">
                  <a:moveTo>
                    <a:pt x="3371" y="23917"/>
                  </a:moveTo>
                  <a:lnTo>
                    <a:pt x="3371" y="23917"/>
                  </a:lnTo>
                  <a:lnTo>
                    <a:pt x="3371" y="0"/>
                  </a:lnTo>
                  <a:lnTo>
                    <a:pt x="0" y="5698"/>
                  </a:lnTo>
                  <a:lnTo>
                    <a:pt x="2439" y="45028"/>
                  </a:lnTo>
                  <a:lnTo>
                    <a:pt x="9929" y="89078"/>
                  </a:lnTo>
                  <a:lnTo>
                    <a:pt x="20993" y="112525"/>
                  </a:lnTo>
                  <a:lnTo>
                    <a:pt x="33208" y="125039"/>
                  </a:lnTo>
                  <a:lnTo>
                    <a:pt x="45325" y="126951"/>
                  </a:lnTo>
                  <a:lnTo>
                    <a:pt x="52507" y="126473"/>
                  </a:lnTo>
                  <a:lnTo>
                    <a:pt x="58000" y="124037"/>
                  </a:lnTo>
                  <a:lnTo>
                    <a:pt x="65986" y="115687"/>
                  </a:lnTo>
                  <a:lnTo>
                    <a:pt x="85589" y="82941"/>
                  </a:lnTo>
                  <a:lnTo>
                    <a:pt x="97796" y="35564"/>
                  </a:lnTo>
                  <a:lnTo>
                    <a:pt x="98071" y="33798"/>
                  </a:lnTo>
                  <a:lnTo>
                    <a:pt x="98960" y="34032"/>
                  </a:lnTo>
                  <a:lnTo>
                    <a:pt x="101829" y="38055"/>
                  </a:lnTo>
                  <a:lnTo>
                    <a:pt x="111465" y="82502"/>
                  </a:lnTo>
                  <a:lnTo>
                    <a:pt x="117714" y="124061"/>
                  </a:lnTo>
                  <a:lnTo>
                    <a:pt x="122152" y="163185"/>
                  </a:lnTo>
                  <a:lnTo>
                    <a:pt x="123652" y="204219"/>
                  </a:lnTo>
                  <a:lnTo>
                    <a:pt x="128312" y="247210"/>
                  </a:lnTo>
                  <a:lnTo>
                    <a:pt x="128083" y="292286"/>
                  </a:lnTo>
                  <a:lnTo>
                    <a:pt x="121462" y="323567"/>
                  </a:lnTo>
                  <a:lnTo>
                    <a:pt x="118081" y="331634"/>
                  </a:lnTo>
                  <a:lnTo>
                    <a:pt x="106800" y="344359"/>
                  </a:lnTo>
                  <a:lnTo>
                    <a:pt x="99840" y="349729"/>
                  </a:lnTo>
                  <a:lnTo>
                    <a:pt x="92378" y="351897"/>
                  </a:lnTo>
                  <a:lnTo>
                    <a:pt x="76561" y="350543"/>
                  </a:lnTo>
                  <a:lnTo>
                    <a:pt x="63887" y="343356"/>
                  </a:lnTo>
                  <a:lnTo>
                    <a:pt x="58532" y="338476"/>
                  </a:lnTo>
                  <a:lnTo>
                    <a:pt x="54171" y="2842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SMARTInkShape-3908"/>
            <p:cNvSpPr/>
            <p:nvPr>
              <p:custDataLst>
                <p:tags r:id="rId51"/>
              </p:custDataLst>
            </p:nvPr>
          </p:nvSpPr>
          <p:spPr>
            <a:xfrm>
              <a:off x="1263650" y="2279650"/>
              <a:ext cx="25401" cy="57151"/>
            </a:xfrm>
            <a:custGeom>
              <a:avLst/>
              <a:gdLst/>
              <a:ahLst/>
              <a:cxnLst/>
              <a:rect l="0" t="0" r="0" b="0"/>
              <a:pathLst>
                <a:path w="25401" h="57151">
                  <a:moveTo>
                    <a:pt x="25400" y="0"/>
                  </a:moveTo>
                  <a:lnTo>
                    <a:pt x="25400" y="0"/>
                  </a:lnTo>
                  <a:lnTo>
                    <a:pt x="25400" y="6742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SMARTInkShape-3909"/>
            <p:cNvSpPr/>
            <p:nvPr>
              <p:custDataLst>
                <p:tags r:id="rId52"/>
              </p:custDataLst>
            </p:nvPr>
          </p:nvSpPr>
          <p:spPr>
            <a:xfrm>
              <a:off x="1162050" y="2235200"/>
              <a:ext cx="6351" cy="50801"/>
            </a:xfrm>
            <a:custGeom>
              <a:avLst/>
              <a:gdLst/>
              <a:ahLst/>
              <a:cxnLst/>
              <a:rect l="0" t="0" r="0" b="0"/>
              <a:pathLst>
                <a:path w="6351" h="50801">
                  <a:moveTo>
                    <a:pt x="0" y="0"/>
                  </a:moveTo>
                  <a:lnTo>
                    <a:pt x="0" y="0"/>
                  </a:lnTo>
                  <a:lnTo>
                    <a:pt x="705" y="12242"/>
                  </a:lnTo>
                  <a:lnTo>
                    <a:pt x="635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SMARTInkShape-3910"/>
            <p:cNvSpPr/>
            <p:nvPr>
              <p:custDataLst>
                <p:tags r:id="rId53"/>
              </p:custDataLst>
            </p:nvPr>
          </p:nvSpPr>
          <p:spPr>
            <a:xfrm>
              <a:off x="934970" y="2064011"/>
              <a:ext cx="146073" cy="342639"/>
            </a:xfrm>
            <a:custGeom>
              <a:avLst/>
              <a:gdLst/>
              <a:ahLst/>
              <a:cxnLst/>
              <a:rect l="0" t="0" r="0" b="0"/>
              <a:pathLst>
                <a:path w="146073" h="342639">
                  <a:moveTo>
                    <a:pt x="17530" y="6089"/>
                  </a:moveTo>
                  <a:lnTo>
                    <a:pt x="17530" y="6089"/>
                  </a:lnTo>
                  <a:lnTo>
                    <a:pt x="17530" y="622"/>
                  </a:lnTo>
                  <a:lnTo>
                    <a:pt x="16825" y="327"/>
                  </a:lnTo>
                  <a:lnTo>
                    <a:pt x="14159" y="0"/>
                  </a:lnTo>
                  <a:lnTo>
                    <a:pt x="10622" y="5500"/>
                  </a:lnTo>
                  <a:lnTo>
                    <a:pt x="2603" y="26277"/>
                  </a:lnTo>
                  <a:lnTo>
                    <a:pt x="0" y="64561"/>
                  </a:lnTo>
                  <a:lnTo>
                    <a:pt x="2213" y="83112"/>
                  </a:lnTo>
                  <a:lnTo>
                    <a:pt x="14168" y="109422"/>
                  </a:lnTo>
                  <a:lnTo>
                    <a:pt x="27089" y="120924"/>
                  </a:lnTo>
                  <a:lnTo>
                    <a:pt x="34486" y="124979"/>
                  </a:lnTo>
                  <a:lnTo>
                    <a:pt x="40829" y="126271"/>
                  </a:lnTo>
                  <a:lnTo>
                    <a:pt x="46468" y="125722"/>
                  </a:lnTo>
                  <a:lnTo>
                    <a:pt x="57202" y="120642"/>
                  </a:lnTo>
                  <a:lnTo>
                    <a:pt x="80845" y="100928"/>
                  </a:lnTo>
                  <a:lnTo>
                    <a:pt x="97829" y="60740"/>
                  </a:lnTo>
                  <a:lnTo>
                    <a:pt x="105158" y="35899"/>
                  </a:lnTo>
                  <a:lnTo>
                    <a:pt x="105582" y="35840"/>
                  </a:lnTo>
                  <a:lnTo>
                    <a:pt x="108262" y="76232"/>
                  </a:lnTo>
                  <a:lnTo>
                    <a:pt x="111887" y="116606"/>
                  </a:lnTo>
                  <a:lnTo>
                    <a:pt x="119570" y="162799"/>
                  </a:lnTo>
                  <a:lnTo>
                    <a:pt x="131055" y="210140"/>
                  </a:lnTo>
                  <a:lnTo>
                    <a:pt x="138184" y="247871"/>
                  </a:lnTo>
                  <a:lnTo>
                    <a:pt x="146072" y="292431"/>
                  </a:lnTo>
                  <a:lnTo>
                    <a:pt x="144834" y="322451"/>
                  </a:lnTo>
                  <a:lnTo>
                    <a:pt x="142616" y="328475"/>
                  </a:lnTo>
                  <a:lnTo>
                    <a:pt x="134507" y="338931"/>
                  </a:lnTo>
                  <a:lnTo>
                    <a:pt x="130087" y="341578"/>
                  </a:lnTo>
                  <a:lnTo>
                    <a:pt x="125729" y="342637"/>
                  </a:lnTo>
                  <a:lnTo>
                    <a:pt x="121413" y="342638"/>
                  </a:lnTo>
                  <a:lnTo>
                    <a:pt x="105225" y="335897"/>
                  </a:lnTo>
                  <a:lnTo>
                    <a:pt x="90394" y="324962"/>
                  </a:lnTo>
                  <a:lnTo>
                    <a:pt x="74680" y="2854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SMARTInkShape-3911"/>
            <p:cNvSpPr/>
            <p:nvPr>
              <p:custDataLst>
                <p:tags r:id="rId54"/>
              </p:custDataLst>
            </p:nvPr>
          </p:nvSpPr>
          <p:spPr>
            <a:xfrm>
              <a:off x="690645" y="1892378"/>
              <a:ext cx="103106" cy="410652"/>
            </a:xfrm>
            <a:custGeom>
              <a:avLst/>
              <a:gdLst/>
              <a:ahLst/>
              <a:cxnLst/>
              <a:rect l="0" t="0" r="0" b="0"/>
              <a:pathLst>
                <a:path w="103106" h="410652">
                  <a:moveTo>
                    <a:pt x="103105" y="6272"/>
                  </a:moveTo>
                  <a:lnTo>
                    <a:pt x="103105" y="6272"/>
                  </a:lnTo>
                  <a:lnTo>
                    <a:pt x="92966" y="1908"/>
                  </a:lnTo>
                  <a:lnTo>
                    <a:pt x="57335" y="0"/>
                  </a:lnTo>
                  <a:lnTo>
                    <a:pt x="34405" y="5007"/>
                  </a:lnTo>
                  <a:lnTo>
                    <a:pt x="1364" y="21122"/>
                  </a:lnTo>
                  <a:lnTo>
                    <a:pt x="0" y="23933"/>
                  </a:lnTo>
                  <a:lnTo>
                    <a:pt x="366" y="30819"/>
                  </a:lnTo>
                  <a:lnTo>
                    <a:pt x="6643" y="38584"/>
                  </a:lnTo>
                  <a:lnTo>
                    <a:pt x="50402" y="76980"/>
                  </a:lnTo>
                  <a:lnTo>
                    <a:pt x="65931" y="96837"/>
                  </a:lnTo>
                  <a:lnTo>
                    <a:pt x="75059" y="114727"/>
                  </a:lnTo>
                  <a:lnTo>
                    <a:pt x="78175" y="132556"/>
                  </a:lnTo>
                  <a:lnTo>
                    <a:pt x="74427" y="170368"/>
                  </a:lnTo>
                  <a:lnTo>
                    <a:pt x="67076" y="185272"/>
                  </a:lnTo>
                  <a:lnTo>
                    <a:pt x="56048" y="196600"/>
                  </a:lnTo>
                  <a:lnTo>
                    <a:pt x="21951" y="219599"/>
                  </a:lnTo>
                  <a:lnTo>
                    <a:pt x="15735" y="221664"/>
                  </a:lnTo>
                  <a:lnTo>
                    <a:pt x="15931" y="222539"/>
                  </a:lnTo>
                  <a:lnTo>
                    <a:pt x="29172" y="243827"/>
                  </a:lnTo>
                  <a:lnTo>
                    <a:pt x="32045" y="267786"/>
                  </a:lnTo>
                  <a:lnTo>
                    <a:pt x="26188" y="314709"/>
                  </a:lnTo>
                  <a:lnTo>
                    <a:pt x="16933" y="359842"/>
                  </a:lnTo>
                  <a:lnTo>
                    <a:pt x="15719" y="380321"/>
                  </a:lnTo>
                  <a:lnTo>
                    <a:pt x="19779" y="405851"/>
                  </a:lnTo>
                  <a:lnTo>
                    <a:pt x="22154" y="408124"/>
                  </a:lnTo>
                  <a:lnTo>
                    <a:pt x="30438" y="410651"/>
                  </a:lnTo>
                  <a:lnTo>
                    <a:pt x="57115" y="401960"/>
                  </a:lnTo>
                  <a:lnTo>
                    <a:pt x="84055" y="3872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8" name="SMARTInkShape-Group731"/>
          <p:cNvGrpSpPr/>
          <p:nvPr/>
        </p:nvGrpSpPr>
        <p:grpSpPr>
          <a:xfrm>
            <a:off x="7505700" y="576826"/>
            <a:ext cx="1384301" cy="512360"/>
            <a:chOff x="7505700" y="576826"/>
            <a:chExt cx="1384301" cy="512360"/>
          </a:xfrm>
        </p:grpSpPr>
        <p:sp>
          <p:nvSpPr>
            <p:cNvPr id="369" name="SMARTInkShape-3912"/>
            <p:cNvSpPr/>
            <p:nvPr>
              <p:custDataLst>
                <p:tags r:id="rId39"/>
              </p:custDataLst>
            </p:nvPr>
          </p:nvSpPr>
          <p:spPr>
            <a:xfrm>
              <a:off x="8769348" y="845173"/>
              <a:ext cx="120653" cy="151778"/>
            </a:xfrm>
            <a:custGeom>
              <a:avLst/>
              <a:gdLst/>
              <a:ahLst/>
              <a:cxnLst/>
              <a:rect l="0" t="0" r="0" b="0"/>
              <a:pathLst>
                <a:path w="120653" h="151778">
                  <a:moveTo>
                    <a:pt x="2" y="24777"/>
                  </a:moveTo>
                  <a:lnTo>
                    <a:pt x="2" y="24777"/>
                  </a:lnTo>
                  <a:lnTo>
                    <a:pt x="0" y="21406"/>
                  </a:lnTo>
                  <a:lnTo>
                    <a:pt x="1883" y="17869"/>
                  </a:lnTo>
                  <a:lnTo>
                    <a:pt x="6482" y="13240"/>
                  </a:lnTo>
                  <a:lnTo>
                    <a:pt x="20266" y="4112"/>
                  </a:lnTo>
                  <a:lnTo>
                    <a:pt x="36041" y="312"/>
                  </a:lnTo>
                  <a:lnTo>
                    <a:pt x="38845" y="0"/>
                  </a:lnTo>
                  <a:lnTo>
                    <a:pt x="52904" y="6304"/>
                  </a:lnTo>
                  <a:lnTo>
                    <a:pt x="60672" y="13274"/>
                  </a:lnTo>
                  <a:lnTo>
                    <a:pt x="63732" y="17108"/>
                  </a:lnTo>
                  <a:lnTo>
                    <a:pt x="65251" y="30776"/>
                  </a:lnTo>
                  <a:lnTo>
                    <a:pt x="64666" y="39360"/>
                  </a:lnTo>
                  <a:lnTo>
                    <a:pt x="41670" y="85041"/>
                  </a:lnTo>
                  <a:lnTo>
                    <a:pt x="29046" y="106368"/>
                  </a:lnTo>
                  <a:lnTo>
                    <a:pt x="19967" y="118895"/>
                  </a:lnTo>
                  <a:lnTo>
                    <a:pt x="15930" y="129167"/>
                  </a:lnTo>
                  <a:lnTo>
                    <a:pt x="16265" y="133176"/>
                  </a:lnTo>
                  <a:lnTo>
                    <a:pt x="17901" y="136554"/>
                  </a:lnTo>
                  <a:lnTo>
                    <a:pt x="20402" y="139512"/>
                  </a:lnTo>
                  <a:lnTo>
                    <a:pt x="37405" y="147045"/>
                  </a:lnTo>
                  <a:lnTo>
                    <a:pt x="120652" y="1517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SMARTInkShape-3913"/>
            <p:cNvSpPr/>
            <p:nvPr>
              <p:custDataLst>
                <p:tags r:id="rId40"/>
              </p:custDataLst>
            </p:nvPr>
          </p:nvSpPr>
          <p:spPr>
            <a:xfrm>
              <a:off x="8618355" y="933450"/>
              <a:ext cx="81146" cy="18973"/>
            </a:xfrm>
            <a:custGeom>
              <a:avLst/>
              <a:gdLst/>
              <a:ahLst/>
              <a:cxnLst/>
              <a:rect l="0" t="0" r="0" b="0"/>
              <a:pathLst>
                <a:path w="81146" h="18973">
                  <a:moveTo>
                    <a:pt x="17645" y="12700"/>
                  </a:moveTo>
                  <a:lnTo>
                    <a:pt x="17645" y="12700"/>
                  </a:lnTo>
                  <a:lnTo>
                    <a:pt x="5712" y="17726"/>
                  </a:lnTo>
                  <a:lnTo>
                    <a:pt x="0" y="18788"/>
                  </a:lnTo>
                  <a:lnTo>
                    <a:pt x="9123" y="18972"/>
                  </a:lnTo>
                  <a:lnTo>
                    <a:pt x="50153" y="4738"/>
                  </a:lnTo>
                  <a:lnTo>
                    <a:pt x="811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SMARTInkShape-3914"/>
            <p:cNvSpPr/>
            <p:nvPr>
              <p:custDataLst>
                <p:tags r:id="rId41"/>
              </p:custDataLst>
            </p:nvPr>
          </p:nvSpPr>
          <p:spPr>
            <a:xfrm>
              <a:off x="8455718" y="914400"/>
              <a:ext cx="91383" cy="19051"/>
            </a:xfrm>
            <a:custGeom>
              <a:avLst/>
              <a:gdLst/>
              <a:ahLst/>
              <a:cxnLst/>
              <a:rect l="0" t="0" r="0" b="0"/>
              <a:pathLst>
                <a:path w="91383" h="19051">
                  <a:moveTo>
                    <a:pt x="15182" y="19050"/>
                  </a:moveTo>
                  <a:lnTo>
                    <a:pt x="15182" y="19050"/>
                  </a:lnTo>
                  <a:lnTo>
                    <a:pt x="876" y="19050"/>
                  </a:lnTo>
                  <a:lnTo>
                    <a:pt x="0" y="17639"/>
                  </a:lnTo>
                  <a:lnTo>
                    <a:pt x="908" y="12308"/>
                  </a:lnTo>
                  <a:lnTo>
                    <a:pt x="3550" y="10322"/>
                  </a:lnTo>
                  <a:lnTo>
                    <a:pt x="42069" y="2335"/>
                  </a:lnTo>
                  <a:lnTo>
                    <a:pt x="9138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SMARTInkShape-3915"/>
            <p:cNvSpPr/>
            <p:nvPr>
              <p:custDataLst>
                <p:tags r:id="rId42"/>
              </p:custDataLst>
            </p:nvPr>
          </p:nvSpPr>
          <p:spPr>
            <a:xfrm>
              <a:off x="8468127" y="819150"/>
              <a:ext cx="47224" cy="199645"/>
            </a:xfrm>
            <a:custGeom>
              <a:avLst/>
              <a:gdLst/>
              <a:ahLst/>
              <a:cxnLst/>
              <a:rect l="0" t="0" r="0" b="0"/>
              <a:pathLst>
                <a:path w="47224" h="199645">
                  <a:moveTo>
                    <a:pt x="40873" y="0"/>
                  </a:moveTo>
                  <a:lnTo>
                    <a:pt x="40873" y="0"/>
                  </a:lnTo>
                  <a:lnTo>
                    <a:pt x="38992" y="12552"/>
                  </a:lnTo>
                  <a:lnTo>
                    <a:pt x="29336" y="51617"/>
                  </a:lnTo>
                  <a:lnTo>
                    <a:pt x="19502" y="88123"/>
                  </a:lnTo>
                  <a:lnTo>
                    <a:pt x="9500" y="130897"/>
                  </a:lnTo>
                  <a:lnTo>
                    <a:pt x="0" y="178313"/>
                  </a:lnTo>
                  <a:lnTo>
                    <a:pt x="1070" y="191199"/>
                  </a:lnTo>
                  <a:lnTo>
                    <a:pt x="3754" y="195199"/>
                  </a:lnTo>
                  <a:lnTo>
                    <a:pt x="7661" y="197866"/>
                  </a:lnTo>
                  <a:lnTo>
                    <a:pt x="12381" y="199644"/>
                  </a:lnTo>
                  <a:lnTo>
                    <a:pt x="18350" y="198713"/>
                  </a:lnTo>
                  <a:lnTo>
                    <a:pt x="47223" y="184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3916"/>
            <p:cNvSpPr/>
            <p:nvPr>
              <p:custDataLst>
                <p:tags r:id="rId43"/>
              </p:custDataLst>
            </p:nvPr>
          </p:nvSpPr>
          <p:spPr>
            <a:xfrm>
              <a:off x="8223250" y="680594"/>
              <a:ext cx="126574" cy="408592"/>
            </a:xfrm>
            <a:custGeom>
              <a:avLst/>
              <a:gdLst/>
              <a:ahLst/>
              <a:cxnLst/>
              <a:rect l="0" t="0" r="0" b="0"/>
              <a:pathLst>
                <a:path w="126574" h="408592">
                  <a:moveTo>
                    <a:pt x="0" y="11556"/>
                  </a:moveTo>
                  <a:lnTo>
                    <a:pt x="0" y="11556"/>
                  </a:lnTo>
                  <a:lnTo>
                    <a:pt x="8838" y="2718"/>
                  </a:lnTo>
                  <a:lnTo>
                    <a:pt x="9420" y="1430"/>
                  </a:lnTo>
                  <a:lnTo>
                    <a:pt x="9102" y="572"/>
                  </a:lnTo>
                  <a:lnTo>
                    <a:pt x="8184" y="0"/>
                  </a:lnTo>
                  <a:lnTo>
                    <a:pt x="7573" y="324"/>
                  </a:lnTo>
                  <a:lnTo>
                    <a:pt x="3139" y="21279"/>
                  </a:lnTo>
                  <a:lnTo>
                    <a:pt x="7320" y="68166"/>
                  </a:lnTo>
                  <a:lnTo>
                    <a:pt x="15008" y="109286"/>
                  </a:lnTo>
                  <a:lnTo>
                    <a:pt x="24780" y="122255"/>
                  </a:lnTo>
                  <a:lnTo>
                    <a:pt x="37825" y="131311"/>
                  </a:lnTo>
                  <a:lnTo>
                    <a:pt x="50678" y="135336"/>
                  </a:lnTo>
                  <a:lnTo>
                    <a:pt x="57068" y="133587"/>
                  </a:lnTo>
                  <a:lnTo>
                    <a:pt x="88889" y="106291"/>
                  </a:lnTo>
                  <a:lnTo>
                    <a:pt x="101205" y="90974"/>
                  </a:lnTo>
                  <a:lnTo>
                    <a:pt x="111919" y="44417"/>
                  </a:lnTo>
                  <a:lnTo>
                    <a:pt x="113829" y="30538"/>
                  </a:lnTo>
                  <a:lnTo>
                    <a:pt x="113986" y="30561"/>
                  </a:lnTo>
                  <a:lnTo>
                    <a:pt x="114988" y="75339"/>
                  </a:lnTo>
                  <a:lnTo>
                    <a:pt x="119765" y="119596"/>
                  </a:lnTo>
                  <a:lnTo>
                    <a:pt x="124839" y="162380"/>
                  </a:lnTo>
                  <a:lnTo>
                    <a:pt x="126573" y="201666"/>
                  </a:lnTo>
                  <a:lnTo>
                    <a:pt x="124992" y="240041"/>
                  </a:lnTo>
                  <a:lnTo>
                    <a:pt x="118136" y="280820"/>
                  </a:lnTo>
                  <a:lnTo>
                    <a:pt x="109282" y="323761"/>
                  </a:lnTo>
                  <a:lnTo>
                    <a:pt x="92796" y="368828"/>
                  </a:lnTo>
                  <a:lnTo>
                    <a:pt x="77352" y="396344"/>
                  </a:lnTo>
                  <a:lnTo>
                    <a:pt x="68246" y="404823"/>
                  </a:lnTo>
                  <a:lnTo>
                    <a:pt x="59494" y="408591"/>
                  </a:lnTo>
                  <a:lnTo>
                    <a:pt x="55891" y="405363"/>
                  </a:lnTo>
                  <a:lnTo>
                    <a:pt x="50005" y="390487"/>
                  </a:lnTo>
                  <a:lnTo>
                    <a:pt x="57150" y="3227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SMARTInkShape-3917"/>
            <p:cNvSpPr/>
            <p:nvPr>
              <p:custDataLst>
                <p:tags r:id="rId44"/>
              </p:custDataLst>
            </p:nvPr>
          </p:nvSpPr>
          <p:spPr>
            <a:xfrm>
              <a:off x="7956548" y="806812"/>
              <a:ext cx="61970" cy="152039"/>
            </a:xfrm>
            <a:custGeom>
              <a:avLst/>
              <a:gdLst/>
              <a:ahLst/>
              <a:cxnLst/>
              <a:rect l="0" t="0" r="0" b="0"/>
              <a:pathLst>
                <a:path w="61970" h="152039">
                  <a:moveTo>
                    <a:pt x="2" y="18688"/>
                  </a:moveTo>
                  <a:lnTo>
                    <a:pt x="2" y="18688"/>
                  </a:lnTo>
                  <a:lnTo>
                    <a:pt x="0" y="15317"/>
                  </a:lnTo>
                  <a:lnTo>
                    <a:pt x="1883" y="11780"/>
                  </a:lnTo>
                  <a:lnTo>
                    <a:pt x="8840" y="3761"/>
                  </a:lnTo>
                  <a:lnTo>
                    <a:pt x="14748" y="1471"/>
                  </a:lnTo>
                  <a:lnTo>
                    <a:pt x="30039" y="0"/>
                  </a:lnTo>
                  <a:lnTo>
                    <a:pt x="33433" y="1290"/>
                  </a:lnTo>
                  <a:lnTo>
                    <a:pt x="39084" y="6487"/>
                  </a:lnTo>
                  <a:lnTo>
                    <a:pt x="42066" y="13501"/>
                  </a:lnTo>
                  <a:lnTo>
                    <a:pt x="42861" y="17346"/>
                  </a:lnTo>
                  <a:lnTo>
                    <a:pt x="41864" y="25382"/>
                  </a:lnTo>
                  <a:lnTo>
                    <a:pt x="39069" y="32952"/>
                  </a:lnTo>
                  <a:lnTo>
                    <a:pt x="27417" y="48087"/>
                  </a:lnTo>
                  <a:lnTo>
                    <a:pt x="23240" y="52450"/>
                  </a:lnTo>
                  <a:lnTo>
                    <a:pt x="22551" y="54602"/>
                  </a:lnTo>
                  <a:lnTo>
                    <a:pt x="22795" y="56742"/>
                  </a:lnTo>
                  <a:lnTo>
                    <a:pt x="23664" y="58874"/>
                  </a:lnTo>
                  <a:lnTo>
                    <a:pt x="58328" y="105504"/>
                  </a:lnTo>
                  <a:lnTo>
                    <a:pt x="61969" y="118181"/>
                  </a:lnTo>
                  <a:lnTo>
                    <a:pt x="61070" y="122411"/>
                  </a:lnTo>
                  <a:lnTo>
                    <a:pt x="56306" y="130874"/>
                  </a:lnTo>
                  <a:lnTo>
                    <a:pt x="42320" y="143572"/>
                  </a:lnTo>
                  <a:lnTo>
                    <a:pt x="12702" y="1520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SMARTInkShape-3918"/>
            <p:cNvSpPr/>
            <p:nvPr>
              <p:custDataLst>
                <p:tags r:id="rId45"/>
              </p:custDataLst>
            </p:nvPr>
          </p:nvSpPr>
          <p:spPr>
            <a:xfrm>
              <a:off x="7696200" y="576826"/>
              <a:ext cx="204694" cy="502675"/>
            </a:xfrm>
            <a:custGeom>
              <a:avLst/>
              <a:gdLst/>
              <a:ahLst/>
              <a:cxnLst/>
              <a:rect l="0" t="0" r="0" b="0"/>
              <a:pathLst>
                <a:path w="204694" h="502675">
                  <a:moveTo>
                    <a:pt x="0" y="502674"/>
                  </a:moveTo>
                  <a:lnTo>
                    <a:pt x="0" y="502674"/>
                  </a:lnTo>
                  <a:lnTo>
                    <a:pt x="705" y="494090"/>
                  </a:lnTo>
                  <a:lnTo>
                    <a:pt x="14490" y="451640"/>
                  </a:lnTo>
                  <a:lnTo>
                    <a:pt x="19110" y="416762"/>
                  </a:lnTo>
                  <a:lnTo>
                    <a:pt x="27377" y="373424"/>
                  </a:lnTo>
                  <a:lnTo>
                    <a:pt x="31160" y="336594"/>
                  </a:lnTo>
                  <a:lnTo>
                    <a:pt x="36435" y="299184"/>
                  </a:lnTo>
                  <a:lnTo>
                    <a:pt x="43174" y="261288"/>
                  </a:lnTo>
                  <a:lnTo>
                    <a:pt x="54498" y="219721"/>
                  </a:lnTo>
                  <a:lnTo>
                    <a:pt x="65144" y="181008"/>
                  </a:lnTo>
                  <a:lnTo>
                    <a:pt x="76930" y="139813"/>
                  </a:lnTo>
                  <a:lnTo>
                    <a:pt x="88519" y="102925"/>
                  </a:lnTo>
                  <a:lnTo>
                    <a:pt x="109338" y="56352"/>
                  </a:lnTo>
                  <a:lnTo>
                    <a:pt x="138471" y="11054"/>
                  </a:lnTo>
                  <a:lnTo>
                    <a:pt x="145738" y="2424"/>
                  </a:lnTo>
                  <a:lnTo>
                    <a:pt x="149370" y="546"/>
                  </a:lnTo>
                  <a:lnTo>
                    <a:pt x="153202" y="0"/>
                  </a:lnTo>
                  <a:lnTo>
                    <a:pt x="157167" y="341"/>
                  </a:lnTo>
                  <a:lnTo>
                    <a:pt x="160517" y="4802"/>
                  </a:lnTo>
                  <a:lnTo>
                    <a:pt x="167897" y="30601"/>
                  </a:lnTo>
                  <a:lnTo>
                    <a:pt x="168986" y="61607"/>
                  </a:lnTo>
                  <a:lnTo>
                    <a:pt x="159308" y="104008"/>
                  </a:lnTo>
                  <a:lnTo>
                    <a:pt x="143170" y="144434"/>
                  </a:lnTo>
                  <a:lnTo>
                    <a:pt x="129408" y="171734"/>
                  </a:lnTo>
                  <a:lnTo>
                    <a:pt x="129311" y="174097"/>
                  </a:lnTo>
                  <a:lnTo>
                    <a:pt x="129952" y="175673"/>
                  </a:lnTo>
                  <a:lnTo>
                    <a:pt x="133249" y="178129"/>
                  </a:lnTo>
                  <a:lnTo>
                    <a:pt x="178155" y="202275"/>
                  </a:lnTo>
                  <a:lnTo>
                    <a:pt x="195544" y="223088"/>
                  </a:lnTo>
                  <a:lnTo>
                    <a:pt x="202855" y="238949"/>
                  </a:lnTo>
                  <a:lnTo>
                    <a:pt x="204693" y="253524"/>
                  </a:lnTo>
                  <a:lnTo>
                    <a:pt x="204195" y="260374"/>
                  </a:lnTo>
                  <a:lnTo>
                    <a:pt x="197998" y="273629"/>
                  </a:lnTo>
                  <a:lnTo>
                    <a:pt x="182609" y="291111"/>
                  </a:lnTo>
                  <a:lnTo>
                    <a:pt x="171470" y="299285"/>
                  </a:lnTo>
                  <a:lnTo>
                    <a:pt x="161816" y="302918"/>
                  </a:lnTo>
                  <a:lnTo>
                    <a:pt x="150940" y="300769"/>
                  </a:lnTo>
                  <a:lnTo>
                    <a:pt x="145077" y="298221"/>
                  </a:lnTo>
                  <a:lnTo>
                    <a:pt x="141168" y="295111"/>
                  </a:lnTo>
                  <a:lnTo>
                    <a:pt x="133350" y="2804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SMARTInkShape-3919"/>
            <p:cNvSpPr/>
            <p:nvPr>
              <p:custDataLst>
                <p:tags r:id="rId46"/>
              </p:custDataLst>
            </p:nvPr>
          </p:nvSpPr>
          <p:spPr>
            <a:xfrm>
              <a:off x="7601492" y="723900"/>
              <a:ext cx="18509" cy="209551"/>
            </a:xfrm>
            <a:custGeom>
              <a:avLst/>
              <a:gdLst/>
              <a:ahLst/>
              <a:cxnLst/>
              <a:rect l="0" t="0" r="0" b="0"/>
              <a:pathLst>
                <a:path w="18509" h="209551">
                  <a:moveTo>
                    <a:pt x="18508" y="0"/>
                  </a:moveTo>
                  <a:lnTo>
                    <a:pt x="18508" y="0"/>
                  </a:lnTo>
                  <a:lnTo>
                    <a:pt x="15137" y="0"/>
                  </a:lnTo>
                  <a:lnTo>
                    <a:pt x="11601" y="3763"/>
                  </a:lnTo>
                  <a:lnTo>
                    <a:pt x="9670" y="6742"/>
                  </a:lnTo>
                  <a:lnTo>
                    <a:pt x="2207" y="36871"/>
                  </a:lnTo>
                  <a:lnTo>
                    <a:pt x="0" y="78675"/>
                  </a:lnTo>
                  <a:lnTo>
                    <a:pt x="2936" y="117376"/>
                  </a:lnTo>
                  <a:lnTo>
                    <a:pt x="13969" y="156953"/>
                  </a:lnTo>
                  <a:lnTo>
                    <a:pt x="18508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SMARTInkShape-3920"/>
            <p:cNvSpPr/>
            <p:nvPr>
              <p:custDataLst>
                <p:tags r:id="rId47"/>
              </p:custDataLst>
            </p:nvPr>
          </p:nvSpPr>
          <p:spPr>
            <a:xfrm>
              <a:off x="7505700" y="774700"/>
              <a:ext cx="139701" cy="21200"/>
            </a:xfrm>
            <a:custGeom>
              <a:avLst/>
              <a:gdLst/>
              <a:ahLst/>
              <a:cxnLst/>
              <a:rect l="0" t="0" r="0" b="0"/>
              <a:pathLst>
                <a:path w="139701" h="21200">
                  <a:moveTo>
                    <a:pt x="0" y="0"/>
                  </a:moveTo>
                  <a:lnTo>
                    <a:pt x="0" y="0"/>
                  </a:lnTo>
                  <a:lnTo>
                    <a:pt x="3370" y="0"/>
                  </a:lnTo>
                  <a:lnTo>
                    <a:pt x="6907" y="1881"/>
                  </a:lnTo>
                  <a:lnTo>
                    <a:pt x="24571" y="14927"/>
                  </a:lnTo>
                  <a:lnTo>
                    <a:pt x="46478" y="21199"/>
                  </a:lnTo>
                  <a:lnTo>
                    <a:pt x="90555" y="20206"/>
                  </a:lnTo>
                  <a:lnTo>
                    <a:pt x="13970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4" name="SMARTInkShape-Group732"/>
          <p:cNvGrpSpPr/>
          <p:nvPr/>
        </p:nvGrpSpPr>
        <p:grpSpPr>
          <a:xfrm>
            <a:off x="6712034" y="670030"/>
            <a:ext cx="513384" cy="390672"/>
            <a:chOff x="6712034" y="670030"/>
            <a:chExt cx="513384" cy="390672"/>
          </a:xfrm>
        </p:grpSpPr>
        <p:sp>
          <p:nvSpPr>
            <p:cNvPr id="379" name="SMARTInkShape-3921"/>
            <p:cNvSpPr/>
            <p:nvPr>
              <p:custDataLst>
                <p:tags r:id="rId34"/>
              </p:custDataLst>
            </p:nvPr>
          </p:nvSpPr>
          <p:spPr>
            <a:xfrm>
              <a:off x="7200900" y="869950"/>
              <a:ext cx="24518" cy="82551"/>
            </a:xfrm>
            <a:custGeom>
              <a:avLst/>
              <a:gdLst/>
              <a:ahLst/>
              <a:cxnLst/>
              <a:rect l="0" t="0" r="0" b="0"/>
              <a:pathLst>
                <a:path w="24518" h="82551">
                  <a:moveTo>
                    <a:pt x="19050" y="0"/>
                  </a:moveTo>
                  <a:lnTo>
                    <a:pt x="19050" y="0"/>
                  </a:lnTo>
                  <a:lnTo>
                    <a:pt x="24517" y="0"/>
                  </a:lnTo>
                  <a:lnTo>
                    <a:pt x="12546" y="42063"/>
                  </a:lnTo>
                  <a:lnTo>
                    <a:pt x="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SMARTInkShape-3922"/>
            <p:cNvSpPr/>
            <p:nvPr>
              <p:custDataLst>
                <p:tags r:id="rId35"/>
              </p:custDataLst>
            </p:nvPr>
          </p:nvSpPr>
          <p:spPr>
            <a:xfrm>
              <a:off x="7099298" y="908050"/>
              <a:ext cx="50803" cy="12309"/>
            </a:xfrm>
            <a:custGeom>
              <a:avLst/>
              <a:gdLst/>
              <a:ahLst/>
              <a:cxnLst/>
              <a:rect l="0" t="0" r="0" b="0"/>
              <a:pathLst>
                <a:path w="50803" h="12309">
                  <a:moveTo>
                    <a:pt x="2" y="6350"/>
                  </a:moveTo>
                  <a:lnTo>
                    <a:pt x="2" y="6350"/>
                  </a:lnTo>
                  <a:lnTo>
                    <a:pt x="0" y="9721"/>
                  </a:lnTo>
                  <a:lnTo>
                    <a:pt x="707" y="10714"/>
                  </a:lnTo>
                  <a:lnTo>
                    <a:pt x="1883" y="11376"/>
                  </a:lnTo>
                  <a:lnTo>
                    <a:pt x="8791" y="12308"/>
                  </a:lnTo>
                  <a:lnTo>
                    <a:pt x="16607" y="11820"/>
                  </a:lnTo>
                  <a:lnTo>
                    <a:pt x="5080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SMARTInkShape-3923"/>
            <p:cNvSpPr/>
            <p:nvPr>
              <p:custDataLst>
                <p:tags r:id="rId36"/>
              </p:custDataLst>
            </p:nvPr>
          </p:nvSpPr>
          <p:spPr>
            <a:xfrm>
              <a:off x="6928733" y="889000"/>
              <a:ext cx="88018" cy="12701"/>
            </a:xfrm>
            <a:custGeom>
              <a:avLst/>
              <a:gdLst/>
              <a:ahLst/>
              <a:cxnLst/>
              <a:rect l="0" t="0" r="0" b="0"/>
              <a:pathLst>
                <a:path w="88018" h="12701">
                  <a:moveTo>
                    <a:pt x="5467" y="12700"/>
                  </a:moveTo>
                  <a:lnTo>
                    <a:pt x="5467" y="12700"/>
                  </a:lnTo>
                  <a:lnTo>
                    <a:pt x="0" y="12700"/>
                  </a:lnTo>
                  <a:lnTo>
                    <a:pt x="9430" y="11994"/>
                  </a:lnTo>
                  <a:lnTo>
                    <a:pt x="26763" y="7674"/>
                  </a:lnTo>
                  <a:lnTo>
                    <a:pt x="880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SMARTInkShape-3924"/>
            <p:cNvSpPr/>
            <p:nvPr>
              <p:custDataLst>
                <p:tags r:id="rId37"/>
              </p:custDataLst>
            </p:nvPr>
          </p:nvSpPr>
          <p:spPr>
            <a:xfrm>
              <a:off x="6953829" y="796442"/>
              <a:ext cx="50222" cy="202156"/>
            </a:xfrm>
            <a:custGeom>
              <a:avLst/>
              <a:gdLst/>
              <a:ahLst/>
              <a:cxnLst/>
              <a:rect l="0" t="0" r="0" b="0"/>
              <a:pathLst>
                <a:path w="50222" h="202156">
                  <a:moveTo>
                    <a:pt x="31171" y="3658"/>
                  </a:moveTo>
                  <a:lnTo>
                    <a:pt x="31171" y="3658"/>
                  </a:lnTo>
                  <a:lnTo>
                    <a:pt x="31169" y="287"/>
                  </a:lnTo>
                  <a:lnTo>
                    <a:pt x="32582" y="0"/>
                  </a:lnTo>
                  <a:lnTo>
                    <a:pt x="37912" y="1562"/>
                  </a:lnTo>
                  <a:lnTo>
                    <a:pt x="39898" y="3672"/>
                  </a:lnTo>
                  <a:lnTo>
                    <a:pt x="42105" y="9779"/>
                  </a:lnTo>
                  <a:lnTo>
                    <a:pt x="31706" y="53173"/>
                  </a:lnTo>
                  <a:lnTo>
                    <a:pt x="16999" y="99575"/>
                  </a:lnTo>
                  <a:lnTo>
                    <a:pt x="6021" y="140998"/>
                  </a:lnTo>
                  <a:lnTo>
                    <a:pt x="291" y="183455"/>
                  </a:lnTo>
                  <a:lnTo>
                    <a:pt x="0" y="189140"/>
                  </a:lnTo>
                  <a:lnTo>
                    <a:pt x="1218" y="193635"/>
                  </a:lnTo>
                  <a:lnTo>
                    <a:pt x="6335" y="200511"/>
                  </a:lnTo>
                  <a:lnTo>
                    <a:pt x="8969" y="201921"/>
                  </a:lnTo>
                  <a:lnTo>
                    <a:pt x="11430" y="202155"/>
                  </a:lnTo>
                  <a:lnTo>
                    <a:pt x="30565" y="194091"/>
                  </a:lnTo>
                  <a:lnTo>
                    <a:pt x="50221" y="1751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SMARTInkShape-3925"/>
            <p:cNvSpPr/>
            <p:nvPr>
              <p:custDataLst>
                <p:tags r:id="rId38"/>
              </p:custDataLst>
            </p:nvPr>
          </p:nvSpPr>
          <p:spPr>
            <a:xfrm>
              <a:off x="6712034" y="670030"/>
              <a:ext cx="126839" cy="390672"/>
            </a:xfrm>
            <a:custGeom>
              <a:avLst/>
              <a:gdLst/>
              <a:ahLst/>
              <a:cxnLst/>
              <a:rect l="0" t="0" r="0" b="0"/>
              <a:pathLst>
                <a:path w="126839" h="390672">
                  <a:moveTo>
                    <a:pt x="12616" y="9420"/>
                  </a:moveTo>
                  <a:lnTo>
                    <a:pt x="12616" y="9420"/>
                  </a:lnTo>
                  <a:lnTo>
                    <a:pt x="9245" y="6049"/>
                  </a:lnTo>
                  <a:lnTo>
                    <a:pt x="7590" y="2512"/>
                  </a:lnTo>
                  <a:lnTo>
                    <a:pt x="7149" y="582"/>
                  </a:lnTo>
                  <a:lnTo>
                    <a:pt x="6148" y="0"/>
                  </a:lnTo>
                  <a:lnTo>
                    <a:pt x="4776" y="318"/>
                  </a:lnTo>
                  <a:lnTo>
                    <a:pt x="3156" y="1235"/>
                  </a:lnTo>
                  <a:lnTo>
                    <a:pt x="2076" y="3258"/>
                  </a:lnTo>
                  <a:lnTo>
                    <a:pt x="556" y="15669"/>
                  </a:lnTo>
                  <a:lnTo>
                    <a:pt x="0" y="61487"/>
                  </a:lnTo>
                  <a:lnTo>
                    <a:pt x="6682" y="90856"/>
                  </a:lnTo>
                  <a:lnTo>
                    <a:pt x="15623" y="105821"/>
                  </a:lnTo>
                  <a:lnTo>
                    <a:pt x="28794" y="118417"/>
                  </a:lnTo>
                  <a:lnTo>
                    <a:pt x="31868" y="120184"/>
                  </a:lnTo>
                  <a:lnTo>
                    <a:pt x="42810" y="118386"/>
                  </a:lnTo>
                  <a:lnTo>
                    <a:pt x="49678" y="115930"/>
                  </a:lnTo>
                  <a:lnTo>
                    <a:pt x="85354" y="86211"/>
                  </a:lnTo>
                  <a:lnTo>
                    <a:pt x="99001" y="64472"/>
                  </a:lnTo>
                  <a:lnTo>
                    <a:pt x="116750" y="20859"/>
                  </a:lnTo>
                  <a:lnTo>
                    <a:pt x="119435" y="10222"/>
                  </a:lnTo>
                  <a:lnTo>
                    <a:pt x="119812" y="9955"/>
                  </a:lnTo>
                  <a:lnTo>
                    <a:pt x="120500" y="48191"/>
                  </a:lnTo>
                  <a:lnTo>
                    <a:pt x="120552" y="91240"/>
                  </a:lnTo>
                  <a:lnTo>
                    <a:pt x="120563" y="129847"/>
                  </a:lnTo>
                  <a:lnTo>
                    <a:pt x="122447" y="168104"/>
                  </a:lnTo>
                  <a:lnTo>
                    <a:pt x="125592" y="210013"/>
                  </a:lnTo>
                  <a:lnTo>
                    <a:pt x="126523" y="248772"/>
                  </a:lnTo>
                  <a:lnTo>
                    <a:pt x="126838" y="290944"/>
                  </a:lnTo>
                  <a:lnTo>
                    <a:pt x="120151" y="334291"/>
                  </a:lnTo>
                  <a:lnTo>
                    <a:pt x="105249" y="377112"/>
                  </a:lnTo>
                  <a:lnTo>
                    <a:pt x="97060" y="387563"/>
                  </a:lnTo>
                  <a:lnTo>
                    <a:pt x="92196" y="389926"/>
                  </a:lnTo>
                  <a:lnTo>
                    <a:pt x="81146" y="390671"/>
                  </a:lnTo>
                  <a:lnTo>
                    <a:pt x="75941" y="388471"/>
                  </a:lnTo>
                  <a:lnTo>
                    <a:pt x="66395" y="380381"/>
                  </a:lnTo>
                  <a:lnTo>
                    <a:pt x="56460" y="357185"/>
                  </a:lnTo>
                  <a:lnTo>
                    <a:pt x="57066" y="3142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9" name="SMARTInkShape-Group733"/>
          <p:cNvGrpSpPr/>
          <p:nvPr/>
        </p:nvGrpSpPr>
        <p:grpSpPr>
          <a:xfrm>
            <a:off x="5949950" y="598449"/>
            <a:ext cx="501651" cy="512802"/>
            <a:chOff x="5949950" y="598449"/>
            <a:chExt cx="501651" cy="512802"/>
          </a:xfrm>
        </p:grpSpPr>
        <p:sp>
          <p:nvSpPr>
            <p:cNvPr id="385" name="SMARTInkShape-3926"/>
            <p:cNvSpPr/>
            <p:nvPr>
              <p:custDataLst>
                <p:tags r:id="rId30"/>
              </p:custDataLst>
            </p:nvPr>
          </p:nvSpPr>
          <p:spPr>
            <a:xfrm>
              <a:off x="6346929" y="817186"/>
              <a:ext cx="104672" cy="119725"/>
            </a:xfrm>
            <a:custGeom>
              <a:avLst/>
              <a:gdLst/>
              <a:ahLst/>
              <a:cxnLst/>
              <a:rect l="0" t="0" r="0" b="0"/>
              <a:pathLst>
                <a:path w="104672" h="119725">
                  <a:moveTo>
                    <a:pt x="9421" y="27364"/>
                  </a:moveTo>
                  <a:lnTo>
                    <a:pt x="9421" y="27364"/>
                  </a:lnTo>
                  <a:lnTo>
                    <a:pt x="4352" y="21589"/>
                  </a:lnTo>
                  <a:lnTo>
                    <a:pt x="582" y="15155"/>
                  </a:lnTo>
                  <a:lnTo>
                    <a:pt x="0" y="12169"/>
                  </a:lnTo>
                  <a:lnTo>
                    <a:pt x="318" y="9473"/>
                  </a:lnTo>
                  <a:lnTo>
                    <a:pt x="1236" y="6970"/>
                  </a:lnTo>
                  <a:lnTo>
                    <a:pt x="7900" y="2307"/>
                  </a:lnTo>
                  <a:lnTo>
                    <a:pt x="12640" y="76"/>
                  </a:lnTo>
                  <a:lnTo>
                    <a:pt x="17917" y="0"/>
                  </a:lnTo>
                  <a:lnTo>
                    <a:pt x="29424" y="3678"/>
                  </a:lnTo>
                  <a:lnTo>
                    <a:pt x="44431" y="13682"/>
                  </a:lnTo>
                  <a:lnTo>
                    <a:pt x="46873" y="19654"/>
                  </a:lnTo>
                  <a:lnTo>
                    <a:pt x="46937" y="43502"/>
                  </a:lnTo>
                  <a:lnTo>
                    <a:pt x="38699" y="77781"/>
                  </a:lnTo>
                  <a:lnTo>
                    <a:pt x="24227" y="112859"/>
                  </a:lnTo>
                  <a:lnTo>
                    <a:pt x="24936" y="116111"/>
                  </a:lnTo>
                  <a:lnTo>
                    <a:pt x="26820" y="118279"/>
                  </a:lnTo>
                  <a:lnTo>
                    <a:pt x="29486" y="119724"/>
                  </a:lnTo>
                  <a:lnTo>
                    <a:pt x="58409" y="116974"/>
                  </a:lnTo>
                  <a:lnTo>
                    <a:pt x="104671" y="1099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SMARTInkShape-3927"/>
            <p:cNvSpPr/>
            <p:nvPr>
              <p:custDataLst>
                <p:tags r:id="rId31"/>
              </p:custDataLst>
            </p:nvPr>
          </p:nvSpPr>
          <p:spPr>
            <a:xfrm>
              <a:off x="6130729" y="598449"/>
              <a:ext cx="178492" cy="512802"/>
            </a:xfrm>
            <a:custGeom>
              <a:avLst/>
              <a:gdLst/>
              <a:ahLst/>
              <a:cxnLst/>
              <a:rect l="0" t="0" r="0" b="0"/>
              <a:pathLst>
                <a:path w="178492" h="512802">
                  <a:moveTo>
                    <a:pt x="3371" y="512801"/>
                  </a:moveTo>
                  <a:lnTo>
                    <a:pt x="3371" y="512801"/>
                  </a:lnTo>
                  <a:lnTo>
                    <a:pt x="0" y="506059"/>
                  </a:lnTo>
                  <a:lnTo>
                    <a:pt x="2956" y="464442"/>
                  </a:lnTo>
                  <a:lnTo>
                    <a:pt x="3316" y="419963"/>
                  </a:lnTo>
                  <a:lnTo>
                    <a:pt x="6724" y="382361"/>
                  </a:lnTo>
                  <a:lnTo>
                    <a:pt x="12204" y="348955"/>
                  </a:lnTo>
                  <a:lnTo>
                    <a:pt x="16234" y="316979"/>
                  </a:lnTo>
                  <a:lnTo>
                    <a:pt x="21083" y="276897"/>
                  </a:lnTo>
                  <a:lnTo>
                    <a:pt x="27942" y="233212"/>
                  </a:lnTo>
                  <a:lnTo>
                    <a:pt x="33811" y="199215"/>
                  </a:lnTo>
                  <a:lnTo>
                    <a:pt x="39478" y="168818"/>
                  </a:lnTo>
                  <a:lnTo>
                    <a:pt x="46699" y="131790"/>
                  </a:lnTo>
                  <a:lnTo>
                    <a:pt x="56495" y="95578"/>
                  </a:lnTo>
                  <a:lnTo>
                    <a:pt x="70147" y="52864"/>
                  </a:lnTo>
                  <a:lnTo>
                    <a:pt x="82422" y="24922"/>
                  </a:lnTo>
                  <a:lnTo>
                    <a:pt x="92833" y="10216"/>
                  </a:lnTo>
                  <a:lnTo>
                    <a:pt x="102164" y="3680"/>
                  </a:lnTo>
                  <a:lnTo>
                    <a:pt x="115350" y="0"/>
                  </a:lnTo>
                  <a:lnTo>
                    <a:pt x="118241" y="3717"/>
                  </a:lnTo>
                  <a:lnTo>
                    <a:pt x="122878" y="38218"/>
                  </a:lnTo>
                  <a:lnTo>
                    <a:pt x="122103" y="58459"/>
                  </a:lnTo>
                  <a:lnTo>
                    <a:pt x="111986" y="102079"/>
                  </a:lnTo>
                  <a:lnTo>
                    <a:pt x="101531" y="144245"/>
                  </a:lnTo>
                  <a:lnTo>
                    <a:pt x="99915" y="157087"/>
                  </a:lnTo>
                  <a:lnTo>
                    <a:pt x="100895" y="162064"/>
                  </a:lnTo>
                  <a:lnTo>
                    <a:pt x="105747" y="169475"/>
                  </a:lnTo>
                  <a:lnTo>
                    <a:pt x="152842" y="195759"/>
                  </a:lnTo>
                  <a:lnTo>
                    <a:pt x="158051" y="199840"/>
                  </a:lnTo>
                  <a:lnTo>
                    <a:pt x="172125" y="222438"/>
                  </a:lnTo>
                  <a:lnTo>
                    <a:pt x="178491" y="244734"/>
                  </a:lnTo>
                  <a:lnTo>
                    <a:pt x="177973" y="250834"/>
                  </a:lnTo>
                  <a:lnTo>
                    <a:pt x="173635" y="261375"/>
                  </a:lnTo>
                  <a:lnTo>
                    <a:pt x="159887" y="281985"/>
                  </a:lnTo>
                  <a:lnTo>
                    <a:pt x="142784" y="292153"/>
                  </a:lnTo>
                  <a:lnTo>
                    <a:pt x="124598" y="297613"/>
                  </a:lnTo>
                  <a:lnTo>
                    <a:pt x="104971" y="2969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SMARTInkShape-3928"/>
            <p:cNvSpPr/>
            <p:nvPr>
              <p:custDataLst>
                <p:tags r:id="rId32"/>
              </p:custDataLst>
            </p:nvPr>
          </p:nvSpPr>
          <p:spPr>
            <a:xfrm>
              <a:off x="6007362" y="800100"/>
              <a:ext cx="44189" cy="196851"/>
            </a:xfrm>
            <a:custGeom>
              <a:avLst/>
              <a:gdLst/>
              <a:ahLst/>
              <a:cxnLst/>
              <a:rect l="0" t="0" r="0" b="0"/>
              <a:pathLst>
                <a:path w="44189" h="196851">
                  <a:moveTo>
                    <a:pt x="6088" y="0"/>
                  </a:moveTo>
                  <a:lnTo>
                    <a:pt x="6088" y="0"/>
                  </a:lnTo>
                  <a:lnTo>
                    <a:pt x="2717" y="3371"/>
                  </a:lnTo>
                  <a:lnTo>
                    <a:pt x="1062" y="6908"/>
                  </a:lnTo>
                  <a:lnTo>
                    <a:pt x="0" y="25040"/>
                  </a:lnTo>
                  <a:lnTo>
                    <a:pt x="9224" y="69596"/>
                  </a:lnTo>
                  <a:lnTo>
                    <a:pt x="18570" y="115713"/>
                  </a:lnTo>
                  <a:lnTo>
                    <a:pt x="30049" y="159825"/>
                  </a:lnTo>
                  <a:lnTo>
                    <a:pt x="44188" y="196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SMARTInkShape-3929"/>
            <p:cNvSpPr/>
            <p:nvPr>
              <p:custDataLst>
                <p:tags r:id="rId33"/>
              </p:custDataLst>
            </p:nvPr>
          </p:nvSpPr>
          <p:spPr>
            <a:xfrm>
              <a:off x="5949950" y="838200"/>
              <a:ext cx="101601" cy="25401"/>
            </a:xfrm>
            <a:custGeom>
              <a:avLst/>
              <a:gdLst/>
              <a:ahLst/>
              <a:cxnLst/>
              <a:rect l="0" t="0" r="0" b="0"/>
              <a:pathLst>
                <a:path w="101601" h="25401">
                  <a:moveTo>
                    <a:pt x="0" y="25400"/>
                  </a:moveTo>
                  <a:lnTo>
                    <a:pt x="0" y="25400"/>
                  </a:lnTo>
                  <a:lnTo>
                    <a:pt x="42633" y="14569"/>
                  </a:lnTo>
                  <a:lnTo>
                    <a:pt x="101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5" name="SMARTInkShape-Group734"/>
          <p:cNvGrpSpPr/>
          <p:nvPr/>
        </p:nvGrpSpPr>
        <p:grpSpPr>
          <a:xfrm>
            <a:off x="5003800" y="647424"/>
            <a:ext cx="679451" cy="490773"/>
            <a:chOff x="5003800" y="647424"/>
            <a:chExt cx="679451" cy="490773"/>
          </a:xfrm>
        </p:grpSpPr>
        <p:sp>
          <p:nvSpPr>
            <p:cNvPr id="390" name="SMARTInkShape-3930"/>
            <p:cNvSpPr/>
            <p:nvPr>
              <p:custDataLst>
                <p:tags r:id="rId25"/>
              </p:custDataLst>
            </p:nvPr>
          </p:nvSpPr>
          <p:spPr>
            <a:xfrm>
              <a:off x="5597041" y="908050"/>
              <a:ext cx="86210" cy="50801"/>
            </a:xfrm>
            <a:custGeom>
              <a:avLst/>
              <a:gdLst/>
              <a:ahLst/>
              <a:cxnLst/>
              <a:rect l="0" t="0" r="0" b="0"/>
              <a:pathLst>
                <a:path w="86210" h="50801">
                  <a:moveTo>
                    <a:pt x="3659" y="50800"/>
                  </a:moveTo>
                  <a:lnTo>
                    <a:pt x="3659" y="50800"/>
                  </a:lnTo>
                  <a:lnTo>
                    <a:pt x="288" y="50800"/>
                  </a:lnTo>
                  <a:lnTo>
                    <a:pt x="0" y="48683"/>
                  </a:lnTo>
                  <a:lnTo>
                    <a:pt x="1563" y="40687"/>
                  </a:lnTo>
                  <a:lnTo>
                    <a:pt x="8372" y="31959"/>
                  </a:lnTo>
                  <a:lnTo>
                    <a:pt x="13151" y="27656"/>
                  </a:lnTo>
                  <a:lnTo>
                    <a:pt x="55988" y="11394"/>
                  </a:lnTo>
                  <a:lnTo>
                    <a:pt x="862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SMARTInkShape-3931"/>
            <p:cNvSpPr/>
            <p:nvPr>
              <p:custDataLst>
                <p:tags r:id="rId26"/>
              </p:custDataLst>
            </p:nvPr>
          </p:nvSpPr>
          <p:spPr>
            <a:xfrm>
              <a:off x="5617044" y="825500"/>
              <a:ext cx="47157" cy="177801"/>
            </a:xfrm>
            <a:custGeom>
              <a:avLst/>
              <a:gdLst/>
              <a:ahLst/>
              <a:cxnLst/>
              <a:rect l="0" t="0" r="0" b="0"/>
              <a:pathLst>
                <a:path w="47157" h="177801">
                  <a:moveTo>
                    <a:pt x="47156" y="0"/>
                  </a:moveTo>
                  <a:lnTo>
                    <a:pt x="47156" y="0"/>
                  </a:lnTo>
                  <a:lnTo>
                    <a:pt x="40677" y="10845"/>
                  </a:lnTo>
                  <a:lnTo>
                    <a:pt x="26120" y="28875"/>
                  </a:lnTo>
                  <a:lnTo>
                    <a:pt x="24666" y="31950"/>
                  </a:lnTo>
                  <a:lnTo>
                    <a:pt x="18376" y="70564"/>
                  </a:lnTo>
                  <a:lnTo>
                    <a:pt x="7527" y="117420"/>
                  </a:lnTo>
                  <a:lnTo>
                    <a:pt x="0" y="157824"/>
                  </a:lnTo>
                  <a:lnTo>
                    <a:pt x="1033" y="168452"/>
                  </a:lnTo>
                  <a:lnTo>
                    <a:pt x="15406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SMARTInkShape-3932"/>
            <p:cNvSpPr/>
            <p:nvPr>
              <p:custDataLst>
                <p:tags r:id="rId27"/>
              </p:custDataLst>
            </p:nvPr>
          </p:nvSpPr>
          <p:spPr>
            <a:xfrm>
              <a:off x="5353312" y="708893"/>
              <a:ext cx="145234" cy="352413"/>
            </a:xfrm>
            <a:custGeom>
              <a:avLst/>
              <a:gdLst/>
              <a:ahLst/>
              <a:cxnLst/>
              <a:rect l="0" t="0" r="0" b="0"/>
              <a:pathLst>
                <a:path w="145234" h="352413">
                  <a:moveTo>
                    <a:pt x="6088" y="21357"/>
                  </a:moveTo>
                  <a:lnTo>
                    <a:pt x="6088" y="21357"/>
                  </a:lnTo>
                  <a:lnTo>
                    <a:pt x="6088" y="17986"/>
                  </a:lnTo>
                  <a:lnTo>
                    <a:pt x="326" y="0"/>
                  </a:lnTo>
                  <a:lnTo>
                    <a:pt x="130" y="63"/>
                  </a:lnTo>
                  <a:lnTo>
                    <a:pt x="0" y="811"/>
                  </a:lnTo>
                  <a:lnTo>
                    <a:pt x="11970" y="36707"/>
                  </a:lnTo>
                  <a:lnTo>
                    <a:pt x="20138" y="76313"/>
                  </a:lnTo>
                  <a:lnTo>
                    <a:pt x="30399" y="109215"/>
                  </a:lnTo>
                  <a:lnTo>
                    <a:pt x="42058" y="122259"/>
                  </a:lnTo>
                  <a:lnTo>
                    <a:pt x="55237" y="128997"/>
                  </a:lnTo>
                  <a:lnTo>
                    <a:pt x="65796" y="129639"/>
                  </a:lnTo>
                  <a:lnTo>
                    <a:pt x="77075" y="123810"/>
                  </a:lnTo>
                  <a:lnTo>
                    <a:pt x="91562" y="110510"/>
                  </a:lnTo>
                  <a:lnTo>
                    <a:pt x="97699" y="100492"/>
                  </a:lnTo>
                  <a:lnTo>
                    <a:pt x="115446" y="53196"/>
                  </a:lnTo>
                  <a:lnTo>
                    <a:pt x="119738" y="42091"/>
                  </a:lnTo>
                  <a:lnTo>
                    <a:pt x="119954" y="42235"/>
                  </a:lnTo>
                  <a:lnTo>
                    <a:pt x="120195" y="44277"/>
                  </a:lnTo>
                  <a:lnTo>
                    <a:pt x="117217" y="79705"/>
                  </a:lnTo>
                  <a:lnTo>
                    <a:pt x="121330" y="116962"/>
                  </a:lnTo>
                  <a:lnTo>
                    <a:pt x="127017" y="154812"/>
                  </a:lnTo>
                  <a:lnTo>
                    <a:pt x="135260" y="195415"/>
                  </a:lnTo>
                  <a:lnTo>
                    <a:pt x="142977" y="239026"/>
                  </a:lnTo>
                  <a:lnTo>
                    <a:pt x="145233" y="280881"/>
                  </a:lnTo>
                  <a:lnTo>
                    <a:pt x="144130" y="295451"/>
                  </a:lnTo>
                  <a:lnTo>
                    <a:pt x="133806" y="326023"/>
                  </a:lnTo>
                  <a:lnTo>
                    <a:pt x="124763" y="343064"/>
                  </a:lnTo>
                  <a:lnTo>
                    <a:pt x="114807" y="349664"/>
                  </a:lnTo>
                  <a:lnTo>
                    <a:pt x="108200" y="352412"/>
                  </a:lnTo>
                  <a:lnTo>
                    <a:pt x="102385" y="352127"/>
                  </a:lnTo>
                  <a:lnTo>
                    <a:pt x="97098" y="349820"/>
                  </a:lnTo>
                  <a:lnTo>
                    <a:pt x="92161" y="346166"/>
                  </a:lnTo>
                  <a:lnTo>
                    <a:pt x="75938" y="3134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SMARTInkShape-3933"/>
            <p:cNvSpPr/>
            <p:nvPr>
              <p:custDataLst>
                <p:tags r:id="rId28"/>
              </p:custDataLst>
            </p:nvPr>
          </p:nvSpPr>
          <p:spPr>
            <a:xfrm>
              <a:off x="5226050" y="895350"/>
              <a:ext cx="22709" cy="76201"/>
            </a:xfrm>
            <a:custGeom>
              <a:avLst/>
              <a:gdLst/>
              <a:ahLst/>
              <a:cxnLst/>
              <a:rect l="0" t="0" r="0" b="0"/>
              <a:pathLst>
                <a:path w="22709" h="76201">
                  <a:moveTo>
                    <a:pt x="19050" y="0"/>
                  </a:moveTo>
                  <a:lnTo>
                    <a:pt x="19050" y="0"/>
                  </a:lnTo>
                  <a:lnTo>
                    <a:pt x="22421" y="3371"/>
                  </a:lnTo>
                  <a:lnTo>
                    <a:pt x="22708" y="5070"/>
                  </a:lnTo>
                  <a:lnTo>
                    <a:pt x="22195" y="6907"/>
                  </a:lnTo>
                  <a:lnTo>
                    <a:pt x="3285" y="41309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SMARTInkShape-3934"/>
            <p:cNvSpPr/>
            <p:nvPr>
              <p:custDataLst>
                <p:tags r:id="rId29"/>
              </p:custDataLst>
            </p:nvPr>
          </p:nvSpPr>
          <p:spPr>
            <a:xfrm>
              <a:off x="5003800" y="647424"/>
              <a:ext cx="153716" cy="490773"/>
            </a:xfrm>
            <a:custGeom>
              <a:avLst/>
              <a:gdLst/>
              <a:ahLst/>
              <a:cxnLst/>
              <a:rect l="0" t="0" r="0" b="0"/>
              <a:pathLst>
                <a:path w="153716" h="490773">
                  <a:moveTo>
                    <a:pt x="0" y="209826"/>
                  </a:moveTo>
                  <a:lnTo>
                    <a:pt x="0" y="209826"/>
                  </a:lnTo>
                  <a:lnTo>
                    <a:pt x="0" y="206455"/>
                  </a:lnTo>
                  <a:lnTo>
                    <a:pt x="705" y="206168"/>
                  </a:lnTo>
                  <a:lnTo>
                    <a:pt x="3370" y="207730"/>
                  </a:lnTo>
                  <a:lnTo>
                    <a:pt x="5026" y="214539"/>
                  </a:lnTo>
                  <a:lnTo>
                    <a:pt x="9460" y="249641"/>
                  </a:lnTo>
                  <a:lnTo>
                    <a:pt x="15110" y="296647"/>
                  </a:lnTo>
                  <a:lnTo>
                    <a:pt x="21254" y="344049"/>
                  </a:lnTo>
                  <a:lnTo>
                    <a:pt x="24171" y="386003"/>
                  </a:lnTo>
                  <a:lnTo>
                    <a:pt x="28407" y="428616"/>
                  </a:lnTo>
                  <a:lnTo>
                    <a:pt x="29428" y="471253"/>
                  </a:lnTo>
                  <a:lnTo>
                    <a:pt x="26484" y="484766"/>
                  </a:lnTo>
                  <a:lnTo>
                    <a:pt x="22825" y="490772"/>
                  </a:lnTo>
                  <a:lnTo>
                    <a:pt x="21567" y="490256"/>
                  </a:lnTo>
                  <a:lnTo>
                    <a:pt x="20168" y="484039"/>
                  </a:lnTo>
                  <a:lnTo>
                    <a:pt x="19197" y="439833"/>
                  </a:lnTo>
                  <a:lnTo>
                    <a:pt x="17213" y="402154"/>
                  </a:lnTo>
                  <a:lnTo>
                    <a:pt x="14705" y="368683"/>
                  </a:lnTo>
                  <a:lnTo>
                    <a:pt x="13294" y="321806"/>
                  </a:lnTo>
                  <a:lnTo>
                    <a:pt x="12965" y="279350"/>
                  </a:lnTo>
                  <a:lnTo>
                    <a:pt x="12817" y="243548"/>
                  </a:lnTo>
                  <a:lnTo>
                    <a:pt x="14616" y="199592"/>
                  </a:lnTo>
                  <a:lnTo>
                    <a:pt x="17737" y="159757"/>
                  </a:lnTo>
                  <a:lnTo>
                    <a:pt x="22423" y="113617"/>
                  </a:lnTo>
                  <a:lnTo>
                    <a:pt x="28310" y="78166"/>
                  </a:lnTo>
                  <a:lnTo>
                    <a:pt x="36296" y="35819"/>
                  </a:lnTo>
                  <a:lnTo>
                    <a:pt x="47287" y="7593"/>
                  </a:lnTo>
                  <a:lnTo>
                    <a:pt x="55353" y="0"/>
                  </a:lnTo>
                  <a:lnTo>
                    <a:pt x="60185" y="2209"/>
                  </a:lnTo>
                  <a:lnTo>
                    <a:pt x="71199" y="15952"/>
                  </a:lnTo>
                  <a:lnTo>
                    <a:pt x="84672" y="57151"/>
                  </a:lnTo>
                  <a:lnTo>
                    <a:pt x="88343" y="104767"/>
                  </a:lnTo>
                  <a:lnTo>
                    <a:pt x="85364" y="144203"/>
                  </a:lnTo>
                  <a:lnTo>
                    <a:pt x="81039" y="180035"/>
                  </a:lnTo>
                  <a:lnTo>
                    <a:pt x="79426" y="183615"/>
                  </a:lnTo>
                  <a:lnTo>
                    <a:pt x="79762" y="186708"/>
                  </a:lnTo>
                  <a:lnTo>
                    <a:pt x="81397" y="189475"/>
                  </a:lnTo>
                  <a:lnTo>
                    <a:pt x="86271" y="193726"/>
                  </a:lnTo>
                  <a:lnTo>
                    <a:pt x="128115" y="212574"/>
                  </a:lnTo>
                  <a:lnTo>
                    <a:pt x="139961" y="223747"/>
                  </a:lnTo>
                  <a:lnTo>
                    <a:pt x="150595" y="243819"/>
                  </a:lnTo>
                  <a:lnTo>
                    <a:pt x="153314" y="251538"/>
                  </a:lnTo>
                  <a:lnTo>
                    <a:pt x="153715" y="258095"/>
                  </a:lnTo>
                  <a:lnTo>
                    <a:pt x="150397" y="269144"/>
                  </a:lnTo>
                  <a:lnTo>
                    <a:pt x="133854" y="286668"/>
                  </a:lnTo>
                  <a:lnTo>
                    <a:pt x="107707" y="298524"/>
                  </a:lnTo>
                  <a:lnTo>
                    <a:pt x="93496" y="300283"/>
                  </a:lnTo>
                  <a:lnTo>
                    <a:pt x="87730" y="299764"/>
                  </a:lnTo>
                  <a:lnTo>
                    <a:pt x="83888" y="298007"/>
                  </a:lnTo>
                  <a:lnTo>
                    <a:pt x="76200" y="2860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2" name="SMARTInkShape-Group735"/>
          <p:cNvGrpSpPr/>
          <p:nvPr/>
        </p:nvGrpSpPr>
        <p:grpSpPr>
          <a:xfrm>
            <a:off x="3652472" y="686428"/>
            <a:ext cx="1097329" cy="515070"/>
            <a:chOff x="3652472" y="686428"/>
            <a:chExt cx="1097329" cy="515070"/>
          </a:xfrm>
        </p:grpSpPr>
        <p:sp>
          <p:nvSpPr>
            <p:cNvPr id="396" name="SMARTInkShape-3935"/>
            <p:cNvSpPr/>
            <p:nvPr>
              <p:custDataLst>
                <p:tags r:id="rId19"/>
              </p:custDataLst>
            </p:nvPr>
          </p:nvSpPr>
          <p:spPr>
            <a:xfrm>
              <a:off x="4671707" y="762000"/>
              <a:ext cx="65394" cy="196851"/>
            </a:xfrm>
            <a:custGeom>
              <a:avLst/>
              <a:gdLst/>
              <a:ahLst/>
              <a:cxnLst/>
              <a:rect l="0" t="0" r="0" b="0"/>
              <a:pathLst>
                <a:path w="65394" h="196851">
                  <a:moveTo>
                    <a:pt x="65393" y="0"/>
                  </a:moveTo>
                  <a:lnTo>
                    <a:pt x="65393" y="0"/>
                  </a:lnTo>
                  <a:lnTo>
                    <a:pt x="43071" y="3371"/>
                  </a:lnTo>
                  <a:lnTo>
                    <a:pt x="15113" y="15580"/>
                  </a:lnTo>
                  <a:lnTo>
                    <a:pt x="4241" y="24799"/>
                  </a:lnTo>
                  <a:lnTo>
                    <a:pt x="1342" y="29232"/>
                  </a:lnTo>
                  <a:lnTo>
                    <a:pt x="0" y="43566"/>
                  </a:lnTo>
                  <a:lnTo>
                    <a:pt x="1519" y="84884"/>
                  </a:lnTo>
                  <a:lnTo>
                    <a:pt x="8751" y="131279"/>
                  </a:lnTo>
                  <a:lnTo>
                    <a:pt x="20943" y="196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SMARTInkShape-3936"/>
            <p:cNvSpPr/>
            <p:nvPr>
              <p:custDataLst>
                <p:tags r:id="rId20"/>
              </p:custDataLst>
            </p:nvPr>
          </p:nvSpPr>
          <p:spPr>
            <a:xfrm>
              <a:off x="4566533" y="831850"/>
              <a:ext cx="183268" cy="18168"/>
            </a:xfrm>
            <a:custGeom>
              <a:avLst/>
              <a:gdLst/>
              <a:ahLst/>
              <a:cxnLst/>
              <a:rect l="0" t="0" r="0" b="0"/>
              <a:pathLst>
                <a:path w="183268" h="18168">
                  <a:moveTo>
                    <a:pt x="5467" y="12700"/>
                  </a:moveTo>
                  <a:lnTo>
                    <a:pt x="5467" y="12700"/>
                  </a:lnTo>
                  <a:lnTo>
                    <a:pt x="2096" y="12700"/>
                  </a:lnTo>
                  <a:lnTo>
                    <a:pt x="1103" y="13405"/>
                  </a:lnTo>
                  <a:lnTo>
                    <a:pt x="441" y="14581"/>
                  </a:lnTo>
                  <a:lnTo>
                    <a:pt x="0" y="16071"/>
                  </a:lnTo>
                  <a:lnTo>
                    <a:pt x="1822" y="17064"/>
                  </a:lnTo>
                  <a:lnTo>
                    <a:pt x="9490" y="18167"/>
                  </a:lnTo>
                  <a:lnTo>
                    <a:pt x="50300" y="13908"/>
                  </a:lnTo>
                  <a:lnTo>
                    <a:pt x="90679" y="12939"/>
                  </a:lnTo>
                  <a:lnTo>
                    <a:pt x="134248" y="7678"/>
                  </a:lnTo>
                  <a:lnTo>
                    <a:pt x="1832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SMARTInkShape-3937"/>
            <p:cNvSpPr/>
            <p:nvPr>
              <p:custDataLst>
                <p:tags r:id="rId21"/>
              </p:custDataLst>
            </p:nvPr>
          </p:nvSpPr>
          <p:spPr>
            <a:xfrm>
              <a:off x="4317392" y="946150"/>
              <a:ext cx="72011" cy="79407"/>
            </a:xfrm>
            <a:custGeom>
              <a:avLst/>
              <a:gdLst/>
              <a:ahLst/>
              <a:cxnLst/>
              <a:rect l="0" t="0" r="0" b="0"/>
              <a:pathLst>
                <a:path w="72011" h="79407">
                  <a:moveTo>
                    <a:pt x="57758" y="12700"/>
                  </a:moveTo>
                  <a:lnTo>
                    <a:pt x="57758" y="12700"/>
                  </a:lnTo>
                  <a:lnTo>
                    <a:pt x="25556" y="13405"/>
                  </a:lnTo>
                  <a:lnTo>
                    <a:pt x="16164" y="16071"/>
                  </a:lnTo>
                  <a:lnTo>
                    <a:pt x="7286" y="25252"/>
                  </a:lnTo>
                  <a:lnTo>
                    <a:pt x="2944" y="31651"/>
                  </a:lnTo>
                  <a:lnTo>
                    <a:pt x="0" y="46288"/>
                  </a:lnTo>
                  <a:lnTo>
                    <a:pt x="1749" y="60789"/>
                  </a:lnTo>
                  <a:lnTo>
                    <a:pt x="7229" y="71938"/>
                  </a:lnTo>
                  <a:lnTo>
                    <a:pt x="12783" y="75475"/>
                  </a:lnTo>
                  <a:lnTo>
                    <a:pt x="28363" y="79406"/>
                  </a:lnTo>
                  <a:lnTo>
                    <a:pt x="50224" y="78247"/>
                  </a:lnTo>
                  <a:lnTo>
                    <a:pt x="55558" y="75448"/>
                  </a:lnTo>
                  <a:lnTo>
                    <a:pt x="63365" y="66694"/>
                  </a:lnTo>
                  <a:lnTo>
                    <a:pt x="71727" y="46494"/>
                  </a:lnTo>
                  <a:lnTo>
                    <a:pt x="72010" y="40168"/>
                  </a:lnTo>
                  <a:lnTo>
                    <a:pt x="68560" y="29377"/>
                  </a:lnTo>
                  <a:lnTo>
                    <a:pt x="323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SMARTInkShape-3938"/>
            <p:cNvSpPr/>
            <p:nvPr>
              <p:custDataLst>
                <p:tags r:id="rId22"/>
              </p:custDataLst>
            </p:nvPr>
          </p:nvSpPr>
          <p:spPr>
            <a:xfrm>
              <a:off x="4102980" y="686428"/>
              <a:ext cx="174908" cy="515070"/>
            </a:xfrm>
            <a:custGeom>
              <a:avLst/>
              <a:gdLst/>
              <a:ahLst/>
              <a:cxnLst/>
              <a:rect l="0" t="0" r="0" b="0"/>
              <a:pathLst>
                <a:path w="174908" h="515070">
                  <a:moveTo>
                    <a:pt x="5470" y="158122"/>
                  </a:moveTo>
                  <a:lnTo>
                    <a:pt x="5470" y="158122"/>
                  </a:lnTo>
                  <a:lnTo>
                    <a:pt x="2099" y="161493"/>
                  </a:lnTo>
                  <a:lnTo>
                    <a:pt x="444" y="166911"/>
                  </a:lnTo>
                  <a:lnTo>
                    <a:pt x="0" y="206944"/>
                  </a:lnTo>
                  <a:lnTo>
                    <a:pt x="4946" y="247533"/>
                  </a:lnTo>
                  <a:lnTo>
                    <a:pt x="14330" y="292172"/>
                  </a:lnTo>
                  <a:lnTo>
                    <a:pt x="21893" y="328055"/>
                  </a:lnTo>
                  <a:lnTo>
                    <a:pt x="28602" y="373808"/>
                  </a:lnTo>
                  <a:lnTo>
                    <a:pt x="34353" y="408923"/>
                  </a:lnTo>
                  <a:lnTo>
                    <a:pt x="37076" y="448960"/>
                  </a:lnTo>
                  <a:lnTo>
                    <a:pt x="42078" y="493247"/>
                  </a:lnTo>
                  <a:lnTo>
                    <a:pt x="43275" y="513048"/>
                  </a:lnTo>
                  <a:lnTo>
                    <a:pt x="42668" y="514684"/>
                  </a:lnTo>
                  <a:lnTo>
                    <a:pt x="41557" y="515069"/>
                  </a:lnTo>
                  <a:lnTo>
                    <a:pt x="40111" y="514620"/>
                  </a:lnTo>
                  <a:lnTo>
                    <a:pt x="36380" y="477707"/>
                  </a:lnTo>
                  <a:lnTo>
                    <a:pt x="27955" y="434298"/>
                  </a:lnTo>
                  <a:lnTo>
                    <a:pt x="21383" y="393998"/>
                  </a:lnTo>
                  <a:lnTo>
                    <a:pt x="18416" y="354541"/>
                  </a:lnTo>
                  <a:lnTo>
                    <a:pt x="13383" y="311884"/>
                  </a:lnTo>
                  <a:lnTo>
                    <a:pt x="8128" y="268670"/>
                  </a:lnTo>
                  <a:lnTo>
                    <a:pt x="6258" y="228036"/>
                  </a:lnTo>
                  <a:lnTo>
                    <a:pt x="5703" y="185736"/>
                  </a:lnTo>
                  <a:lnTo>
                    <a:pt x="5539" y="146784"/>
                  </a:lnTo>
                  <a:lnTo>
                    <a:pt x="6196" y="110469"/>
                  </a:lnTo>
                  <a:lnTo>
                    <a:pt x="9840" y="67724"/>
                  </a:lnTo>
                  <a:lnTo>
                    <a:pt x="15192" y="26567"/>
                  </a:lnTo>
                  <a:lnTo>
                    <a:pt x="21786" y="10753"/>
                  </a:lnTo>
                  <a:lnTo>
                    <a:pt x="29419" y="1373"/>
                  </a:lnTo>
                  <a:lnTo>
                    <a:pt x="34136" y="0"/>
                  </a:lnTo>
                  <a:lnTo>
                    <a:pt x="45022" y="2238"/>
                  </a:lnTo>
                  <a:lnTo>
                    <a:pt x="53152" y="7937"/>
                  </a:lnTo>
                  <a:lnTo>
                    <a:pt x="59822" y="17290"/>
                  </a:lnTo>
                  <a:lnTo>
                    <a:pt x="76372" y="51887"/>
                  </a:lnTo>
                  <a:lnTo>
                    <a:pt x="80623" y="93367"/>
                  </a:lnTo>
                  <a:lnTo>
                    <a:pt x="85941" y="137699"/>
                  </a:lnTo>
                  <a:lnTo>
                    <a:pt x="87096" y="148104"/>
                  </a:lnTo>
                  <a:lnTo>
                    <a:pt x="93255" y="157433"/>
                  </a:lnTo>
                  <a:lnTo>
                    <a:pt x="110502" y="170618"/>
                  </a:lnTo>
                  <a:lnTo>
                    <a:pt x="138244" y="187715"/>
                  </a:lnTo>
                  <a:lnTo>
                    <a:pt x="157699" y="210556"/>
                  </a:lnTo>
                  <a:lnTo>
                    <a:pt x="170128" y="236296"/>
                  </a:lnTo>
                  <a:lnTo>
                    <a:pt x="174907" y="261796"/>
                  </a:lnTo>
                  <a:lnTo>
                    <a:pt x="170381" y="280635"/>
                  </a:lnTo>
                  <a:lnTo>
                    <a:pt x="155933" y="307311"/>
                  </a:lnTo>
                  <a:lnTo>
                    <a:pt x="132087" y="331917"/>
                  </a:lnTo>
                  <a:lnTo>
                    <a:pt x="127276" y="334663"/>
                  </a:lnTo>
                  <a:lnTo>
                    <a:pt x="123362" y="335788"/>
                  </a:lnTo>
                  <a:lnTo>
                    <a:pt x="120048" y="335833"/>
                  </a:lnTo>
                  <a:lnTo>
                    <a:pt x="117839" y="335157"/>
                  </a:lnTo>
                  <a:lnTo>
                    <a:pt x="119770" y="3168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SMARTInkShape-3939"/>
            <p:cNvSpPr/>
            <p:nvPr>
              <p:custDataLst>
                <p:tags r:id="rId23"/>
              </p:custDataLst>
            </p:nvPr>
          </p:nvSpPr>
          <p:spPr>
            <a:xfrm>
              <a:off x="3686861" y="958850"/>
              <a:ext cx="123140" cy="27883"/>
            </a:xfrm>
            <a:custGeom>
              <a:avLst/>
              <a:gdLst/>
              <a:ahLst/>
              <a:cxnLst/>
              <a:rect l="0" t="0" r="0" b="0"/>
              <a:pathLst>
                <a:path w="123140" h="27883">
                  <a:moveTo>
                    <a:pt x="8839" y="12700"/>
                  </a:moveTo>
                  <a:lnTo>
                    <a:pt x="8839" y="12700"/>
                  </a:lnTo>
                  <a:lnTo>
                    <a:pt x="0" y="27006"/>
                  </a:lnTo>
                  <a:lnTo>
                    <a:pt x="1535" y="27882"/>
                  </a:lnTo>
                  <a:lnTo>
                    <a:pt x="10767" y="26973"/>
                  </a:lnTo>
                  <a:lnTo>
                    <a:pt x="51513" y="13674"/>
                  </a:lnTo>
                  <a:lnTo>
                    <a:pt x="12313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SMARTInkShape-3940"/>
            <p:cNvSpPr/>
            <p:nvPr>
              <p:custDataLst>
                <p:tags r:id="rId24"/>
              </p:custDataLst>
            </p:nvPr>
          </p:nvSpPr>
          <p:spPr>
            <a:xfrm>
              <a:off x="3652472" y="844550"/>
              <a:ext cx="132129" cy="44451"/>
            </a:xfrm>
            <a:custGeom>
              <a:avLst/>
              <a:gdLst/>
              <a:ahLst/>
              <a:cxnLst/>
              <a:rect l="0" t="0" r="0" b="0"/>
              <a:pathLst>
                <a:path w="132129" h="44451">
                  <a:moveTo>
                    <a:pt x="17828" y="44450"/>
                  </a:moveTo>
                  <a:lnTo>
                    <a:pt x="17828" y="44450"/>
                  </a:lnTo>
                  <a:lnTo>
                    <a:pt x="8989" y="30144"/>
                  </a:lnTo>
                  <a:lnTo>
                    <a:pt x="1526" y="21268"/>
                  </a:lnTo>
                  <a:lnTo>
                    <a:pt x="0" y="16978"/>
                  </a:lnTo>
                  <a:lnTo>
                    <a:pt x="1003" y="15552"/>
                  </a:lnTo>
                  <a:lnTo>
                    <a:pt x="11275" y="12840"/>
                  </a:lnTo>
                  <a:lnTo>
                    <a:pt x="58549" y="3973"/>
                  </a:lnTo>
                  <a:lnTo>
                    <a:pt x="104423" y="785"/>
                  </a:lnTo>
                  <a:lnTo>
                    <a:pt x="13212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0" name="SMARTInkShape-Group736"/>
          <p:cNvGrpSpPr/>
          <p:nvPr/>
        </p:nvGrpSpPr>
        <p:grpSpPr>
          <a:xfrm>
            <a:off x="2763150" y="463476"/>
            <a:ext cx="602351" cy="826822"/>
            <a:chOff x="2763150" y="463476"/>
            <a:chExt cx="602351" cy="826822"/>
          </a:xfrm>
        </p:grpSpPr>
        <p:sp>
          <p:nvSpPr>
            <p:cNvPr id="403" name="SMARTInkShape-3941"/>
            <p:cNvSpPr/>
            <p:nvPr>
              <p:custDataLst>
                <p:tags r:id="rId12"/>
              </p:custDataLst>
            </p:nvPr>
          </p:nvSpPr>
          <p:spPr>
            <a:xfrm>
              <a:off x="2845164" y="463476"/>
              <a:ext cx="145687" cy="158825"/>
            </a:xfrm>
            <a:custGeom>
              <a:avLst/>
              <a:gdLst/>
              <a:ahLst/>
              <a:cxnLst/>
              <a:rect l="0" t="0" r="0" b="0"/>
              <a:pathLst>
                <a:path w="145687" h="158825">
                  <a:moveTo>
                    <a:pt x="25036" y="44524"/>
                  </a:moveTo>
                  <a:lnTo>
                    <a:pt x="25036" y="44524"/>
                  </a:lnTo>
                  <a:lnTo>
                    <a:pt x="19569" y="39057"/>
                  </a:lnTo>
                  <a:lnTo>
                    <a:pt x="7907" y="71424"/>
                  </a:lnTo>
                  <a:lnTo>
                    <a:pt x="865" y="113988"/>
                  </a:lnTo>
                  <a:lnTo>
                    <a:pt x="0" y="131036"/>
                  </a:lnTo>
                  <a:lnTo>
                    <a:pt x="584" y="132538"/>
                  </a:lnTo>
                  <a:lnTo>
                    <a:pt x="1679" y="132128"/>
                  </a:lnTo>
                  <a:lnTo>
                    <a:pt x="3115" y="130443"/>
                  </a:lnTo>
                  <a:lnTo>
                    <a:pt x="20040" y="89920"/>
                  </a:lnTo>
                  <a:lnTo>
                    <a:pt x="33436" y="45490"/>
                  </a:lnTo>
                  <a:lnTo>
                    <a:pt x="47840" y="11020"/>
                  </a:lnTo>
                  <a:lnTo>
                    <a:pt x="52939" y="3138"/>
                  </a:lnTo>
                  <a:lnTo>
                    <a:pt x="59865" y="0"/>
                  </a:lnTo>
                  <a:lnTo>
                    <a:pt x="68011" y="25"/>
                  </a:lnTo>
                  <a:lnTo>
                    <a:pt x="76969" y="2158"/>
                  </a:lnTo>
                  <a:lnTo>
                    <a:pt x="92567" y="17698"/>
                  </a:lnTo>
                  <a:lnTo>
                    <a:pt x="111367" y="54214"/>
                  </a:lnTo>
                  <a:lnTo>
                    <a:pt x="125875" y="94432"/>
                  </a:lnTo>
                  <a:lnTo>
                    <a:pt x="145686" y="1588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SMARTInkShape-3942"/>
            <p:cNvSpPr/>
            <p:nvPr>
              <p:custDataLst>
                <p:tags r:id="rId13"/>
              </p:custDataLst>
            </p:nvPr>
          </p:nvSpPr>
          <p:spPr>
            <a:xfrm>
              <a:off x="3359150" y="939800"/>
              <a:ext cx="6351" cy="107951"/>
            </a:xfrm>
            <a:custGeom>
              <a:avLst/>
              <a:gdLst/>
              <a:ahLst/>
              <a:cxnLst/>
              <a:rect l="0" t="0" r="0" b="0"/>
              <a:pathLst>
                <a:path w="6351" h="107951">
                  <a:moveTo>
                    <a:pt x="6350" y="0"/>
                  </a:moveTo>
                  <a:lnTo>
                    <a:pt x="6350" y="0"/>
                  </a:lnTo>
                  <a:lnTo>
                    <a:pt x="1986" y="46291"/>
                  </a:lnTo>
                  <a:lnTo>
                    <a:pt x="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SMARTInkShape-3943"/>
            <p:cNvSpPr/>
            <p:nvPr>
              <p:custDataLst>
                <p:tags r:id="rId14"/>
              </p:custDataLst>
            </p:nvPr>
          </p:nvSpPr>
          <p:spPr>
            <a:xfrm>
              <a:off x="3220333" y="984250"/>
              <a:ext cx="30868" cy="120651"/>
            </a:xfrm>
            <a:custGeom>
              <a:avLst/>
              <a:gdLst/>
              <a:ahLst/>
              <a:cxnLst/>
              <a:rect l="0" t="0" r="0" b="0"/>
              <a:pathLst>
                <a:path w="30868" h="120651">
                  <a:moveTo>
                    <a:pt x="5467" y="0"/>
                  </a:moveTo>
                  <a:lnTo>
                    <a:pt x="5467" y="0"/>
                  </a:lnTo>
                  <a:lnTo>
                    <a:pt x="2096" y="0"/>
                  </a:lnTo>
                  <a:lnTo>
                    <a:pt x="1103" y="2117"/>
                  </a:lnTo>
                  <a:lnTo>
                    <a:pt x="0" y="10113"/>
                  </a:lnTo>
                  <a:lnTo>
                    <a:pt x="6991" y="53221"/>
                  </a:lnTo>
                  <a:lnTo>
                    <a:pt x="30867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SMARTInkShape-3944"/>
            <p:cNvSpPr/>
            <p:nvPr>
              <p:custDataLst>
                <p:tags r:id="rId15"/>
              </p:custDataLst>
            </p:nvPr>
          </p:nvSpPr>
          <p:spPr>
            <a:xfrm>
              <a:off x="3177027" y="1016000"/>
              <a:ext cx="99574" cy="17645"/>
            </a:xfrm>
            <a:custGeom>
              <a:avLst/>
              <a:gdLst/>
              <a:ahLst/>
              <a:cxnLst/>
              <a:rect l="0" t="0" r="0" b="0"/>
              <a:pathLst>
                <a:path w="99574" h="17645">
                  <a:moveTo>
                    <a:pt x="17023" y="0"/>
                  </a:moveTo>
                  <a:lnTo>
                    <a:pt x="17023" y="0"/>
                  </a:lnTo>
                  <a:lnTo>
                    <a:pt x="13652" y="6742"/>
                  </a:lnTo>
                  <a:lnTo>
                    <a:pt x="8235" y="11933"/>
                  </a:lnTo>
                  <a:lnTo>
                    <a:pt x="0" y="17644"/>
                  </a:lnTo>
                  <a:lnTo>
                    <a:pt x="41674" y="13037"/>
                  </a:lnTo>
                  <a:lnTo>
                    <a:pt x="9957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SMARTInkShape-3945"/>
            <p:cNvSpPr/>
            <p:nvPr>
              <p:custDataLst>
                <p:tags r:id="rId16"/>
              </p:custDataLst>
            </p:nvPr>
          </p:nvSpPr>
          <p:spPr>
            <a:xfrm>
              <a:off x="3015606" y="1016000"/>
              <a:ext cx="114945" cy="38101"/>
            </a:xfrm>
            <a:custGeom>
              <a:avLst/>
              <a:gdLst/>
              <a:ahLst/>
              <a:cxnLst/>
              <a:rect l="0" t="0" r="0" b="0"/>
              <a:pathLst>
                <a:path w="114945" h="38101">
                  <a:moveTo>
                    <a:pt x="26044" y="38100"/>
                  </a:moveTo>
                  <a:lnTo>
                    <a:pt x="26044" y="38100"/>
                  </a:lnTo>
                  <a:lnTo>
                    <a:pt x="0" y="38100"/>
                  </a:lnTo>
                  <a:lnTo>
                    <a:pt x="215" y="38100"/>
                  </a:lnTo>
                  <a:lnTo>
                    <a:pt x="37234" y="25891"/>
                  </a:lnTo>
                  <a:lnTo>
                    <a:pt x="82033" y="10968"/>
                  </a:lnTo>
                  <a:lnTo>
                    <a:pt x="1149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SMARTInkShape-3946"/>
            <p:cNvSpPr/>
            <p:nvPr>
              <p:custDataLst>
                <p:tags r:id="rId17"/>
              </p:custDataLst>
            </p:nvPr>
          </p:nvSpPr>
          <p:spPr>
            <a:xfrm>
              <a:off x="3079787" y="892862"/>
              <a:ext cx="25364" cy="214422"/>
            </a:xfrm>
            <a:custGeom>
              <a:avLst/>
              <a:gdLst/>
              <a:ahLst/>
              <a:cxnLst/>
              <a:rect l="0" t="0" r="0" b="0"/>
              <a:pathLst>
                <a:path w="25364" h="214422">
                  <a:moveTo>
                    <a:pt x="12663" y="8838"/>
                  </a:moveTo>
                  <a:lnTo>
                    <a:pt x="12663" y="8838"/>
                  </a:lnTo>
                  <a:lnTo>
                    <a:pt x="12663" y="0"/>
                  </a:lnTo>
                  <a:lnTo>
                    <a:pt x="11957" y="124"/>
                  </a:lnTo>
                  <a:lnTo>
                    <a:pt x="9292" y="4024"/>
                  </a:lnTo>
                  <a:lnTo>
                    <a:pt x="3203" y="45043"/>
                  </a:lnTo>
                  <a:lnTo>
                    <a:pt x="923" y="80008"/>
                  </a:lnTo>
                  <a:lnTo>
                    <a:pt x="247" y="120550"/>
                  </a:lnTo>
                  <a:lnTo>
                    <a:pt x="0" y="168075"/>
                  </a:lnTo>
                  <a:lnTo>
                    <a:pt x="3341" y="205000"/>
                  </a:lnTo>
                  <a:lnTo>
                    <a:pt x="6873" y="212438"/>
                  </a:lnTo>
                  <a:lnTo>
                    <a:pt x="8804" y="214421"/>
                  </a:lnTo>
                  <a:lnTo>
                    <a:pt x="11501" y="214332"/>
                  </a:lnTo>
                  <a:lnTo>
                    <a:pt x="18261" y="210471"/>
                  </a:lnTo>
                  <a:lnTo>
                    <a:pt x="25363" y="1993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SMARTInkShape-3947"/>
            <p:cNvSpPr/>
            <p:nvPr>
              <p:custDataLst>
                <p:tags r:id="rId18"/>
              </p:custDataLst>
            </p:nvPr>
          </p:nvSpPr>
          <p:spPr>
            <a:xfrm>
              <a:off x="2763150" y="693294"/>
              <a:ext cx="176507" cy="597004"/>
            </a:xfrm>
            <a:custGeom>
              <a:avLst/>
              <a:gdLst/>
              <a:ahLst/>
              <a:cxnLst/>
              <a:rect l="0" t="0" r="0" b="0"/>
              <a:pathLst>
                <a:path w="176507" h="597004">
                  <a:moveTo>
                    <a:pt x="18150" y="11556"/>
                  </a:moveTo>
                  <a:lnTo>
                    <a:pt x="18150" y="11556"/>
                  </a:lnTo>
                  <a:lnTo>
                    <a:pt x="18150" y="8185"/>
                  </a:lnTo>
                  <a:lnTo>
                    <a:pt x="16268" y="4648"/>
                  </a:lnTo>
                  <a:lnTo>
                    <a:pt x="14779" y="2718"/>
                  </a:lnTo>
                  <a:lnTo>
                    <a:pt x="11242" y="572"/>
                  </a:lnTo>
                  <a:lnTo>
                    <a:pt x="9312" y="0"/>
                  </a:lnTo>
                  <a:lnTo>
                    <a:pt x="8025" y="1735"/>
                  </a:lnTo>
                  <a:lnTo>
                    <a:pt x="2418" y="42326"/>
                  </a:lnTo>
                  <a:lnTo>
                    <a:pt x="83" y="84487"/>
                  </a:lnTo>
                  <a:lnTo>
                    <a:pt x="0" y="124818"/>
                  </a:lnTo>
                  <a:lnTo>
                    <a:pt x="6046" y="171355"/>
                  </a:lnTo>
                  <a:lnTo>
                    <a:pt x="14035" y="207829"/>
                  </a:lnTo>
                  <a:lnTo>
                    <a:pt x="23673" y="227285"/>
                  </a:lnTo>
                  <a:lnTo>
                    <a:pt x="28887" y="230870"/>
                  </a:lnTo>
                  <a:lnTo>
                    <a:pt x="42207" y="232971"/>
                  </a:lnTo>
                  <a:lnTo>
                    <a:pt x="55653" y="227791"/>
                  </a:lnTo>
                  <a:lnTo>
                    <a:pt x="78161" y="210589"/>
                  </a:lnTo>
                  <a:lnTo>
                    <a:pt x="88456" y="194471"/>
                  </a:lnTo>
                  <a:lnTo>
                    <a:pt x="103325" y="151901"/>
                  </a:lnTo>
                  <a:lnTo>
                    <a:pt x="119850" y="108475"/>
                  </a:lnTo>
                  <a:lnTo>
                    <a:pt x="131496" y="61687"/>
                  </a:lnTo>
                  <a:lnTo>
                    <a:pt x="138311" y="18586"/>
                  </a:lnTo>
                  <a:lnTo>
                    <a:pt x="138474" y="18359"/>
                  </a:lnTo>
                  <a:lnTo>
                    <a:pt x="138771" y="65508"/>
                  </a:lnTo>
                  <a:lnTo>
                    <a:pt x="138795" y="106462"/>
                  </a:lnTo>
                  <a:lnTo>
                    <a:pt x="139503" y="150057"/>
                  </a:lnTo>
                  <a:lnTo>
                    <a:pt x="143869" y="196605"/>
                  </a:lnTo>
                  <a:lnTo>
                    <a:pt x="150337" y="237208"/>
                  </a:lnTo>
                  <a:lnTo>
                    <a:pt x="157098" y="272948"/>
                  </a:lnTo>
                  <a:lnTo>
                    <a:pt x="162925" y="310469"/>
                  </a:lnTo>
                  <a:lnTo>
                    <a:pt x="167866" y="349017"/>
                  </a:lnTo>
                  <a:lnTo>
                    <a:pt x="172414" y="389668"/>
                  </a:lnTo>
                  <a:lnTo>
                    <a:pt x="175571" y="435366"/>
                  </a:lnTo>
                  <a:lnTo>
                    <a:pt x="176506" y="481362"/>
                  </a:lnTo>
                  <a:lnTo>
                    <a:pt x="173412" y="527368"/>
                  </a:lnTo>
                  <a:lnTo>
                    <a:pt x="168027" y="558795"/>
                  </a:lnTo>
                  <a:lnTo>
                    <a:pt x="155221" y="584883"/>
                  </a:lnTo>
                  <a:lnTo>
                    <a:pt x="145863" y="594451"/>
                  </a:lnTo>
                  <a:lnTo>
                    <a:pt x="141392" y="597003"/>
                  </a:lnTo>
                  <a:lnTo>
                    <a:pt x="125135" y="596075"/>
                  </a:lnTo>
                  <a:lnTo>
                    <a:pt x="114873" y="593852"/>
                  </a:lnTo>
                  <a:lnTo>
                    <a:pt x="97827" y="583856"/>
                  </a:lnTo>
                  <a:lnTo>
                    <a:pt x="69637" y="554443"/>
                  </a:lnTo>
                  <a:lnTo>
                    <a:pt x="62200" y="540000"/>
                  </a:lnTo>
                  <a:lnTo>
                    <a:pt x="60216" y="533185"/>
                  </a:lnTo>
                  <a:lnTo>
                    <a:pt x="68950" y="494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3" name="SMARTInkShape-Group737"/>
          <p:cNvGrpSpPr/>
          <p:nvPr/>
        </p:nvGrpSpPr>
        <p:grpSpPr>
          <a:xfrm>
            <a:off x="1846422" y="768350"/>
            <a:ext cx="14129" cy="158751"/>
            <a:chOff x="1846422" y="768350"/>
            <a:chExt cx="14129" cy="158751"/>
          </a:xfrm>
        </p:grpSpPr>
        <p:sp>
          <p:nvSpPr>
            <p:cNvPr id="411" name="SMARTInkShape-3948"/>
            <p:cNvSpPr/>
            <p:nvPr>
              <p:custDataLst>
                <p:tags r:id="rId10"/>
              </p:custDataLst>
            </p:nvPr>
          </p:nvSpPr>
          <p:spPr>
            <a:xfrm>
              <a:off x="1846422" y="882650"/>
              <a:ext cx="14129" cy="44451"/>
            </a:xfrm>
            <a:custGeom>
              <a:avLst/>
              <a:gdLst/>
              <a:ahLst/>
              <a:cxnLst/>
              <a:rect l="0" t="0" r="0" b="0"/>
              <a:pathLst>
                <a:path w="14129" h="44451">
                  <a:moveTo>
                    <a:pt x="14128" y="0"/>
                  </a:moveTo>
                  <a:lnTo>
                    <a:pt x="14128" y="0"/>
                  </a:lnTo>
                  <a:lnTo>
                    <a:pt x="13422" y="10139"/>
                  </a:lnTo>
                  <a:lnTo>
                    <a:pt x="5339" y="27612"/>
                  </a:lnTo>
                  <a:lnTo>
                    <a:pt x="344" y="36966"/>
                  </a:lnTo>
                  <a:lnTo>
                    <a:pt x="0" y="39461"/>
                  </a:lnTo>
                  <a:lnTo>
                    <a:pt x="476" y="41124"/>
                  </a:lnTo>
                  <a:lnTo>
                    <a:pt x="1499" y="42233"/>
                  </a:lnTo>
                  <a:lnTo>
                    <a:pt x="7778" y="4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SMARTInkShape-3949"/>
            <p:cNvSpPr/>
            <p:nvPr>
              <p:custDataLst>
                <p:tags r:id="rId11"/>
              </p:custDataLst>
            </p:nvPr>
          </p:nvSpPr>
          <p:spPr>
            <a:xfrm>
              <a:off x="1847850" y="768350"/>
              <a:ext cx="6351" cy="12701"/>
            </a:xfrm>
            <a:custGeom>
              <a:avLst/>
              <a:gdLst/>
              <a:ahLst/>
              <a:cxnLst/>
              <a:rect l="0" t="0" r="0" b="0"/>
              <a:pathLst>
                <a:path w="6351" h="12701">
                  <a:moveTo>
                    <a:pt x="0" y="0"/>
                  </a:moveTo>
                  <a:lnTo>
                    <a:pt x="0" y="0"/>
                  </a:lnTo>
                  <a:lnTo>
                    <a:pt x="5467" y="0"/>
                  </a:lnTo>
                  <a:lnTo>
                    <a:pt x="2717" y="0"/>
                  </a:lnTo>
                  <a:lnTo>
                    <a:pt x="2517" y="706"/>
                  </a:lnTo>
                  <a:lnTo>
                    <a:pt x="635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0" name="SMARTInkShape-Group738"/>
          <p:cNvGrpSpPr/>
          <p:nvPr/>
        </p:nvGrpSpPr>
        <p:grpSpPr>
          <a:xfrm>
            <a:off x="847422" y="560384"/>
            <a:ext cx="811457" cy="365795"/>
            <a:chOff x="847422" y="560384"/>
            <a:chExt cx="811457" cy="365795"/>
          </a:xfrm>
        </p:grpSpPr>
        <p:sp>
          <p:nvSpPr>
            <p:cNvPr id="414" name="SMARTInkShape-3950"/>
            <p:cNvSpPr/>
            <p:nvPr>
              <p:custDataLst>
                <p:tags r:id="rId4"/>
              </p:custDataLst>
            </p:nvPr>
          </p:nvSpPr>
          <p:spPr>
            <a:xfrm>
              <a:off x="1543050" y="573265"/>
              <a:ext cx="115829" cy="334786"/>
            </a:xfrm>
            <a:custGeom>
              <a:avLst/>
              <a:gdLst/>
              <a:ahLst/>
              <a:cxnLst/>
              <a:rect l="0" t="0" r="0" b="0"/>
              <a:pathLst>
                <a:path w="115829" h="334786">
                  <a:moveTo>
                    <a:pt x="0" y="10935"/>
                  </a:moveTo>
                  <a:lnTo>
                    <a:pt x="0" y="10935"/>
                  </a:lnTo>
                  <a:lnTo>
                    <a:pt x="19573" y="2207"/>
                  </a:lnTo>
                  <a:lnTo>
                    <a:pt x="31982" y="0"/>
                  </a:lnTo>
                  <a:lnTo>
                    <a:pt x="38255" y="2940"/>
                  </a:lnTo>
                  <a:lnTo>
                    <a:pt x="57196" y="23931"/>
                  </a:lnTo>
                  <a:lnTo>
                    <a:pt x="78796" y="60748"/>
                  </a:lnTo>
                  <a:lnTo>
                    <a:pt x="97017" y="105520"/>
                  </a:lnTo>
                  <a:lnTo>
                    <a:pt x="108081" y="150830"/>
                  </a:lnTo>
                  <a:lnTo>
                    <a:pt x="115828" y="186519"/>
                  </a:lnTo>
                  <a:lnTo>
                    <a:pt x="109108" y="228452"/>
                  </a:lnTo>
                  <a:lnTo>
                    <a:pt x="93712" y="273254"/>
                  </a:lnTo>
                  <a:lnTo>
                    <a:pt x="57150" y="3347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SMARTInkShape-3951"/>
            <p:cNvSpPr/>
            <p:nvPr>
              <p:custDataLst>
                <p:tags r:id="rId5"/>
              </p:custDataLst>
            </p:nvPr>
          </p:nvSpPr>
          <p:spPr>
            <a:xfrm>
              <a:off x="1422747" y="648076"/>
              <a:ext cx="111283" cy="210817"/>
            </a:xfrm>
            <a:custGeom>
              <a:avLst/>
              <a:gdLst/>
              <a:ahLst/>
              <a:cxnLst/>
              <a:rect l="0" t="0" r="0" b="0"/>
              <a:pathLst>
                <a:path w="111283" h="210817">
                  <a:moveTo>
                    <a:pt x="37753" y="31374"/>
                  </a:moveTo>
                  <a:lnTo>
                    <a:pt x="37753" y="31374"/>
                  </a:lnTo>
                  <a:lnTo>
                    <a:pt x="20076" y="31374"/>
                  </a:lnTo>
                  <a:lnTo>
                    <a:pt x="4528" y="24632"/>
                  </a:lnTo>
                  <a:lnTo>
                    <a:pt x="1492" y="21940"/>
                  </a:lnTo>
                  <a:lnTo>
                    <a:pt x="174" y="19441"/>
                  </a:lnTo>
                  <a:lnTo>
                    <a:pt x="0" y="17068"/>
                  </a:lnTo>
                  <a:lnTo>
                    <a:pt x="1689" y="12551"/>
                  </a:lnTo>
                  <a:lnTo>
                    <a:pt x="3127" y="10359"/>
                  </a:lnTo>
                  <a:lnTo>
                    <a:pt x="22006" y="3902"/>
                  </a:lnTo>
                  <a:lnTo>
                    <a:pt x="62886" y="0"/>
                  </a:lnTo>
                  <a:lnTo>
                    <a:pt x="67914" y="1286"/>
                  </a:lnTo>
                  <a:lnTo>
                    <a:pt x="75382" y="6477"/>
                  </a:lnTo>
                  <a:lnTo>
                    <a:pt x="79171" y="11607"/>
                  </a:lnTo>
                  <a:lnTo>
                    <a:pt x="80182" y="13963"/>
                  </a:lnTo>
                  <a:lnTo>
                    <a:pt x="74862" y="30762"/>
                  </a:lnTo>
                  <a:lnTo>
                    <a:pt x="44932" y="75243"/>
                  </a:lnTo>
                  <a:lnTo>
                    <a:pt x="42539" y="79670"/>
                  </a:lnTo>
                  <a:lnTo>
                    <a:pt x="41649" y="83327"/>
                  </a:lnTo>
                  <a:lnTo>
                    <a:pt x="41762" y="86470"/>
                  </a:lnTo>
                  <a:lnTo>
                    <a:pt x="42542" y="89271"/>
                  </a:lnTo>
                  <a:lnTo>
                    <a:pt x="49054" y="94266"/>
                  </a:lnTo>
                  <a:lnTo>
                    <a:pt x="90939" y="120590"/>
                  </a:lnTo>
                  <a:lnTo>
                    <a:pt x="104939" y="134949"/>
                  </a:lnTo>
                  <a:lnTo>
                    <a:pt x="109947" y="148433"/>
                  </a:lnTo>
                  <a:lnTo>
                    <a:pt x="111282" y="155980"/>
                  </a:lnTo>
                  <a:lnTo>
                    <a:pt x="109003" y="170010"/>
                  </a:lnTo>
                  <a:lnTo>
                    <a:pt x="92671" y="199635"/>
                  </a:lnTo>
                  <a:lnTo>
                    <a:pt x="81211" y="208462"/>
                  </a:lnTo>
                  <a:lnTo>
                    <a:pt x="75192" y="210816"/>
                  </a:lnTo>
                  <a:lnTo>
                    <a:pt x="69768" y="210269"/>
                  </a:lnTo>
                  <a:lnTo>
                    <a:pt x="50453" y="1964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SMARTInkShape-3952"/>
            <p:cNvSpPr/>
            <p:nvPr>
              <p:custDataLst>
                <p:tags r:id="rId6"/>
              </p:custDataLst>
            </p:nvPr>
          </p:nvSpPr>
          <p:spPr>
            <a:xfrm>
              <a:off x="1322173" y="562080"/>
              <a:ext cx="68478" cy="295171"/>
            </a:xfrm>
            <a:custGeom>
              <a:avLst/>
              <a:gdLst/>
              <a:ahLst/>
              <a:cxnLst/>
              <a:rect l="0" t="0" r="0" b="0"/>
              <a:pathLst>
                <a:path w="68478" h="295171">
                  <a:moveTo>
                    <a:pt x="62127" y="9420"/>
                  </a:moveTo>
                  <a:lnTo>
                    <a:pt x="62127" y="9420"/>
                  </a:lnTo>
                  <a:lnTo>
                    <a:pt x="62127" y="6049"/>
                  </a:lnTo>
                  <a:lnTo>
                    <a:pt x="58364" y="2512"/>
                  </a:lnTo>
                  <a:lnTo>
                    <a:pt x="55385" y="582"/>
                  </a:lnTo>
                  <a:lnTo>
                    <a:pt x="52693" y="0"/>
                  </a:lnTo>
                  <a:lnTo>
                    <a:pt x="50194" y="318"/>
                  </a:lnTo>
                  <a:lnTo>
                    <a:pt x="47822" y="1235"/>
                  </a:lnTo>
                  <a:lnTo>
                    <a:pt x="37741" y="9268"/>
                  </a:lnTo>
                  <a:lnTo>
                    <a:pt x="19413" y="45688"/>
                  </a:lnTo>
                  <a:lnTo>
                    <a:pt x="9553" y="89413"/>
                  </a:lnTo>
                  <a:lnTo>
                    <a:pt x="5175" y="134948"/>
                  </a:lnTo>
                  <a:lnTo>
                    <a:pt x="881" y="178631"/>
                  </a:lnTo>
                  <a:lnTo>
                    <a:pt x="0" y="219639"/>
                  </a:lnTo>
                  <a:lnTo>
                    <a:pt x="2295" y="235966"/>
                  </a:lnTo>
                  <a:lnTo>
                    <a:pt x="14295" y="263203"/>
                  </a:lnTo>
                  <a:lnTo>
                    <a:pt x="29109" y="277670"/>
                  </a:lnTo>
                  <a:lnTo>
                    <a:pt x="68477" y="2951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SMARTInkShape-3953"/>
            <p:cNvSpPr/>
            <p:nvPr>
              <p:custDataLst>
                <p:tags r:id="rId7"/>
              </p:custDataLst>
            </p:nvPr>
          </p:nvSpPr>
          <p:spPr>
            <a:xfrm>
              <a:off x="1067683" y="560384"/>
              <a:ext cx="126118" cy="302600"/>
            </a:xfrm>
            <a:custGeom>
              <a:avLst/>
              <a:gdLst/>
              <a:ahLst/>
              <a:cxnLst/>
              <a:rect l="0" t="0" r="0" b="0"/>
              <a:pathLst>
                <a:path w="126118" h="302600">
                  <a:moveTo>
                    <a:pt x="5467" y="131766"/>
                  </a:moveTo>
                  <a:lnTo>
                    <a:pt x="5467" y="131766"/>
                  </a:lnTo>
                  <a:lnTo>
                    <a:pt x="4761" y="146269"/>
                  </a:lnTo>
                  <a:lnTo>
                    <a:pt x="0" y="181192"/>
                  </a:lnTo>
                  <a:lnTo>
                    <a:pt x="2750" y="222532"/>
                  </a:lnTo>
                  <a:lnTo>
                    <a:pt x="5636" y="266791"/>
                  </a:lnTo>
                  <a:lnTo>
                    <a:pt x="12269" y="297066"/>
                  </a:lnTo>
                  <a:lnTo>
                    <a:pt x="14235" y="301233"/>
                  </a:lnTo>
                  <a:lnTo>
                    <a:pt x="15546" y="302599"/>
                  </a:lnTo>
                  <a:lnTo>
                    <a:pt x="16419" y="302099"/>
                  </a:lnTo>
                  <a:lnTo>
                    <a:pt x="17002" y="300355"/>
                  </a:lnTo>
                  <a:lnTo>
                    <a:pt x="12867" y="256293"/>
                  </a:lnTo>
                  <a:lnTo>
                    <a:pt x="9226" y="223095"/>
                  </a:lnTo>
                  <a:lnTo>
                    <a:pt x="7138" y="185292"/>
                  </a:lnTo>
                  <a:lnTo>
                    <a:pt x="6210" y="145677"/>
                  </a:lnTo>
                  <a:lnTo>
                    <a:pt x="5797" y="106904"/>
                  </a:lnTo>
                  <a:lnTo>
                    <a:pt x="5565" y="66230"/>
                  </a:lnTo>
                  <a:lnTo>
                    <a:pt x="11261" y="23545"/>
                  </a:lnTo>
                  <a:lnTo>
                    <a:pt x="17685" y="7468"/>
                  </a:lnTo>
                  <a:lnTo>
                    <a:pt x="20668" y="3039"/>
                  </a:lnTo>
                  <a:lnTo>
                    <a:pt x="23362" y="793"/>
                  </a:lnTo>
                  <a:lnTo>
                    <a:pt x="25864" y="0"/>
                  </a:lnTo>
                  <a:lnTo>
                    <a:pt x="34288" y="4765"/>
                  </a:lnTo>
                  <a:lnTo>
                    <a:pt x="47168" y="17466"/>
                  </a:lnTo>
                  <a:lnTo>
                    <a:pt x="53634" y="28755"/>
                  </a:lnTo>
                  <a:lnTo>
                    <a:pt x="67401" y="70496"/>
                  </a:lnTo>
                  <a:lnTo>
                    <a:pt x="73753" y="109393"/>
                  </a:lnTo>
                  <a:lnTo>
                    <a:pt x="71483" y="140894"/>
                  </a:lnTo>
                  <a:lnTo>
                    <a:pt x="66322" y="157225"/>
                  </a:lnTo>
                  <a:lnTo>
                    <a:pt x="41453" y="197153"/>
                  </a:lnTo>
                  <a:lnTo>
                    <a:pt x="27654" y="213699"/>
                  </a:lnTo>
                  <a:lnTo>
                    <a:pt x="13255" y="225726"/>
                  </a:lnTo>
                  <a:lnTo>
                    <a:pt x="16219" y="230205"/>
                  </a:lnTo>
                  <a:lnTo>
                    <a:pt x="18985" y="233376"/>
                  </a:lnTo>
                  <a:lnTo>
                    <a:pt x="58326" y="249551"/>
                  </a:lnTo>
                  <a:lnTo>
                    <a:pt x="102974" y="277569"/>
                  </a:lnTo>
                  <a:lnTo>
                    <a:pt x="126117" y="2968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SMARTInkShape-3954"/>
            <p:cNvSpPr/>
            <p:nvPr>
              <p:custDataLst>
                <p:tags r:id="rId8"/>
              </p:custDataLst>
            </p:nvPr>
          </p:nvSpPr>
          <p:spPr>
            <a:xfrm>
              <a:off x="858133" y="774700"/>
              <a:ext cx="107068" cy="57151"/>
            </a:xfrm>
            <a:custGeom>
              <a:avLst/>
              <a:gdLst/>
              <a:ahLst/>
              <a:cxnLst/>
              <a:rect l="0" t="0" r="0" b="0"/>
              <a:pathLst>
                <a:path w="107068" h="57151">
                  <a:moveTo>
                    <a:pt x="5467" y="57150"/>
                  </a:moveTo>
                  <a:lnTo>
                    <a:pt x="5467" y="57150"/>
                  </a:lnTo>
                  <a:lnTo>
                    <a:pt x="441" y="45217"/>
                  </a:lnTo>
                  <a:lnTo>
                    <a:pt x="0" y="42844"/>
                  </a:lnTo>
                  <a:lnTo>
                    <a:pt x="7035" y="36446"/>
                  </a:lnTo>
                  <a:lnTo>
                    <a:pt x="20275" y="29604"/>
                  </a:lnTo>
                  <a:lnTo>
                    <a:pt x="59401" y="17581"/>
                  </a:lnTo>
                  <a:lnTo>
                    <a:pt x="1070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SMARTInkShape-3955"/>
            <p:cNvSpPr/>
            <p:nvPr>
              <p:custDataLst>
                <p:tags r:id="rId9"/>
              </p:custDataLst>
            </p:nvPr>
          </p:nvSpPr>
          <p:spPr>
            <a:xfrm>
              <a:off x="847422" y="568918"/>
              <a:ext cx="143179" cy="357261"/>
            </a:xfrm>
            <a:custGeom>
              <a:avLst/>
              <a:gdLst/>
              <a:ahLst/>
              <a:cxnLst/>
              <a:rect l="0" t="0" r="0" b="0"/>
              <a:pathLst>
                <a:path w="143179" h="357261">
                  <a:moveTo>
                    <a:pt x="41578" y="154982"/>
                  </a:moveTo>
                  <a:lnTo>
                    <a:pt x="41578" y="154982"/>
                  </a:lnTo>
                  <a:lnTo>
                    <a:pt x="41578" y="151611"/>
                  </a:lnTo>
                  <a:lnTo>
                    <a:pt x="40872" y="150618"/>
                  </a:lnTo>
                  <a:lnTo>
                    <a:pt x="39697" y="149956"/>
                  </a:lnTo>
                  <a:lnTo>
                    <a:pt x="38207" y="149515"/>
                  </a:lnTo>
                  <a:lnTo>
                    <a:pt x="36508" y="149926"/>
                  </a:lnTo>
                  <a:lnTo>
                    <a:pt x="32739" y="152264"/>
                  </a:lnTo>
                  <a:lnTo>
                    <a:pt x="26651" y="160919"/>
                  </a:lnTo>
                  <a:lnTo>
                    <a:pt x="18273" y="183671"/>
                  </a:lnTo>
                  <a:lnTo>
                    <a:pt x="11705" y="226736"/>
                  </a:lnTo>
                  <a:lnTo>
                    <a:pt x="9370" y="271127"/>
                  </a:lnTo>
                  <a:lnTo>
                    <a:pt x="4851" y="315351"/>
                  </a:lnTo>
                  <a:lnTo>
                    <a:pt x="0" y="355050"/>
                  </a:lnTo>
                  <a:lnTo>
                    <a:pt x="454" y="356800"/>
                  </a:lnTo>
                  <a:lnTo>
                    <a:pt x="1462" y="357260"/>
                  </a:lnTo>
                  <a:lnTo>
                    <a:pt x="3785" y="321807"/>
                  </a:lnTo>
                  <a:lnTo>
                    <a:pt x="7724" y="275830"/>
                  </a:lnTo>
                  <a:lnTo>
                    <a:pt x="8893" y="238090"/>
                  </a:lnTo>
                  <a:lnTo>
                    <a:pt x="12922" y="194031"/>
                  </a:lnTo>
                  <a:lnTo>
                    <a:pt x="18584" y="155263"/>
                  </a:lnTo>
                  <a:lnTo>
                    <a:pt x="24538" y="124063"/>
                  </a:lnTo>
                  <a:lnTo>
                    <a:pt x="31888" y="90440"/>
                  </a:lnTo>
                  <a:lnTo>
                    <a:pt x="43254" y="45155"/>
                  </a:lnTo>
                  <a:lnTo>
                    <a:pt x="56058" y="0"/>
                  </a:lnTo>
                  <a:lnTo>
                    <a:pt x="58992" y="155"/>
                  </a:lnTo>
                  <a:lnTo>
                    <a:pt x="66016" y="9735"/>
                  </a:lnTo>
                  <a:lnTo>
                    <a:pt x="81154" y="55221"/>
                  </a:lnTo>
                  <a:lnTo>
                    <a:pt x="92815" y="102140"/>
                  </a:lnTo>
                  <a:lnTo>
                    <a:pt x="101039" y="137141"/>
                  </a:lnTo>
                  <a:lnTo>
                    <a:pt x="109398" y="171512"/>
                  </a:lnTo>
                  <a:lnTo>
                    <a:pt x="115935" y="205603"/>
                  </a:lnTo>
                  <a:lnTo>
                    <a:pt x="125463" y="252766"/>
                  </a:lnTo>
                  <a:lnTo>
                    <a:pt x="143178" y="3200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99559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SMARTInkShape-Group739"/>
          <p:cNvGrpSpPr/>
          <p:nvPr/>
        </p:nvGrpSpPr>
        <p:grpSpPr>
          <a:xfrm>
            <a:off x="422079" y="2209925"/>
            <a:ext cx="4270572" cy="374526"/>
            <a:chOff x="422079" y="2209925"/>
            <a:chExt cx="4270572" cy="374526"/>
          </a:xfrm>
        </p:grpSpPr>
        <p:sp>
          <p:nvSpPr>
            <p:cNvPr id="152" name="SMARTInkShape-3956"/>
            <p:cNvSpPr/>
            <p:nvPr>
              <p:custDataLst>
                <p:tags r:id="rId131"/>
              </p:custDataLst>
            </p:nvPr>
          </p:nvSpPr>
          <p:spPr>
            <a:xfrm>
              <a:off x="422079" y="2209925"/>
              <a:ext cx="596511" cy="180164"/>
            </a:xfrm>
            <a:custGeom>
              <a:avLst/>
              <a:gdLst/>
              <a:ahLst/>
              <a:cxnLst/>
              <a:rect l="0" t="0" r="0" b="0"/>
              <a:pathLst>
                <a:path w="596511" h="180164">
                  <a:moveTo>
                    <a:pt x="3371" y="171325"/>
                  </a:moveTo>
                  <a:lnTo>
                    <a:pt x="3371" y="171325"/>
                  </a:lnTo>
                  <a:lnTo>
                    <a:pt x="0" y="174696"/>
                  </a:lnTo>
                  <a:lnTo>
                    <a:pt x="418" y="176394"/>
                  </a:lnTo>
                  <a:lnTo>
                    <a:pt x="4646" y="180163"/>
                  </a:lnTo>
                  <a:lnTo>
                    <a:pt x="50686" y="178193"/>
                  </a:lnTo>
                  <a:lnTo>
                    <a:pt x="86724" y="174847"/>
                  </a:lnTo>
                  <a:lnTo>
                    <a:pt x="133196" y="168998"/>
                  </a:lnTo>
                  <a:lnTo>
                    <a:pt x="177148" y="159425"/>
                  </a:lnTo>
                  <a:lnTo>
                    <a:pt x="221450" y="147651"/>
                  </a:lnTo>
                  <a:lnTo>
                    <a:pt x="252930" y="139402"/>
                  </a:lnTo>
                  <a:lnTo>
                    <a:pt x="285736" y="130326"/>
                  </a:lnTo>
                  <a:lnTo>
                    <a:pt x="319131" y="119236"/>
                  </a:lnTo>
                  <a:lnTo>
                    <a:pt x="366295" y="104464"/>
                  </a:lnTo>
                  <a:lnTo>
                    <a:pt x="411549" y="91150"/>
                  </a:lnTo>
                  <a:lnTo>
                    <a:pt x="452866" y="78268"/>
                  </a:lnTo>
                  <a:lnTo>
                    <a:pt x="498662" y="65514"/>
                  </a:lnTo>
                  <a:lnTo>
                    <a:pt x="534495" y="49427"/>
                  </a:lnTo>
                  <a:lnTo>
                    <a:pt x="539487" y="44904"/>
                  </a:lnTo>
                  <a:lnTo>
                    <a:pt x="540698" y="41183"/>
                  </a:lnTo>
                  <a:lnTo>
                    <a:pt x="539389" y="37997"/>
                  </a:lnTo>
                  <a:lnTo>
                    <a:pt x="504624" y="19086"/>
                  </a:lnTo>
                  <a:lnTo>
                    <a:pt x="460963" y="4687"/>
                  </a:lnTo>
                  <a:lnTo>
                    <a:pt x="447282" y="1301"/>
                  </a:lnTo>
                  <a:lnTo>
                    <a:pt x="447478" y="825"/>
                  </a:lnTo>
                  <a:lnTo>
                    <a:pt x="488768" y="0"/>
                  </a:lnTo>
                  <a:lnTo>
                    <a:pt x="529368" y="6654"/>
                  </a:lnTo>
                  <a:lnTo>
                    <a:pt x="564838" y="20934"/>
                  </a:lnTo>
                  <a:lnTo>
                    <a:pt x="581231" y="36280"/>
                  </a:lnTo>
                  <a:lnTo>
                    <a:pt x="591809" y="54155"/>
                  </a:lnTo>
                  <a:lnTo>
                    <a:pt x="596510" y="71507"/>
                  </a:lnTo>
                  <a:lnTo>
                    <a:pt x="562171" y="1522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3957"/>
            <p:cNvSpPr/>
            <p:nvPr>
              <p:custDataLst>
                <p:tags r:id="rId132"/>
              </p:custDataLst>
            </p:nvPr>
          </p:nvSpPr>
          <p:spPr>
            <a:xfrm>
              <a:off x="850900" y="2330450"/>
              <a:ext cx="3841751" cy="254001"/>
            </a:xfrm>
            <a:custGeom>
              <a:avLst/>
              <a:gdLst/>
              <a:ahLst/>
              <a:cxnLst/>
              <a:rect l="0" t="0" r="0" b="0"/>
              <a:pathLst>
                <a:path w="3841751" h="254001">
                  <a:moveTo>
                    <a:pt x="0" y="254000"/>
                  </a:moveTo>
                  <a:lnTo>
                    <a:pt x="0" y="254000"/>
                  </a:lnTo>
                  <a:lnTo>
                    <a:pt x="36192" y="249636"/>
                  </a:lnTo>
                  <a:lnTo>
                    <a:pt x="81593" y="247533"/>
                  </a:lnTo>
                  <a:lnTo>
                    <a:pt x="116697" y="244540"/>
                  </a:lnTo>
                  <a:lnTo>
                    <a:pt x="162873" y="238977"/>
                  </a:lnTo>
                  <a:lnTo>
                    <a:pt x="189015" y="235518"/>
                  </a:lnTo>
                  <a:lnTo>
                    <a:pt x="219143" y="232507"/>
                  </a:lnTo>
                  <a:lnTo>
                    <a:pt x="251929" y="229793"/>
                  </a:lnTo>
                  <a:lnTo>
                    <a:pt x="286486" y="227279"/>
                  </a:lnTo>
                  <a:lnTo>
                    <a:pt x="323635" y="224191"/>
                  </a:lnTo>
                  <a:lnTo>
                    <a:pt x="362512" y="220722"/>
                  </a:lnTo>
                  <a:lnTo>
                    <a:pt x="402542" y="216998"/>
                  </a:lnTo>
                  <a:lnTo>
                    <a:pt x="445455" y="213104"/>
                  </a:lnTo>
                  <a:lnTo>
                    <a:pt x="490293" y="209097"/>
                  </a:lnTo>
                  <a:lnTo>
                    <a:pt x="536412" y="205015"/>
                  </a:lnTo>
                  <a:lnTo>
                    <a:pt x="584797" y="200882"/>
                  </a:lnTo>
                  <a:lnTo>
                    <a:pt x="634692" y="196716"/>
                  </a:lnTo>
                  <a:lnTo>
                    <a:pt x="685595" y="192527"/>
                  </a:lnTo>
                  <a:lnTo>
                    <a:pt x="737169" y="188324"/>
                  </a:lnTo>
                  <a:lnTo>
                    <a:pt x="789190" y="184110"/>
                  </a:lnTo>
                  <a:lnTo>
                    <a:pt x="841510" y="179890"/>
                  </a:lnTo>
                  <a:lnTo>
                    <a:pt x="894734" y="175666"/>
                  </a:lnTo>
                  <a:lnTo>
                    <a:pt x="948562" y="171438"/>
                  </a:lnTo>
                  <a:lnTo>
                    <a:pt x="1002792" y="167209"/>
                  </a:lnTo>
                  <a:lnTo>
                    <a:pt x="1057994" y="162978"/>
                  </a:lnTo>
                  <a:lnTo>
                    <a:pt x="1113846" y="158746"/>
                  </a:lnTo>
                  <a:lnTo>
                    <a:pt x="1170131" y="154514"/>
                  </a:lnTo>
                  <a:lnTo>
                    <a:pt x="1225293" y="150987"/>
                  </a:lnTo>
                  <a:lnTo>
                    <a:pt x="1279706" y="147930"/>
                  </a:lnTo>
                  <a:lnTo>
                    <a:pt x="1333621" y="145187"/>
                  </a:lnTo>
                  <a:lnTo>
                    <a:pt x="1389319" y="141947"/>
                  </a:lnTo>
                  <a:lnTo>
                    <a:pt x="1446207" y="138376"/>
                  </a:lnTo>
                  <a:lnTo>
                    <a:pt x="1503888" y="134584"/>
                  </a:lnTo>
                  <a:lnTo>
                    <a:pt x="1558570" y="131351"/>
                  </a:lnTo>
                  <a:lnTo>
                    <a:pt x="1611252" y="128489"/>
                  </a:lnTo>
                  <a:lnTo>
                    <a:pt x="1662602" y="125876"/>
                  </a:lnTo>
                  <a:lnTo>
                    <a:pt x="1716590" y="122723"/>
                  </a:lnTo>
                  <a:lnTo>
                    <a:pt x="1772338" y="119210"/>
                  </a:lnTo>
                  <a:lnTo>
                    <a:pt x="1829258" y="115457"/>
                  </a:lnTo>
                  <a:lnTo>
                    <a:pt x="1884845" y="112249"/>
                  </a:lnTo>
                  <a:lnTo>
                    <a:pt x="1939541" y="109405"/>
                  </a:lnTo>
                  <a:lnTo>
                    <a:pt x="1993644" y="106803"/>
                  </a:lnTo>
                  <a:lnTo>
                    <a:pt x="2047351" y="104363"/>
                  </a:lnTo>
                  <a:lnTo>
                    <a:pt x="2100795" y="102031"/>
                  </a:lnTo>
                  <a:lnTo>
                    <a:pt x="2154063" y="99771"/>
                  </a:lnTo>
                  <a:lnTo>
                    <a:pt x="2207920" y="97558"/>
                  </a:lnTo>
                  <a:lnTo>
                    <a:pt x="2262169" y="95378"/>
                  </a:lnTo>
                  <a:lnTo>
                    <a:pt x="2316679" y="93218"/>
                  </a:lnTo>
                  <a:lnTo>
                    <a:pt x="2371364" y="91073"/>
                  </a:lnTo>
                  <a:lnTo>
                    <a:pt x="2426165" y="88938"/>
                  </a:lnTo>
                  <a:lnTo>
                    <a:pt x="2481043" y="86808"/>
                  </a:lnTo>
                  <a:lnTo>
                    <a:pt x="2534562" y="84683"/>
                  </a:lnTo>
                  <a:lnTo>
                    <a:pt x="2587175" y="82561"/>
                  </a:lnTo>
                  <a:lnTo>
                    <a:pt x="2639183" y="80441"/>
                  </a:lnTo>
                  <a:lnTo>
                    <a:pt x="2688672" y="78322"/>
                  </a:lnTo>
                  <a:lnTo>
                    <a:pt x="2736481" y="76203"/>
                  </a:lnTo>
                  <a:lnTo>
                    <a:pt x="2783171" y="74086"/>
                  </a:lnTo>
                  <a:lnTo>
                    <a:pt x="2831231" y="71968"/>
                  </a:lnTo>
                  <a:lnTo>
                    <a:pt x="2880204" y="69851"/>
                  </a:lnTo>
                  <a:lnTo>
                    <a:pt x="2929786" y="67734"/>
                  </a:lnTo>
                  <a:lnTo>
                    <a:pt x="2976247" y="66323"/>
                  </a:lnTo>
                  <a:lnTo>
                    <a:pt x="3020625" y="65382"/>
                  </a:lnTo>
                  <a:lnTo>
                    <a:pt x="3063617" y="64754"/>
                  </a:lnTo>
                  <a:lnTo>
                    <a:pt x="3107095" y="63631"/>
                  </a:lnTo>
                  <a:lnTo>
                    <a:pt x="3150896" y="62176"/>
                  </a:lnTo>
                  <a:lnTo>
                    <a:pt x="3194914" y="60501"/>
                  </a:lnTo>
                  <a:lnTo>
                    <a:pt x="3236254" y="58678"/>
                  </a:lnTo>
                  <a:lnTo>
                    <a:pt x="3275809" y="56758"/>
                  </a:lnTo>
                  <a:lnTo>
                    <a:pt x="3314172" y="54772"/>
                  </a:lnTo>
                  <a:lnTo>
                    <a:pt x="3350331" y="52742"/>
                  </a:lnTo>
                  <a:lnTo>
                    <a:pt x="3385021" y="50684"/>
                  </a:lnTo>
                  <a:lnTo>
                    <a:pt x="3418730" y="48606"/>
                  </a:lnTo>
                  <a:lnTo>
                    <a:pt x="3450376" y="46515"/>
                  </a:lnTo>
                  <a:lnTo>
                    <a:pt x="3480645" y="44416"/>
                  </a:lnTo>
                  <a:lnTo>
                    <a:pt x="3509997" y="42310"/>
                  </a:lnTo>
                  <a:lnTo>
                    <a:pt x="3538031" y="40201"/>
                  </a:lnTo>
                  <a:lnTo>
                    <a:pt x="3565187" y="38090"/>
                  </a:lnTo>
                  <a:lnTo>
                    <a:pt x="3591758" y="35976"/>
                  </a:lnTo>
                  <a:lnTo>
                    <a:pt x="3616528" y="34567"/>
                  </a:lnTo>
                  <a:lnTo>
                    <a:pt x="3662864" y="33002"/>
                  </a:lnTo>
                  <a:lnTo>
                    <a:pt x="3703214" y="30425"/>
                  </a:lnTo>
                  <a:lnTo>
                    <a:pt x="3738550" y="26928"/>
                  </a:lnTo>
                  <a:lnTo>
                    <a:pt x="3780834" y="20992"/>
                  </a:lnTo>
                  <a:lnTo>
                    <a:pt x="3841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SMARTInkShape-Group740"/>
          <p:cNvGrpSpPr/>
          <p:nvPr/>
        </p:nvGrpSpPr>
        <p:grpSpPr>
          <a:xfrm>
            <a:off x="3352800" y="3664514"/>
            <a:ext cx="954901" cy="490721"/>
            <a:chOff x="3352800" y="3664514"/>
            <a:chExt cx="954901" cy="490721"/>
          </a:xfrm>
        </p:grpSpPr>
        <p:sp>
          <p:nvSpPr>
            <p:cNvPr id="155" name="SMARTInkShape-3958"/>
            <p:cNvSpPr/>
            <p:nvPr>
              <p:custDataLst>
                <p:tags r:id="rId119"/>
              </p:custDataLst>
            </p:nvPr>
          </p:nvSpPr>
          <p:spPr>
            <a:xfrm>
              <a:off x="4089400" y="3727450"/>
              <a:ext cx="25401" cy="1"/>
            </a:xfrm>
            <a:custGeom>
              <a:avLst/>
              <a:gdLst/>
              <a:ahLst/>
              <a:cxnLst/>
              <a:rect l="0" t="0" r="0" b="0"/>
              <a:pathLst>
                <a:path w="25401" h="1">
                  <a:moveTo>
                    <a:pt x="25400" y="0"/>
                  </a:moveTo>
                  <a:lnTo>
                    <a:pt x="2540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3959"/>
            <p:cNvSpPr/>
            <p:nvPr>
              <p:custDataLst>
                <p:tags r:id="rId120"/>
              </p:custDataLst>
            </p:nvPr>
          </p:nvSpPr>
          <p:spPr>
            <a:xfrm>
              <a:off x="4229100" y="3765550"/>
              <a:ext cx="78601" cy="76201"/>
            </a:xfrm>
            <a:custGeom>
              <a:avLst/>
              <a:gdLst/>
              <a:ahLst/>
              <a:cxnLst/>
              <a:rect l="0" t="0" r="0" b="0"/>
              <a:pathLst>
                <a:path w="78601" h="7620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5026" y="8789"/>
                  </a:lnTo>
                  <a:lnTo>
                    <a:pt x="6272" y="41593"/>
                  </a:lnTo>
                  <a:lnTo>
                    <a:pt x="2676" y="62073"/>
                  </a:lnTo>
                  <a:lnTo>
                    <a:pt x="3195" y="64665"/>
                  </a:lnTo>
                  <a:lnTo>
                    <a:pt x="4247" y="66394"/>
                  </a:lnTo>
                  <a:lnTo>
                    <a:pt x="5654" y="66840"/>
                  </a:lnTo>
                  <a:lnTo>
                    <a:pt x="7296" y="66432"/>
                  </a:lnTo>
                  <a:lnTo>
                    <a:pt x="11710" y="63392"/>
                  </a:lnTo>
                  <a:lnTo>
                    <a:pt x="46460" y="27794"/>
                  </a:lnTo>
                  <a:lnTo>
                    <a:pt x="54516" y="18704"/>
                  </a:lnTo>
                  <a:lnTo>
                    <a:pt x="65151" y="12310"/>
                  </a:lnTo>
                  <a:lnTo>
                    <a:pt x="68834" y="11735"/>
                  </a:lnTo>
                  <a:lnTo>
                    <a:pt x="71289" y="12762"/>
                  </a:lnTo>
                  <a:lnTo>
                    <a:pt x="72927" y="14858"/>
                  </a:lnTo>
                  <a:lnTo>
                    <a:pt x="78600" y="31292"/>
                  </a:lnTo>
                  <a:lnTo>
                    <a:pt x="7620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3960"/>
            <p:cNvSpPr/>
            <p:nvPr>
              <p:custDataLst>
                <p:tags r:id="rId121"/>
              </p:custDataLst>
            </p:nvPr>
          </p:nvSpPr>
          <p:spPr>
            <a:xfrm>
              <a:off x="4138575" y="3752850"/>
              <a:ext cx="58776" cy="101556"/>
            </a:xfrm>
            <a:custGeom>
              <a:avLst/>
              <a:gdLst/>
              <a:ahLst/>
              <a:cxnLst/>
              <a:rect l="0" t="0" r="0" b="0"/>
              <a:pathLst>
                <a:path w="58776" h="101556">
                  <a:moveTo>
                    <a:pt x="58775" y="0"/>
                  </a:moveTo>
                  <a:lnTo>
                    <a:pt x="58775" y="0"/>
                  </a:lnTo>
                  <a:lnTo>
                    <a:pt x="49937" y="0"/>
                  </a:lnTo>
                  <a:lnTo>
                    <a:pt x="27970" y="10139"/>
                  </a:lnTo>
                  <a:lnTo>
                    <a:pt x="17803" y="17677"/>
                  </a:lnTo>
                  <a:lnTo>
                    <a:pt x="7516" y="33224"/>
                  </a:lnTo>
                  <a:lnTo>
                    <a:pt x="0" y="57979"/>
                  </a:lnTo>
                  <a:lnTo>
                    <a:pt x="46" y="80914"/>
                  </a:lnTo>
                  <a:lnTo>
                    <a:pt x="4686" y="92642"/>
                  </a:lnTo>
                  <a:lnTo>
                    <a:pt x="7899" y="97744"/>
                  </a:lnTo>
                  <a:lnTo>
                    <a:pt x="12158" y="100440"/>
                  </a:lnTo>
                  <a:lnTo>
                    <a:pt x="22534" y="101555"/>
                  </a:lnTo>
                  <a:lnTo>
                    <a:pt x="36905" y="98215"/>
                  </a:lnTo>
                  <a:lnTo>
                    <a:pt x="39962" y="94405"/>
                  </a:lnTo>
                  <a:lnTo>
                    <a:pt x="44263" y="76969"/>
                  </a:lnTo>
                  <a:lnTo>
                    <a:pt x="44833" y="60827"/>
                  </a:lnTo>
                  <a:lnTo>
                    <a:pt x="40537" y="29394"/>
                  </a:lnTo>
                  <a:lnTo>
                    <a:pt x="46075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3961"/>
            <p:cNvSpPr/>
            <p:nvPr>
              <p:custDataLst>
                <p:tags r:id="rId122"/>
              </p:custDataLst>
            </p:nvPr>
          </p:nvSpPr>
          <p:spPr>
            <a:xfrm>
              <a:off x="4078106" y="3803650"/>
              <a:ext cx="17645" cy="53465"/>
            </a:xfrm>
            <a:custGeom>
              <a:avLst/>
              <a:gdLst/>
              <a:ahLst/>
              <a:cxnLst/>
              <a:rect l="0" t="0" r="0" b="0"/>
              <a:pathLst>
                <a:path w="17645" h="53465">
                  <a:moveTo>
                    <a:pt x="17644" y="0"/>
                  </a:moveTo>
                  <a:lnTo>
                    <a:pt x="17644" y="0"/>
                  </a:lnTo>
                  <a:lnTo>
                    <a:pt x="17644" y="6742"/>
                  </a:lnTo>
                  <a:lnTo>
                    <a:pt x="0" y="52680"/>
                  </a:lnTo>
                  <a:lnTo>
                    <a:pt x="236" y="53464"/>
                  </a:lnTo>
                  <a:lnTo>
                    <a:pt x="1100" y="53282"/>
                  </a:lnTo>
                  <a:lnTo>
                    <a:pt x="2381" y="52454"/>
                  </a:lnTo>
                  <a:lnTo>
                    <a:pt x="7555" y="411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3962"/>
            <p:cNvSpPr/>
            <p:nvPr>
              <p:custDataLst>
                <p:tags r:id="rId123"/>
              </p:custDataLst>
            </p:nvPr>
          </p:nvSpPr>
          <p:spPr>
            <a:xfrm>
              <a:off x="3939811" y="3797300"/>
              <a:ext cx="35290" cy="31751"/>
            </a:xfrm>
            <a:custGeom>
              <a:avLst/>
              <a:gdLst/>
              <a:ahLst/>
              <a:cxnLst/>
              <a:rect l="0" t="0" r="0" b="0"/>
              <a:pathLst>
                <a:path w="35290" h="31751">
                  <a:moveTo>
                    <a:pt x="35289" y="31750"/>
                  </a:moveTo>
                  <a:lnTo>
                    <a:pt x="35289" y="31750"/>
                  </a:lnTo>
                  <a:lnTo>
                    <a:pt x="21805" y="28379"/>
                  </a:lnTo>
                  <a:lnTo>
                    <a:pt x="11422" y="21080"/>
                  </a:lnTo>
                  <a:lnTo>
                    <a:pt x="0" y="9260"/>
                  </a:lnTo>
                  <a:lnTo>
                    <a:pt x="1886" y="7584"/>
                  </a:lnTo>
                  <a:lnTo>
                    <a:pt x="16611" y="2561"/>
                  </a:lnTo>
                  <a:lnTo>
                    <a:pt x="3528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3963"/>
            <p:cNvSpPr/>
            <p:nvPr>
              <p:custDataLst>
                <p:tags r:id="rId124"/>
              </p:custDataLst>
            </p:nvPr>
          </p:nvSpPr>
          <p:spPr>
            <a:xfrm>
              <a:off x="3969873" y="3664514"/>
              <a:ext cx="30628" cy="208987"/>
            </a:xfrm>
            <a:custGeom>
              <a:avLst/>
              <a:gdLst/>
              <a:ahLst/>
              <a:cxnLst/>
              <a:rect l="0" t="0" r="0" b="0"/>
              <a:pathLst>
                <a:path w="30628" h="208987">
                  <a:moveTo>
                    <a:pt x="11577" y="56586"/>
                  </a:moveTo>
                  <a:lnTo>
                    <a:pt x="11577" y="56586"/>
                  </a:lnTo>
                  <a:lnTo>
                    <a:pt x="25882" y="13669"/>
                  </a:lnTo>
                  <a:lnTo>
                    <a:pt x="26637" y="3880"/>
                  </a:lnTo>
                  <a:lnTo>
                    <a:pt x="25851" y="282"/>
                  </a:lnTo>
                  <a:lnTo>
                    <a:pt x="24620" y="0"/>
                  </a:lnTo>
                  <a:lnTo>
                    <a:pt x="21372" y="5331"/>
                  </a:lnTo>
                  <a:lnTo>
                    <a:pt x="12832" y="42620"/>
                  </a:lnTo>
                  <a:lnTo>
                    <a:pt x="3639" y="85452"/>
                  </a:lnTo>
                  <a:lnTo>
                    <a:pt x="288" y="126287"/>
                  </a:lnTo>
                  <a:lnTo>
                    <a:pt x="0" y="166530"/>
                  </a:lnTo>
                  <a:lnTo>
                    <a:pt x="5867" y="198640"/>
                  </a:lnTo>
                  <a:lnTo>
                    <a:pt x="7770" y="204205"/>
                  </a:lnTo>
                  <a:lnTo>
                    <a:pt x="11156" y="207210"/>
                  </a:lnTo>
                  <a:lnTo>
                    <a:pt x="30627" y="2089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3964"/>
            <p:cNvSpPr/>
            <p:nvPr>
              <p:custDataLst>
                <p:tags r:id="rId125"/>
              </p:custDataLst>
            </p:nvPr>
          </p:nvSpPr>
          <p:spPr>
            <a:xfrm>
              <a:off x="3849271" y="3792419"/>
              <a:ext cx="49630" cy="100132"/>
            </a:xfrm>
            <a:custGeom>
              <a:avLst/>
              <a:gdLst/>
              <a:ahLst/>
              <a:cxnLst/>
              <a:rect l="0" t="0" r="0" b="0"/>
              <a:pathLst>
                <a:path w="49630" h="100132">
                  <a:moveTo>
                    <a:pt x="49629" y="11231"/>
                  </a:moveTo>
                  <a:lnTo>
                    <a:pt x="49629" y="11231"/>
                  </a:lnTo>
                  <a:lnTo>
                    <a:pt x="49629" y="7860"/>
                  </a:lnTo>
                  <a:lnTo>
                    <a:pt x="47747" y="4324"/>
                  </a:lnTo>
                  <a:lnTo>
                    <a:pt x="46258" y="2393"/>
                  </a:lnTo>
                  <a:lnTo>
                    <a:pt x="37077" y="247"/>
                  </a:lnTo>
                  <a:lnTo>
                    <a:pt x="25706" y="0"/>
                  </a:lnTo>
                  <a:lnTo>
                    <a:pt x="18300" y="2241"/>
                  </a:lnTo>
                  <a:lnTo>
                    <a:pt x="6794" y="14211"/>
                  </a:lnTo>
                  <a:lnTo>
                    <a:pt x="2369" y="29019"/>
                  </a:lnTo>
                  <a:lnTo>
                    <a:pt x="0" y="68084"/>
                  </a:lnTo>
                  <a:lnTo>
                    <a:pt x="4037" y="89381"/>
                  </a:lnTo>
                  <a:lnTo>
                    <a:pt x="11529" y="1001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3965"/>
            <p:cNvSpPr/>
            <p:nvPr>
              <p:custDataLst>
                <p:tags r:id="rId126"/>
              </p:custDataLst>
            </p:nvPr>
          </p:nvSpPr>
          <p:spPr>
            <a:xfrm>
              <a:off x="3798183" y="3765550"/>
              <a:ext cx="11818" cy="63501"/>
            </a:xfrm>
            <a:custGeom>
              <a:avLst/>
              <a:gdLst/>
              <a:ahLst/>
              <a:cxnLst/>
              <a:rect l="0" t="0" r="0" b="0"/>
              <a:pathLst>
                <a:path w="11818" h="63501">
                  <a:moveTo>
                    <a:pt x="5467" y="63500"/>
                  </a:moveTo>
                  <a:lnTo>
                    <a:pt x="5467" y="63500"/>
                  </a:lnTo>
                  <a:lnTo>
                    <a:pt x="2096" y="56758"/>
                  </a:lnTo>
                  <a:lnTo>
                    <a:pt x="0" y="42452"/>
                  </a:lnTo>
                  <a:lnTo>
                    <a:pt x="4361" y="15703"/>
                  </a:lnTo>
                  <a:lnTo>
                    <a:pt x="118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3966"/>
            <p:cNvSpPr/>
            <p:nvPr>
              <p:custDataLst>
                <p:tags r:id="rId127"/>
              </p:custDataLst>
            </p:nvPr>
          </p:nvSpPr>
          <p:spPr>
            <a:xfrm>
              <a:off x="3778250" y="3886200"/>
              <a:ext cx="6351" cy="25401"/>
            </a:xfrm>
            <a:custGeom>
              <a:avLst/>
              <a:gdLst/>
              <a:ahLst/>
              <a:cxnLst/>
              <a:rect l="0" t="0" r="0" b="0"/>
              <a:pathLst>
                <a:path w="6351" h="25401">
                  <a:moveTo>
                    <a:pt x="0" y="0"/>
                  </a:moveTo>
                  <a:lnTo>
                    <a:pt x="0" y="0"/>
                  </a:lnTo>
                  <a:lnTo>
                    <a:pt x="5026" y="11933"/>
                  </a:lnTo>
                  <a:lnTo>
                    <a:pt x="635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3967"/>
            <p:cNvSpPr/>
            <p:nvPr>
              <p:custDataLst>
                <p:tags r:id="rId128"/>
              </p:custDataLst>
            </p:nvPr>
          </p:nvSpPr>
          <p:spPr>
            <a:xfrm>
              <a:off x="3600450" y="3685632"/>
              <a:ext cx="157893" cy="249243"/>
            </a:xfrm>
            <a:custGeom>
              <a:avLst/>
              <a:gdLst/>
              <a:ahLst/>
              <a:cxnLst/>
              <a:rect l="0" t="0" r="0" b="0"/>
              <a:pathLst>
                <a:path w="157893" h="249243">
                  <a:moveTo>
                    <a:pt x="0" y="181518"/>
                  </a:moveTo>
                  <a:lnTo>
                    <a:pt x="0" y="181518"/>
                  </a:lnTo>
                  <a:lnTo>
                    <a:pt x="3371" y="184889"/>
                  </a:lnTo>
                  <a:lnTo>
                    <a:pt x="6908" y="186544"/>
                  </a:lnTo>
                  <a:lnTo>
                    <a:pt x="14927" y="187606"/>
                  </a:lnTo>
                  <a:lnTo>
                    <a:pt x="24571" y="184419"/>
                  </a:lnTo>
                  <a:lnTo>
                    <a:pt x="30440" y="179045"/>
                  </a:lnTo>
                  <a:lnTo>
                    <a:pt x="40749" y="165800"/>
                  </a:lnTo>
                  <a:lnTo>
                    <a:pt x="40572" y="164690"/>
                  </a:lnTo>
                  <a:lnTo>
                    <a:pt x="39748" y="163949"/>
                  </a:lnTo>
                  <a:lnTo>
                    <a:pt x="31846" y="162907"/>
                  </a:lnTo>
                  <a:lnTo>
                    <a:pt x="28287" y="164877"/>
                  </a:lnTo>
                  <a:lnTo>
                    <a:pt x="17240" y="177058"/>
                  </a:lnTo>
                  <a:lnTo>
                    <a:pt x="11660" y="185650"/>
                  </a:lnTo>
                  <a:lnTo>
                    <a:pt x="7924" y="205163"/>
                  </a:lnTo>
                  <a:lnTo>
                    <a:pt x="10812" y="218838"/>
                  </a:lnTo>
                  <a:lnTo>
                    <a:pt x="13558" y="225448"/>
                  </a:lnTo>
                  <a:lnTo>
                    <a:pt x="22254" y="234674"/>
                  </a:lnTo>
                  <a:lnTo>
                    <a:pt x="27536" y="238122"/>
                  </a:lnTo>
                  <a:lnTo>
                    <a:pt x="48454" y="242975"/>
                  </a:lnTo>
                  <a:lnTo>
                    <a:pt x="62457" y="240347"/>
                  </a:lnTo>
                  <a:lnTo>
                    <a:pt x="92065" y="223791"/>
                  </a:lnTo>
                  <a:lnTo>
                    <a:pt x="106614" y="209644"/>
                  </a:lnTo>
                  <a:lnTo>
                    <a:pt x="112023" y="199885"/>
                  </a:lnTo>
                  <a:lnTo>
                    <a:pt x="112076" y="197996"/>
                  </a:lnTo>
                  <a:lnTo>
                    <a:pt x="111406" y="196737"/>
                  </a:lnTo>
                  <a:lnTo>
                    <a:pt x="110254" y="195897"/>
                  </a:lnTo>
                  <a:lnTo>
                    <a:pt x="103330" y="198727"/>
                  </a:lnTo>
                  <a:lnTo>
                    <a:pt x="94607" y="204689"/>
                  </a:lnTo>
                  <a:lnTo>
                    <a:pt x="88379" y="212042"/>
                  </a:lnTo>
                  <a:lnTo>
                    <a:pt x="85141" y="223777"/>
                  </a:lnTo>
                  <a:lnTo>
                    <a:pt x="84406" y="236283"/>
                  </a:lnTo>
                  <a:lnTo>
                    <a:pt x="86432" y="244192"/>
                  </a:lnTo>
                  <a:lnTo>
                    <a:pt x="88666" y="246585"/>
                  </a:lnTo>
                  <a:lnTo>
                    <a:pt x="94911" y="249242"/>
                  </a:lnTo>
                  <a:lnTo>
                    <a:pt x="98551" y="247834"/>
                  </a:lnTo>
                  <a:lnTo>
                    <a:pt x="106360" y="240625"/>
                  </a:lnTo>
                  <a:lnTo>
                    <a:pt x="131280" y="194323"/>
                  </a:lnTo>
                  <a:lnTo>
                    <a:pt x="143106" y="156557"/>
                  </a:lnTo>
                  <a:lnTo>
                    <a:pt x="150038" y="117756"/>
                  </a:lnTo>
                  <a:lnTo>
                    <a:pt x="155855" y="74980"/>
                  </a:lnTo>
                  <a:lnTo>
                    <a:pt x="157892" y="34554"/>
                  </a:lnTo>
                  <a:lnTo>
                    <a:pt x="157790" y="12071"/>
                  </a:lnTo>
                  <a:lnTo>
                    <a:pt x="155266" y="1315"/>
                  </a:lnTo>
                  <a:lnTo>
                    <a:pt x="152900" y="0"/>
                  </a:lnTo>
                  <a:lnTo>
                    <a:pt x="149911" y="1239"/>
                  </a:lnTo>
                  <a:lnTo>
                    <a:pt x="146507" y="4182"/>
                  </a:lnTo>
                  <a:lnTo>
                    <a:pt x="138346" y="35292"/>
                  </a:lnTo>
                  <a:lnTo>
                    <a:pt x="134830" y="76886"/>
                  </a:lnTo>
                  <a:lnTo>
                    <a:pt x="133788" y="120491"/>
                  </a:lnTo>
                  <a:lnTo>
                    <a:pt x="134142" y="164969"/>
                  </a:lnTo>
                  <a:lnTo>
                    <a:pt x="139700" y="2069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3968"/>
            <p:cNvSpPr/>
            <p:nvPr>
              <p:custDataLst>
                <p:tags r:id="rId129"/>
              </p:custDataLst>
            </p:nvPr>
          </p:nvSpPr>
          <p:spPr>
            <a:xfrm>
              <a:off x="3448050" y="3867150"/>
              <a:ext cx="95251" cy="95151"/>
            </a:xfrm>
            <a:custGeom>
              <a:avLst/>
              <a:gdLst/>
              <a:ahLst/>
              <a:cxnLst/>
              <a:rect l="0" t="0" r="0" b="0"/>
              <a:pathLst>
                <a:path w="95251" h="95151">
                  <a:moveTo>
                    <a:pt x="0" y="19050"/>
                  </a:moveTo>
                  <a:lnTo>
                    <a:pt x="0" y="19050"/>
                  </a:lnTo>
                  <a:lnTo>
                    <a:pt x="3371" y="15679"/>
                  </a:lnTo>
                  <a:lnTo>
                    <a:pt x="29232" y="752"/>
                  </a:lnTo>
                  <a:lnTo>
                    <a:pt x="34305" y="502"/>
                  </a:lnTo>
                  <a:lnTo>
                    <a:pt x="45586" y="5867"/>
                  </a:lnTo>
                  <a:lnTo>
                    <a:pt x="60465" y="24161"/>
                  </a:lnTo>
                  <a:lnTo>
                    <a:pt x="72360" y="63647"/>
                  </a:lnTo>
                  <a:lnTo>
                    <a:pt x="74357" y="85651"/>
                  </a:lnTo>
                  <a:lnTo>
                    <a:pt x="72323" y="94042"/>
                  </a:lnTo>
                  <a:lnTo>
                    <a:pt x="70793" y="95150"/>
                  </a:lnTo>
                  <a:lnTo>
                    <a:pt x="69068" y="94478"/>
                  </a:lnTo>
                  <a:lnTo>
                    <a:pt x="67212" y="92619"/>
                  </a:lnTo>
                  <a:lnTo>
                    <a:pt x="65150" y="84908"/>
                  </a:lnTo>
                  <a:lnTo>
                    <a:pt x="64938" y="73720"/>
                  </a:lnTo>
                  <a:lnTo>
                    <a:pt x="75806" y="28636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3969"/>
            <p:cNvSpPr/>
            <p:nvPr>
              <p:custDataLst>
                <p:tags r:id="rId130"/>
              </p:custDataLst>
            </p:nvPr>
          </p:nvSpPr>
          <p:spPr>
            <a:xfrm>
              <a:off x="3352800" y="3880309"/>
              <a:ext cx="85886" cy="274926"/>
            </a:xfrm>
            <a:custGeom>
              <a:avLst/>
              <a:gdLst/>
              <a:ahLst/>
              <a:cxnLst/>
              <a:rect l="0" t="0" r="0" b="0"/>
              <a:pathLst>
                <a:path w="85886" h="274926">
                  <a:moveTo>
                    <a:pt x="0" y="88441"/>
                  </a:moveTo>
                  <a:lnTo>
                    <a:pt x="0" y="88441"/>
                  </a:lnTo>
                  <a:lnTo>
                    <a:pt x="14490" y="125312"/>
                  </a:lnTo>
                  <a:lnTo>
                    <a:pt x="18149" y="167116"/>
                  </a:lnTo>
                  <a:lnTo>
                    <a:pt x="20664" y="207237"/>
                  </a:lnTo>
                  <a:lnTo>
                    <a:pt x="24465" y="254508"/>
                  </a:lnTo>
                  <a:lnTo>
                    <a:pt x="25215" y="274925"/>
                  </a:lnTo>
                  <a:lnTo>
                    <a:pt x="21020" y="234118"/>
                  </a:lnTo>
                  <a:lnTo>
                    <a:pt x="19633" y="193145"/>
                  </a:lnTo>
                  <a:lnTo>
                    <a:pt x="19222" y="154899"/>
                  </a:lnTo>
                  <a:lnTo>
                    <a:pt x="19127" y="122211"/>
                  </a:lnTo>
                  <a:lnTo>
                    <a:pt x="22444" y="74850"/>
                  </a:lnTo>
                  <a:lnTo>
                    <a:pt x="26227" y="34172"/>
                  </a:lnTo>
                  <a:lnTo>
                    <a:pt x="35366" y="10351"/>
                  </a:lnTo>
                  <a:lnTo>
                    <a:pt x="43000" y="1288"/>
                  </a:lnTo>
                  <a:lnTo>
                    <a:pt x="48422" y="0"/>
                  </a:lnTo>
                  <a:lnTo>
                    <a:pt x="61973" y="2332"/>
                  </a:lnTo>
                  <a:lnTo>
                    <a:pt x="68126" y="7046"/>
                  </a:lnTo>
                  <a:lnTo>
                    <a:pt x="78727" y="21691"/>
                  </a:lnTo>
                  <a:lnTo>
                    <a:pt x="85885" y="46399"/>
                  </a:lnTo>
                  <a:lnTo>
                    <a:pt x="81265" y="78335"/>
                  </a:lnTo>
                  <a:lnTo>
                    <a:pt x="72806" y="94768"/>
                  </a:lnTo>
                  <a:lnTo>
                    <a:pt x="62697" y="105364"/>
                  </a:lnTo>
                  <a:lnTo>
                    <a:pt x="44450" y="1138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SMARTInkShape-Group741"/>
          <p:cNvGrpSpPr/>
          <p:nvPr/>
        </p:nvGrpSpPr>
        <p:grpSpPr>
          <a:xfrm>
            <a:off x="2340080" y="3837165"/>
            <a:ext cx="753706" cy="359615"/>
            <a:chOff x="2340080" y="3837165"/>
            <a:chExt cx="753706" cy="359615"/>
          </a:xfrm>
        </p:grpSpPr>
        <p:sp>
          <p:nvSpPr>
            <p:cNvPr id="168" name="SMARTInkShape-3970"/>
            <p:cNvSpPr/>
            <p:nvPr>
              <p:custDataLst>
                <p:tags r:id="rId112"/>
              </p:custDataLst>
            </p:nvPr>
          </p:nvSpPr>
          <p:spPr>
            <a:xfrm>
              <a:off x="3009900" y="3932837"/>
              <a:ext cx="83886" cy="263943"/>
            </a:xfrm>
            <a:custGeom>
              <a:avLst/>
              <a:gdLst/>
              <a:ahLst/>
              <a:cxnLst/>
              <a:rect l="0" t="0" r="0" b="0"/>
              <a:pathLst>
                <a:path w="83886" h="263943">
                  <a:moveTo>
                    <a:pt x="0" y="118463"/>
                  </a:moveTo>
                  <a:lnTo>
                    <a:pt x="0" y="118463"/>
                  </a:lnTo>
                  <a:lnTo>
                    <a:pt x="6742" y="108350"/>
                  </a:lnTo>
                  <a:lnTo>
                    <a:pt x="9434" y="106077"/>
                  </a:lnTo>
                  <a:lnTo>
                    <a:pt x="11933" y="105267"/>
                  </a:lnTo>
                  <a:lnTo>
                    <a:pt x="14306" y="105432"/>
                  </a:lnTo>
                  <a:lnTo>
                    <a:pt x="15887" y="107659"/>
                  </a:lnTo>
                  <a:lnTo>
                    <a:pt x="18113" y="123023"/>
                  </a:lnTo>
                  <a:lnTo>
                    <a:pt x="16984" y="163186"/>
                  </a:lnTo>
                  <a:lnTo>
                    <a:pt x="13969" y="200388"/>
                  </a:lnTo>
                  <a:lnTo>
                    <a:pt x="9580" y="246671"/>
                  </a:lnTo>
                  <a:lnTo>
                    <a:pt x="7307" y="262598"/>
                  </a:lnTo>
                  <a:lnTo>
                    <a:pt x="7694" y="263942"/>
                  </a:lnTo>
                  <a:lnTo>
                    <a:pt x="8656" y="263427"/>
                  </a:lnTo>
                  <a:lnTo>
                    <a:pt x="10005" y="261672"/>
                  </a:lnTo>
                  <a:lnTo>
                    <a:pt x="12873" y="219005"/>
                  </a:lnTo>
                  <a:lnTo>
                    <a:pt x="17612" y="176083"/>
                  </a:lnTo>
                  <a:lnTo>
                    <a:pt x="22779" y="130048"/>
                  </a:lnTo>
                  <a:lnTo>
                    <a:pt x="26035" y="91713"/>
                  </a:lnTo>
                  <a:lnTo>
                    <a:pt x="36015" y="50408"/>
                  </a:lnTo>
                  <a:lnTo>
                    <a:pt x="51358" y="14572"/>
                  </a:lnTo>
                  <a:lnTo>
                    <a:pt x="60690" y="2204"/>
                  </a:lnTo>
                  <a:lnTo>
                    <a:pt x="65154" y="35"/>
                  </a:lnTo>
                  <a:lnTo>
                    <a:pt x="69542" y="0"/>
                  </a:lnTo>
                  <a:lnTo>
                    <a:pt x="73878" y="1388"/>
                  </a:lnTo>
                  <a:lnTo>
                    <a:pt x="77474" y="6546"/>
                  </a:lnTo>
                  <a:lnTo>
                    <a:pt x="83351" y="23566"/>
                  </a:lnTo>
                  <a:lnTo>
                    <a:pt x="83885" y="50207"/>
                  </a:lnTo>
                  <a:lnTo>
                    <a:pt x="75617" y="67431"/>
                  </a:lnTo>
                  <a:lnTo>
                    <a:pt x="49443" y="99121"/>
                  </a:lnTo>
                  <a:lnTo>
                    <a:pt x="31750" y="1121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3971"/>
            <p:cNvSpPr/>
            <p:nvPr>
              <p:custDataLst>
                <p:tags r:id="rId113"/>
              </p:custDataLst>
            </p:nvPr>
          </p:nvSpPr>
          <p:spPr>
            <a:xfrm>
              <a:off x="2926151" y="3979196"/>
              <a:ext cx="34914" cy="110205"/>
            </a:xfrm>
            <a:custGeom>
              <a:avLst/>
              <a:gdLst/>
              <a:ahLst/>
              <a:cxnLst/>
              <a:rect l="0" t="0" r="0" b="0"/>
              <a:pathLst>
                <a:path w="34914" h="110205">
                  <a:moveTo>
                    <a:pt x="7549" y="53054"/>
                  </a:moveTo>
                  <a:lnTo>
                    <a:pt x="7549" y="53054"/>
                  </a:lnTo>
                  <a:lnTo>
                    <a:pt x="19758" y="40845"/>
                  </a:lnTo>
                  <a:lnTo>
                    <a:pt x="34837" y="9364"/>
                  </a:lnTo>
                  <a:lnTo>
                    <a:pt x="34913" y="6289"/>
                  </a:lnTo>
                  <a:lnTo>
                    <a:pt x="33553" y="3533"/>
                  </a:lnTo>
                  <a:lnTo>
                    <a:pt x="31235" y="989"/>
                  </a:lnTo>
                  <a:lnTo>
                    <a:pt x="28984" y="0"/>
                  </a:lnTo>
                  <a:lnTo>
                    <a:pt x="26778" y="46"/>
                  </a:lnTo>
                  <a:lnTo>
                    <a:pt x="24601" y="782"/>
                  </a:lnTo>
                  <a:lnTo>
                    <a:pt x="11426" y="15302"/>
                  </a:lnTo>
                  <a:lnTo>
                    <a:pt x="858" y="44220"/>
                  </a:lnTo>
                  <a:lnTo>
                    <a:pt x="0" y="69486"/>
                  </a:lnTo>
                  <a:lnTo>
                    <a:pt x="13899" y="1102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3972"/>
            <p:cNvSpPr/>
            <p:nvPr>
              <p:custDataLst>
                <p:tags r:id="rId114"/>
              </p:custDataLst>
            </p:nvPr>
          </p:nvSpPr>
          <p:spPr>
            <a:xfrm>
              <a:off x="2796550" y="4000500"/>
              <a:ext cx="67301" cy="44451"/>
            </a:xfrm>
            <a:custGeom>
              <a:avLst/>
              <a:gdLst/>
              <a:ahLst/>
              <a:cxnLst/>
              <a:rect l="0" t="0" r="0" b="0"/>
              <a:pathLst>
                <a:path w="67301" h="44451">
                  <a:moveTo>
                    <a:pt x="29200" y="44450"/>
                  </a:moveTo>
                  <a:lnTo>
                    <a:pt x="29200" y="44450"/>
                  </a:lnTo>
                  <a:lnTo>
                    <a:pt x="6056" y="35612"/>
                  </a:lnTo>
                  <a:lnTo>
                    <a:pt x="1275" y="31585"/>
                  </a:lnTo>
                  <a:lnTo>
                    <a:pt x="0" y="29523"/>
                  </a:lnTo>
                  <a:lnTo>
                    <a:pt x="561" y="27443"/>
                  </a:lnTo>
                  <a:lnTo>
                    <a:pt x="15351" y="13552"/>
                  </a:lnTo>
                  <a:lnTo>
                    <a:pt x="67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3973"/>
            <p:cNvSpPr/>
            <p:nvPr>
              <p:custDataLst>
                <p:tags r:id="rId115"/>
              </p:custDataLst>
            </p:nvPr>
          </p:nvSpPr>
          <p:spPr>
            <a:xfrm>
              <a:off x="2794000" y="3837165"/>
              <a:ext cx="88901" cy="277636"/>
            </a:xfrm>
            <a:custGeom>
              <a:avLst/>
              <a:gdLst/>
              <a:ahLst/>
              <a:cxnLst/>
              <a:rect l="0" t="0" r="0" b="0"/>
              <a:pathLst>
                <a:path w="88901" h="277636">
                  <a:moveTo>
                    <a:pt x="0" y="10935"/>
                  </a:moveTo>
                  <a:lnTo>
                    <a:pt x="0" y="10935"/>
                  </a:lnTo>
                  <a:lnTo>
                    <a:pt x="6742" y="4193"/>
                  </a:lnTo>
                  <a:lnTo>
                    <a:pt x="13815" y="883"/>
                  </a:lnTo>
                  <a:lnTo>
                    <a:pt x="17677" y="0"/>
                  </a:lnTo>
                  <a:lnTo>
                    <a:pt x="19546" y="1529"/>
                  </a:lnTo>
                  <a:lnTo>
                    <a:pt x="20086" y="4664"/>
                  </a:lnTo>
                  <a:lnTo>
                    <a:pt x="22626" y="41759"/>
                  </a:lnTo>
                  <a:lnTo>
                    <a:pt x="24578" y="87252"/>
                  </a:lnTo>
                  <a:lnTo>
                    <a:pt x="25156" y="122996"/>
                  </a:lnTo>
                  <a:lnTo>
                    <a:pt x="28699" y="161574"/>
                  </a:lnTo>
                  <a:lnTo>
                    <a:pt x="34217" y="200913"/>
                  </a:lnTo>
                  <a:lnTo>
                    <a:pt x="46766" y="244240"/>
                  </a:lnTo>
                  <a:lnTo>
                    <a:pt x="62385" y="272183"/>
                  </a:lnTo>
                  <a:lnTo>
                    <a:pt x="66990" y="275412"/>
                  </a:lnTo>
                  <a:lnTo>
                    <a:pt x="88900" y="2776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3974"/>
            <p:cNvSpPr/>
            <p:nvPr>
              <p:custDataLst>
                <p:tags r:id="rId116"/>
              </p:custDataLst>
            </p:nvPr>
          </p:nvSpPr>
          <p:spPr>
            <a:xfrm>
              <a:off x="2681155" y="3970218"/>
              <a:ext cx="71322" cy="158024"/>
            </a:xfrm>
            <a:custGeom>
              <a:avLst/>
              <a:gdLst/>
              <a:ahLst/>
              <a:cxnLst/>
              <a:rect l="0" t="0" r="0" b="0"/>
              <a:pathLst>
                <a:path w="71322" h="158024">
                  <a:moveTo>
                    <a:pt x="62045" y="11232"/>
                  </a:moveTo>
                  <a:lnTo>
                    <a:pt x="62045" y="11232"/>
                  </a:lnTo>
                  <a:lnTo>
                    <a:pt x="53207" y="2394"/>
                  </a:lnTo>
                  <a:lnTo>
                    <a:pt x="45417" y="248"/>
                  </a:lnTo>
                  <a:lnTo>
                    <a:pt x="34900" y="0"/>
                  </a:lnTo>
                  <a:lnTo>
                    <a:pt x="18489" y="3827"/>
                  </a:lnTo>
                  <a:lnTo>
                    <a:pt x="11407" y="7471"/>
                  </a:lnTo>
                  <a:lnTo>
                    <a:pt x="3453" y="16860"/>
                  </a:lnTo>
                  <a:lnTo>
                    <a:pt x="0" y="31949"/>
                  </a:lnTo>
                  <a:lnTo>
                    <a:pt x="926" y="36332"/>
                  </a:lnTo>
                  <a:lnTo>
                    <a:pt x="5718" y="43084"/>
                  </a:lnTo>
                  <a:lnTo>
                    <a:pt x="49625" y="82658"/>
                  </a:lnTo>
                  <a:lnTo>
                    <a:pt x="60053" y="93777"/>
                  </a:lnTo>
                  <a:lnTo>
                    <a:pt x="64687" y="103422"/>
                  </a:lnTo>
                  <a:lnTo>
                    <a:pt x="71321" y="134204"/>
                  </a:lnTo>
                  <a:lnTo>
                    <a:pt x="70166" y="146085"/>
                  </a:lnTo>
                  <a:lnTo>
                    <a:pt x="65419" y="154187"/>
                  </a:lnTo>
                  <a:lnTo>
                    <a:pt x="62178" y="157335"/>
                  </a:lnTo>
                  <a:lnTo>
                    <a:pt x="60017" y="158023"/>
                  </a:lnTo>
                  <a:lnTo>
                    <a:pt x="58576" y="157070"/>
                  </a:lnTo>
                  <a:lnTo>
                    <a:pt x="57616" y="155024"/>
                  </a:lnTo>
                  <a:lnTo>
                    <a:pt x="55695" y="1191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3975"/>
            <p:cNvSpPr/>
            <p:nvPr>
              <p:custDataLst>
                <p:tags r:id="rId117"/>
              </p:custDataLst>
            </p:nvPr>
          </p:nvSpPr>
          <p:spPr>
            <a:xfrm>
              <a:off x="2572089" y="4070350"/>
              <a:ext cx="63162" cy="37218"/>
            </a:xfrm>
            <a:custGeom>
              <a:avLst/>
              <a:gdLst/>
              <a:ahLst/>
              <a:cxnLst/>
              <a:rect l="0" t="0" r="0" b="0"/>
              <a:pathLst>
                <a:path w="63162" h="37218">
                  <a:moveTo>
                    <a:pt x="12361" y="31750"/>
                  </a:moveTo>
                  <a:lnTo>
                    <a:pt x="12361" y="31750"/>
                  </a:lnTo>
                  <a:lnTo>
                    <a:pt x="8990" y="31750"/>
                  </a:lnTo>
                  <a:lnTo>
                    <a:pt x="5454" y="33631"/>
                  </a:lnTo>
                  <a:lnTo>
                    <a:pt x="805" y="37217"/>
                  </a:lnTo>
                  <a:lnTo>
                    <a:pt x="170" y="33944"/>
                  </a:lnTo>
                  <a:lnTo>
                    <a:pt x="0" y="31096"/>
                  </a:lnTo>
                  <a:lnTo>
                    <a:pt x="2709" y="28492"/>
                  </a:lnTo>
                  <a:lnTo>
                    <a:pt x="6316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3976"/>
            <p:cNvSpPr/>
            <p:nvPr>
              <p:custDataLst>
                <p:tags r:id="rId118"/>
              </p:custDataLst>
            </p:nvPr>
          </p:nvSpPr>
          <p:spPr>
            <a:xfrm>
              <a:off x="2340080" y="3983118"/>
              <a:ext cx="174521" cy="197772"/>
            </a:xfrm>
            <a:custGeom>
              <a:avLst/>
              <a:gdLst/>
              <a:ahLst/>
              <a:cxnLst/>
              <a:rect l="0" t="0" r="0" b="0"/>
              <a:pathLst>
                <a:path w="174521" h="197772">
                  <a:moveTo>
                    <a:pt x="9420" y="49132"/>
                  </a:moveTo>
                  <a:lnTo>
                    <a:pt x="9420" y="49132"/>
                  </a:lnTo>
                  <a:lnTo>
                    <a:pt x="582" y="40294"/>
                  </a:lnTo>
                  <a:lnTo>
                    <a:pt x="0" y="36890"/>
                  </a:lnTo>
                  <a:lnTo>
                    <a:pt x="1235" y="27463"/>
                  </a:lnTo>
                  <a:lnTo>
                    <a:pt x="6017" y="18099"/>
                  </a:lnTo>
                  <a:lnTo>
                    <a:pt x="9268" y="13627"/>
                  </a:lnTo>
                  <a:lnTo>
                    <a:pt x="20406" y="6776"/>
                  </a:lnTo>
                  <a:lnTo>
                    <a:pt x="40662" y="834"/>
                  </a:lnTo>
                  <a:lnTo>
                    <a:pt x="47181" y="0"/>
                  </a:lnTo>
                  <a:lnTo>
                    <a:pt x="76583" y="5568"/>
                  </a:lnTo>
                  <a:lnTo>
                    <a:pt x="85240" y="10917"/>
                  </a:lnTo>
                  <a:lnTo>
                    <a:pt x="98621" y="26268"/>
                  </a:lnTo>
                  <a:lnTo>
                    <a:pt x="105509" y="44849"/>
                  </a:lnTo>
                  <a:lnTo>
                    <a:pt x="107160" y="64867"/>
                  </a:lnTo>
                  <a:lnTo>
                    <a:pt x="100155" y="94559"/>
                  </a:lnTo>
                  <a:lnTo>
                    <a:pt x="81071" y="134345"/>
                  </a:lnTo>
                  <a:lnTo>
                    <a:pt x="60733" y="175089"/>
                  </a:lnTo>
                  <a:lnTo>
                    <a:pt x="53862" y="188839"/>
                  </a:lnTo>
                  <a:lnTo>
                    <a:pt x="53159" y="193070"/>
                  </a:lnTo>
                  <a:lnTo>
                    <a:pt x="54102" y="195891"/>
                  </a:lnTo>
                  <a:lnTo>
                    <a:pt x="56141" y="197771"/>
                  </a:lnTo>
                  <a:lnTo>
                    <a:pt x="79237" y="197047"/>
                  </a:lnTo>
                  <a:lnTo>
                    <a:pt x="124967" y="184706"/>
                  </a:lnTo>
                  <a:lnTo>
                    <a:pt x="174520" y="1634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3" name="SMARTInkShape-Group742"/>
          <p:cNvGrpSpPr/>
          <p:nvPr/>
        </p:nvGrpSpPr>
        <p:grpSpPr>
          <a:xfrm>
            <a:off x="7361415" y="2682519"/>
            <a:ext cx="1642886" cy="633652"/>
            <a:chOff x="7361415" y="2682519"/>
            <a:chExt cx="1642886" cy="633652"/>
          </a:xfrm>
        </p:grpSpPr>
        <p:sp>
          <p:nvSpPr>
            <p:cNvPr id="176" name="SMARTInkShape-3977"/>
            <p:cNvSpPr/>
            <p:nvPr>
              <p:custDataLst>
                <p:tags r:id="rId95"/>
              </p:custDataLst>
            </p:nvPr>
          </p:nvSpPr>
          <p:spPr>
            <a:xfrm>
              <a:off x="8941683" y="3068033"/>
              <a:ext cx="62618" cy="105904"/>
            </a:xfrm>
            <a:custGeom>
              <a:avLst/>
              <a:gdLst/>
              <a:ahLst/>
              <a:cxnLst/>
              <a:rect l="0" t="0" r="0" b="0"/>
              <a:pathLst>
                <a:path w="62618" h="105904">
                  <a:moveTo>
                    <a:pt x="5467" y="18067"/>
                  </a:moveTo>
                  <a:lnTo>
                    <a:pt x="5467" y="18067"/>
                  </a:lnTo>
                  <a:lnTo>
                    <a:pt x="5467" y="14696"/>
                  </a:lnTo>
                  <a:lnTo>
                    <a:pt x="3586" y="11160"/>
                  </a:lnTo>
                  <a:lnTo>
                    <a:pt x="0" y="6512"/>
                  </a:lnTo>
                  <a:lnTo>
                    <a:pt x="3272" y="3994"/>
                  </a:lnTo>
                  <a:lnTo>
                    <a:pt x="6120" y="2335"/>
                  </a:lnTo>
                  <a:lnTo>
                    <a:pt x="20242" y="0"/>
                  </a:lnTo>
                  <a:lnTo>
                    <a:pt x="28025" y="1335"/>
                  </a:lnTo>
                  <a:lnTo>
                    <a:pt x="31090" y="2679"/>
                  </a:lnTo>
                  <a:lnTo>
                    <a:pt x="36376" y="9817"/>
                  </a:lnTo>
                  <a:lnTo>
                    <a:pt x="40371" y="20045"/>
                  </a:lnTo>
                  <a:lnTo>
                    <a:pt x="42146" y="31646"/>
                  </a:lnTo>
                  <a:lnTo>
                    <a:pt x="39173" y="43857"/>
                  </a:lnTo>
                  <a:lnTo>
                    <a:pt x="11579" y="90036"/>
                  </a:lnTo>
                  <a:lnTo>
                    <a:pt x="7280" y="100853"/>
                  </a:lnTo>
                  <a:lnTo>
                    <a:pt x="8085" y="102891"/>
                  </a:lnTo>
                  <a:lnTo>
                    <a:pt x="10035" y="104250"/>
                  </a:lnTo>
                  <a:lnTo>
                    <a:pt x="16669" y="105759"/>
                  </a:lnTo>
                  <a:lnTo>
                    <a:pt x="33010" y="105903"/>
                  </a:lnTo>
                  <a:lnTo>
                    <a:pt x="62617" y="1006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3978"/>
            <p:cNvSpPr/>
            <p:nvPr>
              <p:custDataLst>
                <p:tags r:id="rId96"/>
              </p:custDataLst>
            </p:nvPr>
          </p:nvSpPr>
          <p:spPr>
            <a:xfrm>
              <a:off x="8870950" y="3086100"/>
              <a:ext cx="19051" cy="95251"/>
            </a:xfrm>
            <a:custGeom>
              <a:avLst/>
              <a:gdLst/>
              <a:ahLst/>
              <a:cxnLst/>
              <a:rect l="0" t="0" r="0" b="0"/>
              <a:pathLst>
                <a:path w="19051" h="95251">
                  <a:moveTo>
                    <a:pt x="19050" y="0"/>
                  </a:moveTo>
                  <a:lnTo>
                    <a:pt x="19050" y="0"/>
                  </a:lnTo>
                  <a:lnTo>
                    <a:pt x="10211" y="0"/>
                  </a:lnTo>
                  <a:lnTo>
                    <a:pt x="8924" y="706"/>
                  </a:lnTo>
                  <a:lnTo>
                    <a:pt x="8065" y="1881"/>
                  </a:lnTo>
                  <a:lnTo>
                    <a:pt x="2211" y="20970"/>
                  </a:lnTo>
                  <a:lnTo>
                    <a:pt x="85" y="67828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3979"/>
            <p:cNvSpPr/>
            <p:nvPr>
              <p:custDataLst>
                <p:tags r:id="rId97"/>
              </p:custDataLst>
            </p:nvPr>
          </p:nvSpPr>
          <p:spPr>
            <a:xfrm>
              <a:off x="8840083" y="3124200"/>
              <a:ext cx="68968" cy="12701"/>
            </a:xfrm>
            <a:custGeom>
              <a:avLst/>
              <a:gdLst/>
              <a:ahLst/>
              <a:cxnLst/>
              <a:rect l="0" t="0" r="0" b="0"/>
              <a:pathLst>
                <a:path w="68968" h="12701">
                  <a:moveTo>
                    <a:pt x="5467" y="12700"/>
                  </a:moveTo>
                  <a:lnTo>
                    <a:pt x="5467" y="12700"/>
                  </a:lnTo>
                  <a:lnTo>
                    <a:pt x="0" y="7233"/>
                  </a:lnTo>
                  <a:lnTo>
                    <a:pt x="47377" y="402"/>
                  </a:lnTo>
                  <a:lnTo>
                    <a:pt x="689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3980"/>
            <p:cNvSpPr/>
            <p:nvPr>
              <p:custDataLst>
                <p:tags r:id="rId98"/>
              </p:custDataLst>
            </p:nvPr>
          </p:nvSpPr>
          <p:spPr>
            <a:xfrm>
              <a:off x="8700984" y="3082636"/>
              <a:ext cx="74338" cy="204014"/>
            </a:xfrm>
            <a:custGeom>
              <a:avLst/>
              <a:gdLst/>
              <a:ahLst/>
              <a:cxnLst/>
              <a:rect l="0" t="0" r="0" b="0"/>
              <a:pathLst>
                <a:path w="74338" h="204014">
                  <a:moveTo>
                    <a:pt x="30266" y="54264"/>
                  </a:moveTo>
                  <a:lnTo>
                    <a:pt x="30266" y="54264"/>
                  </a:lnTo>
                  <a:lnTo>
                    <a:pt x="24799" y="59731"/>
                  </a:lnTo>
                  <a:lnTo>
                    <a:pt x="23968" y="104592"/>
                  </a:lnTo>
                  <a:lnTo>
                    <a:pt x="20551" y="150871"/>
                  </a:lnTo>
                  <a:lnTo>
                    <a:pt x="6025" y="193245"/>
                  </a:lnTo>
                  <a:lnTo>
                    <a:pt x="0" y="204013"/>
                  </a:lnTo>
                  <a:lnTo>
                    <a:pt x="13798" y="165274"/>
                  </a:lnTo>
                  <a:lnTo>
                    <a:pt x="25472" y="118237"/>
                  </a:lnTo>
                  <a:lnTo>
                    <a:pt x="35194" y="75336"/>
                  </a:lnTo>
                  <a:lnTo>
                    <a:pt x="44426" y="37694"/>
                  </a:lnTo>
                  <a:lnTo>
                    <a:pt x="56816" y="6855"/>
                  </a:lnTo>
                  <a:lnTo>
                    <a:pt x="61587" y="1443"/>
                  </a:lnTo>
                  <a:lnTo>
                    <a:pt x="63848" y="0"/>
                  </a:lnTo>
                  <a:lnTo>
                    <a:pt x="66057" y="1155"/>
                  </a:lnTo>
                  <a:lnTo>
                    <a:pt x="70398" y="8082"/>
                  </a:lnTo>
                  <a:lnTo>
                    <a:pt x="73436" y="23882"/>
                  </a:lnTo>
                  <a:lnTo>
                    <a:pt x="74337" y="45341"/>
                  </a:lnTo>
                  <a:lnTo>
                    <a:pt x="70783" y="57589"/>
                  </a:lnTo>
                  <a:lnTo>
                    <a:pt x="60377" y="76950"/>
                  </a:lnTo>
                  <a:lnTo>
                    <a:pt x="52115" y="83867"/>
                  </a:lnTo>
                  <a:lnTo>
                    <a:pt x="42799" y="87882"/>
                  </a:lnTo>
                  <a:lnTo>
                    <a:pt x="39327" y="87965"/>
                  </a:lnTo>
                  <a:lnTo>
                    <a:pt x="36307" y="87315"/>
                  </a:lnTo>
                  <a:lnTo>
                    <a:pt x="34293" y="85470"/>
                  </a:lnTo>
                  <a:lnTo>
                    <a:pt x="30266" y="733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3981"/>
            <p:cNvSpPr/>
            <p:nvPr>
              <p:custDataLst>
                <p:tags r:id="rId99"/>
              </p:custDataLst>
            </p:nvPr>
          </p:nvSpPr>
          <p:spPr>
            <a:xfrm>
              <a:off x="8636000" y="3149600"/>
              <a:ext cx="31751" cy="5468"/>
            </a:xfrm>
            <a:custGeom>
              <a:avLst/>
              <a:gdLst/>
              <a:ahLst/>
              <a:cxnLst/>
              <a:rect l="0" t="0" r="0" b="0"/>
              <a:pathLst>
                <a:path w="31751" h="5468">
                  <a:moveTo>
                    <a:pt x="0" y="0"/>
                  </a:moveTo>
                  <a:lnTo>
                    <a:pt x="0" y="0"/>
                  </a:lnTo>
                  <a:lnTo>
                    <a:pt x="3370" y="3371"/>
                  </a:lnTo>
                  <a:lnTo>
                    <a:pt x="8789" y="5026"/>
                  </a:lnTo>
                  <a:lnTo>
                    <a:pt x="12209" y="5467"/>
                  </a:lnTo>
                  <a:lnTo>
                    <a:pt x="31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3982"/>
            <p:cNvSpPr/>
            <p:nvPr>
              <p:custDataLst>
                <p:tags r:id="rId100"/>
              </p:custDataLst>
            </p:nvPr>
          </p:nvSpPr>
          <p:spPr>
            <a:xfrm>
              <a:off x="8541632" y="3124200"/>
              <a:ext cx="62619" cy="12701"/>
            </a:xfrm>
            <a:custGeom>
              <a:avLst/>
              <a:gdLst/>
              <a:ahLst/>
              <a:cxnLst/>
              <a:rect l="0" t="0" r="0" b="0"/>
              <a:pathLst>
                <a:path w="62619" h="12701">
                  <a:moveTo>
                    <a:pt x="5468" y="12700"/>
                  </a:moveTo>
                  <a:lnTo>
                    <a:pt x="5468" y="12700"/>
                  </a:lnTo>
                  <a:lnTo>
                    <a:pt x="0" y="7233"/>
                  </a:lnTo>
                  <a:lnTo>
                    <a:pt x="412" y="6938"/>
                  </a:lnTo>
                  <a:lnTo>
                    <a:pt x="47456" y="593"/>
                  </a:lnTo>
                  <a:lnTo>
                    <a:pt x="626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3983"/>
            <p:cNvSpPr/>
            <p:nvPr>
              <p:custDataLst>
                <p:tags r:id="rId101"/>
              </p:custDataLst>
            </p:nvPr>
          </p:nvSpPr>
          <p:spPr>
            <a:xfrm>
              <a:off x="8560583" y="3054350"/>
              <a:ext cx="37318" cy="143032"/>
            </a:xfrm>
            <a:custGeom>
              <a:avLst/>
              <a:gdLst/>
              <a:ahLst/>
              <a:cxnLst/>
              <a:rect l="0" t="0" r="0" b="0"/>
              <a:pathLst>
                <a:path w="37318" h="143032">
                  <a:moveTo>
                    <a:pt x="24617" y="0"/>
                  </a:moveTo>
                  <a:lnTo>
                    <a:pt x="24617" y="0"/>
                  </a:lnTo>
                  <a:lnTo>
                    <a:pt x="21247" y="0"/>
                  </a:lnTo>
                  <a:lnTo>
                    <a:pt x="17710" y="1881"/>
                  </a:lnTo>
                  <a:lnTo>
                    <a:pt x="15778" y="3371"/>
                  </a:lnTo>
                  <a:lnTo>
                    <a:pt x="13633" y="10670"/>
                  </a:lnTo>
                  <a:lnTo>
                    <a:pt x="5160" y="50473"/>
                  </a:lnTo>
                  <a:lnTo>
                    <a:pt x="0" y="94945"/>
                  </a:lnTo>
                  <a:lnTo>
                    <a:pt x="1253" y="128481"/>
                  </a:lnTo>
                  <a:lnTo>
                    <a:pt x="4355" y="138242"/>
                  </a:lnTo>
                  <a:lnTo>
                    <a:pt x="6171" y="140845"/>
                  </a:lnTo>
                  <a:lnTo>
                    <a:pt x="8085" y="142580"/>
                  </a:lnTo>
                  <a:lnTo>
                    <a:pt x="11480" y="143031"/>
                  </a:lnTo>
                  <a:lnTo>
                    <a:pt x="20894" y="141651"/>
                  </a:lnTo>
                  <a:lnTo>
                    <a:pt x="37317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3984"/>
            <p:cNvSpPr/>
            <p:nvPr>
              <p:custDataLst>
                <p:tags r:id="rId102"/>
              </p:custDataLst>
            </p:nvPr>
          </p:nvSpPr>
          <p:spPr>
            <a:xfrm>
              <a:off x="8401312" y="2965450"/>
              <a:ext cx="88634" cy="348167"/>
            </a:xfrm>
            <a:custGeom>
              <a:avLst/>
              <a:gdLst/>
              <a:ahLst/>
              <a:cxnLst/>
              <a:rect l="0" t="0" r="0" b="0"/>
              <a:pathLst>
                <a:path w="88634" h="348167">
                  <a:moveTo>
                    <a:pt x="6088" y="0"/>
                  </a:moveTo>
                  <a:lnTo>
                    <a:pt x="6088" y="0"/>
                  </a:lnTo>
                  <a:lnTo>
                    <a:pt x="1724" y="41927"/>
                  </a:lnTo>
                  <a:lnTo>
                    <a:pt x="0" y="87984"/>
                  </a:lnTo>
                  <a:lnTo>
                    <a:pt x="3187" y="108776"/>
                  </a:lnTo>
                  <a:lnTo>
                    <a:pt x="6270" y="113439"/>
                  </a:lnTo>
                  <a:lnTo>
                    <a:pt x="15340" y="120503"/>
                  </a:lnTo>
                  <a:lnTo>
                    <a:pt x="20723" y="120552"/>
                  </a:lnTo>
                  <a:lnTo>
                    <a:pt x="32348" y="114961"/>
                  </a:lnTo>
                  <a:lnTo>
                    <a:pt x="50793" y="96543"/>
                  </a:lnTo>
                  <a:lnTo>
                    <a:pt x="70213" y="60671"/>
                  </a:lnTo>
                  <a:lnTo>
                    <a:pt x="85147" y="18103"/>
                  </a:lnTo>
                  <a:lnTo>
                    <a:pt x="86309" y="17713"/>
                  </a:lnTo>
                  <a:lnTo>
                    <a:pt x="87086" y="18864"/>
                  </a:lnTo>
                  <a:lnTo>
                    <a:pt x="87603" y="21043"/>
                  </a:lnTo>
                  <a:lnTo>
                    <a:pt x="85357" y="58101"/>
                  </a:lnTo>
                  <a:lnTo>
                    <a:pt x="87666" y="95532"/>
                  </a:lnTo>
                  <a:lnTo>
                    <a:pt x="88350" y="133433"/>
                  </a:lnTo>
                  <a:lnTo>
                    <a:pt x="88580" y="174053"/>
                  </a:lnTo>
                  <a:lnTo>
                    <a:pt x="88621" y="209224"/>
                  </a:lnTo>
                  <a:lnTo>
                    <a:pt x="88633" y="254295"/>
                  </a:lnTo>
                  <a:lnTo>
                    <a:pt x="85266" y="293285"/>
                  </a:lnTo>
                  <a:lnTo>
                    <a:pt x="77101" y="327925"/>
                  </a:lnTo>
                  <a:lnTo>
                    <a:pt x="70341" y="341888"/>
                  </a:lnTo>
                  <a:lnTo>
                    <a:pt x="66562" y="345754"/>
                  </a:lnTo>
                  <a:lnTo>
                    <a:pt x="62632" y="347625"/>
                  </a:lnTo>
                  <a:lnTo>
                    <a:pt x="58601" y="348166"/>
                  </a:lnTo>
                  <a:lnTo>
                    <a:pt x="54501" y="346411"/>
                  </a:lnTo>
                  <a:lnTo>
                    <a:pt x="46185" y="338816"/>
                  </a:lnTo>
                  <a:lnTo>
                    <a:pt x="36940" y="319269"/>
                  </a:lnTo>
                  <a:lnTo>
                    <a:pt x="33103" y="298974"/>
                  </a:lnTo>
                  <a:lnTo>
                    <a:pt x="44188" y="254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3985"/>
            <p:cNvSpPr/>
            <p:nvPr>
              <p:custDataLst>
                <p:tags r:id="rId103"/>
              </p:custDataLst>
            </p:nvPr>
          </p:nvSpPr>
          <p:spPr>
            <a:xfrm>
              <a:off x="8040630" y="2682519"/>
              <a:ext cx="119121" cy="136097"/>
            </a:xfrm>
            <a:custGeom>
              <a:avLst/>
              <a:gdLst/>
              <a:ahLst/>
              <a:cxnLst/>
              <a:rect l="0" t="0" r="0" b="0"/>
              <a:pathLst>
                <a:path w="119121" h="136097">
                  <a:moveTo>
                    <a:pt x="42920" y="54331"/>
                  </a:moveTo>
                  <a:lnTo>
                    <a:pt x="42920" y="54331"/>
                  </a:lnTo>
                  <a:lnTo>
                    <a:pt x="39549" y="54331"/>
                  </a:lnTo>
                  <a:lnTo>
                    <a:pt x="38556" y="55037"/>
                  </a:lnTo>
                  <a:lnTo>
                    <a:pt x="37893" y="56213"/>
                  </a:lnTo>
                  <a:lnTo>
                    <a:pt x="19323" y="98761"/>
                  </a:lnTo>
                  <a:lnTo>
                    <a:pt x="766" y="135704"/>
                  </a:lnTo>
                  <a:lnTo>
                    <a:pt x="0" y="136096"/>
                  </a:lnTo>
                  <a:lnTo>
                    <a:pt x="1032" y="132769"/>
                  </a:lnTo>
                  <a:lnTo>
                    <a:pt x="14460" y="91942"/>
                  </a:lnTo>
                  <a:lnTo>
                    <a:pt x="30452" y="53189"/>
                  </a:lnTo>
                  <a:lnTo>
                    <a:pt x="47053" y="16473"/>
                  </a:lnTo>
                  <a:lnTo>
                    <a:pt x="54399" y="6696"/>
                  </a:lnTo>
                  <a:lnTo>
                    <a:pt x="64250" y="1410"/>
                  </a:lnTo>
                  <a:lnTo>
                    <a:pt x="69840" y="0"/>
                  </a:lnTo>
                  <a:lnTo>
                    <a:pt x="75683" y="1882"/>
                  </a:lnTo>
                  <a:lnTo>
                    <a:pt x="87820" y="11500"/>
                  </a:lnTo>
                  <a:lnTo>
                    <a:pt x="99811" y="32782"/>
                  </a:lnTo>
                  <a:lnTo>
                    <a:pt x="119120" y="924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3986"/>
            <p:cNvSpPr/>
            <p:nvPr>
              <p:custDataLst>
                <p:tags r:id="rId104"/>
              </p:custDataLst>
            </p:nvPr>
          </p:nvSpPr>
          <p:spPr>
            <a:xfrm>
              <a:off x="8200899" y="3069915"/>
              <a:ext cx="68848" cy="165329"/>
            </a:xfrm>
            <a:custGeom>
              <a:avLst/>
              <a:gdLst/>
              <a:ahLst/>
              <a:cxnLst/>
              <a:rect l="0" t="0" r="0" b="0"/>
              <a:pathLst>
                <a:path w="68848" h="165329">
                  <a:moveTo>
                    <a:pt x="3301" y="66985"/>
                  </a:moveTo>
                  <a:lnTo>
                    <a:pt x="3301" y="66985"/>
                  </a:lnTo>
                  <a:lnTo>
                    <a:pt x="4006" y="83591"/>
                  </a:lnTo>
                  <a:lnTo>
                    <a:pt x="8768" y="115320"/>
                  </a:lnTo>
                  <a:lnTo>
                    <a:pt x="3658" y="162845"/>
                  </a:lnTo>
                  <a:lnTo>
                    <a:pt x="3539" y="164758"/>
                  </a:lnTo>
                  <a:lnTo>
                    <a:pt x="2754" y="165328"/>
                  </a:lnTo>
                  <a:lnTo>
                    <a:pt x="1525" y="165003"/>
                  </a:lnTo>
                  <a:lnTo>
                    <a:pt x="0" y="164080"/>
                  </a:lnTo>
                  <a:lnTo>
                    <a:pt x="2686" y="121576"/>
                  </a:lnTo>
                  <a:lnTo>
                    <a:pt x="8954" y="82994"/>
                  </a:lnTo>
                  <a:lnTo>
                    <a:pt x="20308" y="40993"/>
                  </a:lnTo>
                  <a:lnTo>
                    <a:pt x="36479" y="6804"/>
                  </a:lnTo>
                  <a:lnTo>
                    <a:pt x="39531" y="3581"/>
                  </a:lnTo>
                  <a:lnTo>
                    <a:pt x="46683" y="0"/>
                  </a:lnTo>
                  <a:lnTo>
                    <a:pt x="50568" y="456"/>
                  </a:lnTo>
                  <a:lnTo>
                    <a:pt x="58646" y="4726"/>
                  </a:lnTo>
                  <a:lnTo>
                    <a:pt x="65057" y="15090"/>
                  </a:lnTo>
                  <a:lnTo>
                    <a:pt x="68847" y="27693"/>
                  </a:lnTo>
                  <a:lnTo>
                    <a:pt x="68181" y="37998"/>
                  </a:lnTo>
                  <a:lnTo>
                    <a:pt x="57097" y="55104"/>
                  </a:lnTo>
                  <a:lnTo>
                    <a:pt x="43778" y="66835"/>
                  </a:lnTo>
                  <a:lnTo>
                    <a:pt x="22351" y="733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3987"/>
            <p:cNvSpPr/>
            <p:nvPr>
              <p:custDataLst>
                <p:tags r:id="rId105"/>
              </p:custDataLst>
            </p:nvPr>
          </p:nvSpPr>
          <p:spPr>
            <a:xfrm>
              <a:off x="8007383" y="2900805"/>
              <a:ext cx="154014" cy="415366"/>
            </a:xfrm>
            <a:custGeom>
              <a:avLst/>
              <a:gdLst/>
              <a:ahLst/>
              <a:cxnLst/>
              <a:rect l="0" t="0" r="0" b="0"/>
              <a:pathLst>
                <a:path w="154014" h="415366">
                  <a:moveTo>
                    <a:pt x="19017" y="115445"/>
                  </a:moveTo>
                  <a:lnTo>
                    <a:pt x="19017" y="115445"/>
                  </a:lnTo>
                  <a:lnTo>
                    <a:pt x="17136" y="127997"/>
                  </a:lnTo>
                  <a:lnTo>
                    <a:pt x="12549" y="166356"/>
                  </a:lnTo>
                  <a:lnTo>
                    <a:pt x="7758" y="213853"/>
                  </a:lnTo>
                  <a:lnTo>
                    <a:pt x="6601" y="260473"/>
                  </a:lnTo>
                  <a:lnTo>
                    <a:pt x="6401" y="298195"/>
                  </a:lnTo>
                  <a:lnTo>
                    <a:pt x="5628" y="337026"/>
                  </a:lnTo>
                  <a:lnTo>
                    <a:pt x="851" y="382109"/>
                  </a:lnTo>
                  <a:lnTo>
                    <a:pt x="0" y="415365"/>
                  </a:lnTo>
                  <a:lnTo>
                    <a:pt x="6877" y="370698"/>
                  </a:lnTo>
                  <a:lnTo>
                    <a:pt x="11523" y="325634"/>
                  </a:lnTo>
                  <a:lnTo>
                    <a:pt x="19070" y="281440"/>
                  </a:lnTo>
                  <a:lnTo>
                    <a:pt x="24449" y="246371"/>
                  </a:lnTo>
                  <a:lnTo>
                    <a:pt x="29192" y="208912"/>
                  </a:lnTo>
                  <a:lnTo>
                    <a:pt x="33652" y="168745"/>
                  </a:lnTo>
                  <a:lnTo>
                    <a:pt x="36759" y="126690"/>
                  </a:lnTo>
                  <a:lnTo>
                    <a:pt x="41049" y="86243"/>
                  </a:lnTo>
                  <a:lnTo>
                    <a:pt x="50161" y="42979"/>
                  </a:lnTo>
                  <a:lnTo>
                    <a:pt x="61797" y="12364"/>
                  </a:lnTo>
                  <a:lnTo>
                    <a:pt x="70014" y="2603"/>
                  </a:lnTo>
                  <a:lnTo>
                    <a:pt x="74181" y="0"/>
                  </a:lnTo>
                  <a:lnTo>
                    <a:pt x="78372" y="1088"/>
                  </a:lnTo>
                  <a:lnTo>
                    <a:pt x="86790" y="9821"/>
                  </a:lnTo>
                  <a:lnTo>
                    <a:pt x="96090" y="33976"/>
                  </a:lnTo>
                  <a:lnTo>
                    <a:pt x="99944" y="73588"/>
                  </a:lnTo>
                  <a:lnTo>
                    <a:pt x="96176" y="116558"/>
                  </a:lnTo>
                  <a:lnTo>
                    <a:pt x="88637" y="142398"/>
                  </a:lnTo>
                  <a:lnTo>
                    <a:pt x="83725" y="151343"/>
                  </a:lnTo>
                  <a:lnTo>
                    <a:pt x="84029" y="152077"/>
                  </a:lnTo>
                  <a:lnTo>
                    <a:pt x="84937" y="152566"/>
                  </a:lnTo>
                  <a:lnTo>
                    <a:pt x="131562" y="165070"/>
                  </a:lnTo>
                  <a:lnTo>
                    <a:pt x="142180" y="171838"/>
                  </a:lnTo>
                  <a:lnTo>
                    <a:pt x="149721" y="183312"/>
                  </a:lnTo>
                  <a:lnTo>
                    <a:pt x="154013" y="197114"/>
                  </a:lnTo>
                  <a:lnTo>
                    <a:pt x="153568" y="210304"/>
                  </a:lnTo>
                  <a:lnTo>
                    <a:pt x="142609" y="236371"/>
                  </a:lnTo>
                  <a:lnTo>
                    <a:pt x="125958" y="256324"/>
                  </a:lnTo>
                  <a:lnTo>
                    <a:pt x="114360" y="264432"/>
                  </a:lnTo>
                  <a:lnTo>
                    <a:pt x="111507" y="264158"/>
                  </a:lnTo>
                  <a:lnTo>
                    <a:pt x="101567" y="255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3988"/>
            <p:cNvSpPr/>
            <p:nvPr>
              <p:custDataLst>
                <p:tags r:id="rId106"/>
              </p:custDataLst>
            </p:nvPr>
          </p:nvSpPr>
          <p:spPr>
            <a:xfrm>
              <a:off x="7905750" y="2997200"/>
              <a:ext cx="6351" cy="133351"/>
            </a:xfrm>
            <a:custGeom>
              <a:avLst/>
              <a:gdLst/>
              <a:ahLst/>
              <a:cxnLst/>
              <a:rect l="0" t="0" r="0" b="0"/>
              <a:pathLst>
                <a:path w="6351" h="133351">
                  <a:moveTo>
                    <a:pt x="0" y="0"/>
                  </a:moveTo>
                  <a:lnTo>
                    <a:pt x="0" y="0"/>
                  </a:lnTo>
                  <a:lnTo>
                    <a:pt x="0" y="43338"/>
                  </a:lnTo>
                  <a:lnTo>
                    <a:pt x="705" y="88523"/>
                  </a:lnTo>
                  <a:lnTo>
                    <a:pt x="6350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3989"/>
            <p:cNvSpPr/>
            <p:nvPr>
              <p:custDataLst>
                <p:tags r:id="rId107"/>
              </p:custDataLst>
            </p:nvPr>
          </p:nvSpPr>
          <p:spPr>
            <a:xfrm>
              <a:off x="7823200" y="3028950"/>
              <a:ext cx="133351" cy="11232"/>
            </a:xfrm>
            <a:custGeom>
              <a:avLst/>
              <a:gdLst/>
              <a:ahLst/>
              <a:cxnLst/>
              <a:rect l="0" t="0" r="0" b="0"/>
              <a:pathLst>
                <a:path w="133351" h="11232">
                  <a:moveTo>
                    <a:pt x="0" y="0"/>
                  </a:moveTo>
                  <a:lnTo>
                    <a:pt x="0" y="0"/>
                  </a:lnTo>
                  <a:lnTo>
                    <a:pt x="18709" y="10125"/>
                  </a:lnTo>
                  <a:lnTo>
                    <a:pt x="40508" y="11231"/>
                  </a:lnTo>
                  <a:lnTo>
                    <a:pt x="1333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3990"/>
            <p:cNvSpPr/>
            <p:nvPr>
              <p:custDataLst>
                <p:tags r:id="rId108"/>
              </p:custDataLst>
            </p:nvPr>
          </p:nvSpPr>
          <p:spPr>
            <a:xfrm>
              <a:off x="7632700" y="3086100"/>
              <a:ext cx="31751" cy="5468"/>
            </a:xfrm>
            <a:custGeom>
              <a:avLst/>
              <a:gdLst/>
              <a:ahLst/>
              <a:cxnLst/>
              <a:rect l="0" t="0" r="0" b="0"/>
              <a:pathLst>
                <a:path w="31751" h="5468">
                  <a:moveTo>
                    <a:pt x="0" y="0"/>
                  </a:moveTo>
                  <a:lnTo>
                    <a:pt x="0" y="0"/>
                  </a:lnTo>
                  <a:lnTo>
                    <a:pt x="3370" y="3371"/>
                  </a:lnTo>
                  <a:lnTo>
                    <a:pt x="6907" y="5026"/>
                  </a:lnTo>
                  <a:lnTo>
                    <a:pt x="8838" y="5467"/>
                  </a:lnTo>
                  <a:lnTo>
                    <a:pt x="31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3991"/>
            <p:cNvSpPr/>
            <p:nvPr>
              <p:custDataLst>
                <p:tags r:id="rId109"/>
              </p:custDataLst>
            </p:nvPr>
          </p:nvSpPr>
          <p:spPr>
            <a:xfrm>
              <a:off x="7524750" y="3079750"/>
              <a:ext cx="38101" cy="12701"/>
            </a:xfrm>
            <a:custGeom>
              <a:avLst/>
              <a:gdLst/>
              <a:ahLst/>
              <a:cxnLst/>
              <a:rect l="0" t="0" r="0" b="0"/>
              <a:pathLst>
                <a:path w="38101" h="12701">
                  <a:moveTo>
                    <a:pt x="0" y="12700"/>
                  </a:moveTo>
                  <a:lnTo>
                    <a:pt x="0" y="12700"/>
                  </a:lnTo>
                  <a:lnTo>
                    <a:pt x="6741" y="12700"/>
                  </a:lnTo>
                  <a:lnTo>
                    <a:pt x="381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3992"/>
            <p:cNvSpPr/>
            <p:nvPr>
              <p:custDataLst>
                <p:tags r:id="rId110"/>
              </p:custDataLst>
            </p:nvPr>
          </p:nvSpPr>
          <p:spPr>
            <a:xfrm>
              <a:off x="7411433" y="2962079"/>
              <a:ext cx="18068" cy="136722"/>
            </a:xfrm>
            <a:custGeom>
              <a:avLst/>
              <a:gdLst/>
              <a:ahLst/>
              <a:cxnLst/>
              <a:rect l="0" t="0" r="0" b="0"/>
              <a:pathLst>
                <a:path w="18068" h="136722">
                  <a:moveTo>
                    <a:pt x="18067" y="3371"/>
                  </a:moveTo>
                  <a:lnTo>
                    <a:pt x="18067" y="3371"/>
                  </a:lnTo>
                  <a:lnTo>
                    <a:pt x="11325" y="0"/>
                  </a:lnTo>
                  <a:lnTo>
                    <a:pt x="8633" y="1123"/>
                  </a:lnTo>
                  <a:lnTo>
                    <a:pt x="422" y="13684"/>
                  </a:lnTo>
                  <a:lnTo>
                    <a:pt x="0" y="35878"/>
                  </a:lnTo>
                  <a:lnTo>
                    <a:pt x="7892" y="82458"/>
                  </a:lnTo>
                  <a:lnTo>
                    <a:pt x="18067" y="1367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3993"/>
            <p:cNvSpPr/>
            <p:nvPr>
              <p:custDataLst>
                <p:tags r:id="rId111"/>
              </p:custDataLst>
            </p:nvPr>
          </p:nvSpPr>
          <p:spPr>
            <a:xfrm>
              <a:off x="7361415" y="3022600"/>
              <a:ext cx="99836" cy="12657"/>
            </a:xfrm>
            <a:custGeom>
              <a:avLst/>
              <a:gdLst/>
              <a:ahLst/>
              <a:cxnLst/>
              <a:rect l="0" t="0" r="0" b="0"/>
              <a:pathLst>
                <a:path w="99836" h="12657">
                  <a:moveTo>
                    <a:pt x="10935" y="0"/>
                  </a:moveTo>
                  <a:lnTo>
                    <a:pt x="10935" y="0"/>
                  </a:lnTo>
                  <a:lnTo>
                    <a:pt x="4193" y="3371"/>
                  </a:lnTo>
                  <a:lnTo>
                    <a:pt x="2208" y="5069"/>
                  </a:lnTo>
                  <a:lnTo>
                    <a:pt x="0" y="8838"/>
                  </a:lnTo>
                  <a:lnTo>
                    <a:pt x="117" y="10126"/>
                  </a:lnTo>
                  <a:lnTo>
                    <a:pt x="900" y="10983"/>
                  </a:lnTo>
                  <a:lnTo>
                    <a:pt x="2129" y="11555"/>
                  </a:lnTo>
                  <a:lnTo>
                    <a:pt x="49061" y="12656"/>
                  </a:lnTo>
                  <a:lnTo>
                    <a:pt x="99835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2" name="SMARTInkShape-Group743"/>
          <p:cNvGrpSpPr/>
          <p:nvPr/>
        </p:nvGrpSpPr>
        <p:grpSpPr>
          <a:xfrm>
            <a:off x="6330950" y="2699653"/>
            <a:ext cx="952501" cy="614689"/>
            <a:chOff x="6330950" y="2699653"/>
            <a:chExt cx="952501" cy="614689"/>
          </a:xfrm>
        </p:grpSpPr>
        <p:sp>
          <p:nvSpPr>
            <p:cNvPr id="194" name="SMARTInkShape-3994"/>
            <p:cNvSpPr/>
            <p:nvPr>
              <p:custDataLst>
                <p:tags r:id="rId87"/>
              </p:custDataLst>
            </p:nvPr>
          </p:nvSpPr>
          <p:spPr>
            <a:xfrm>
              <a:off x="7197830" y="3098800"/>
              <a:ext cx="85621" cy="31751"/>
            </a:xfrm>
            <a:custGeom>
              <a:avLst/>
              <a:gdLst/>
              <a:ahLst/>
              <a:cxnLst/>
              <a:rect l="0" t="0" r="0" b="0"/>
              <a:pathLst>
                <a:path w="85621" h="31751">
                  <a:moveTo>
                    <a:pt x="9420" y="31750"/>
                  </a:moveTo>
                  <a:lnTo>
                    <a:pt x="9420" y="31750"/>
                  </a:lnTo>
                  <a:lnTo>
                    <a:pt x="6049" y="31750"/>
                  </a:lnTo>
                  <a:lnTo>
                    <a:pt x="2513" y="29868"/>
                  </a:lnTo>
                  <a:lnTo>
                    <a:pt x="582" y="28379"/>
                  </a:lnTo>
                  <a:lnTo>
                    <a:pt x="0" y="26680"/>
                  </a:lnTo>
                  <a:lnTo>
                    <a:pt x="317" y="24843"/>
                  </a:lnTo>
                  <a:lnTo>
                    <a:pt x="1236" y="22912"/>
                  </a:lnTo>
                  <a:lnTo>
                    <a:pt x="16010" y="16823"/>
                  </a:lnTo>
                  <a:lnTo>
                    <a:pt x="856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3995"/>
            <p:cNvSpPr/>
            <p:nvPr>
              <p:custDataLst>
                <p:tags r:id="rId88"/>
              </p:custDataLst>
            </p:nvPr>
          </p:nvSpPr>
          <p:spPr>
            <a:xfrm>
              <a:off x="7219950" y="3036706"/>
              <a:ext cx="31751" cy="154066"/>
            </a:xfrm>
            <a:custGeom>
              <a:avLst/>
              <a:gdLst/>
              <a:ahLst/>
              <a:cxnLst/>
              <a:rect l="0" t="0" r="0" b="0"/>
              <a:pathLst>
                <a:path w="31751" h="154066">
                  <a:moveTo>
                    <a:pt x="0" y="17644"/>
                  </a:moveTo>
                  <a:lnTo>
                    <a:pt x="0" y="17644"/>
                  </a:lnTo>
                  <a:lnTo>
                    <a:pt x="8837" y="3339"/>
                  </a:lnTo>
                  <a:lnTo>
                    <a:pt x="12865" y="703"/>
                  </a:lnTo>
                  <a:lnTo>
                    <a:pt x="14927" y="0"/>
                  </a:lnTo>
                  <a:lnTo>
                    <a:pt x="16301" y="1648"/>
                  </a:lnTo>
                  <a:lnTo>
                    <a:pt x="18236" y="14080"/>
                  </a:lnTo>
                  <a:lnTo>
                    <a:pt x="15571" y="56895"/>
                  </a:lnTo>
                  <a:lnTo>
                    <a:pt x="10180" y="97556"/>
                  </a:lnTo>
                  <a:lnTo>
                    <a:pt x="7485" y="127399"/>
                  </a:lnTo>
                  <a:lnTo>
                    <a:pt x="10618" y="140743"/>
                  </a:lnTo>
                  <a:lnTo>
                    <a:pt x="16007" y="149965"/>
                  </a:lnTo>
                  <a:lnTo>
                    <a:pt x="20755" y="154065"/>
                  </a:lnTo>
                  <a:lnTo>
                    <a:pt x="23009" y="153747"/>
                  </a:lnTo>
                  <a:lnTo>
                    <a:pt x="31750" y="1446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3996"/>
            <p:cNvSpPr/>
            <p:nvPr>
              <p:custDataLst>
                <p:tags r:id="rId89"/>
              </p:custDataLst>
            </p:nvPr>
          </p:nvSpPr>
          <p:spPr>
            <a:xfrm>
              <a:off x="6973182" y="2916266"/>
              <a:ext cx="130705" cy="398076"/>
            </a:xfrm>
            <a:custGeom>
              <a:avLst/>
              <a:gdLst/>
              <a:ahLst/>
              <a:cxnLst/>
              <a:rect l="0" t="0" r="0" b="0"/>
              <a:pathLst>
                <a:path w="130705" h="398076">
                  <a:moveTo>
                    <a:pt x="5468" y="17434"/>
                  </a:moveTo>
                  <a:lnTo>
                    <a:pt x="5468" y="17434"/>
                  </a:lnTo>
                  <a:lnTo>
                    <a:pt x="5468" y="14063"/>
                  </a:lnTo>
                  <a:lnTo>
                    <a:pt x="3586" y="10527"/>
                  </a:lnTo>
                  <a:lnTo>
                    <a:pt x="2097" y="8596"/>
                  </a:lnTo>
                  <a:lnTo>
                    <a:pt x="1104" y="8014"/>
                  </a:lnTo>
                  <a:lnTo>
                    <a:pt x="441" y="8332"/>
                  </a:lnTo>
                  <a:lnTo>
                    <a:pt x="0" y="9249"/>
                  </a:lnTo>
                  <a:lnTo>
                    <a:pt x="4663" y="51744"/>
                  </a:lnTo>
                  <a:lnTo>
                    <a:pt x="14150" y="95574"/>
                  </a:lnTo>
                  <a:lnTo>
                    <a:pt x="17606" y="105511"/>
                  </a:lnTo>
                  <a:lnTo>
                    <a:pt x="28972" y="120314"/>
                  </a:lnTo>
                  <a:lnTo>
                    <a:pt x="35955" y="126238"/>
                  </a:lnTo>
                  <a:lnTo>
                    <a:pt x="42020" y="128775"/>
                  </a:lnTo>
                  <a:lnTo>
                    <a:pt x="47475" y="129056"/>
                  </a:lnTo>
                  <a:lnTo>
                    <a:pt x="52521" y="127832"/>
                  </a:lnTo>
                  <a:lnTo>
                    <a:pt x="63775" y="117064"/>
                  </a:lnTo>
                  <a:lnTo>
                    <a:pt x="74421" y="100520"/>
                  </a:lnTo>
                  <a:lnTo>
                    <a:pt x="87005" y="57391"/>
                  </a:lnTo>
                  <a:lnTo>
                    <a:pt x="92913" y="15213"/>
                  </a:lnTo>
                  <a:lnTo>
                    <a:pt x="97307" y="0"/>
                  </a:lnTo>
                  <a:lnTo>
                    <a:pt x="98444" y="166"/>
                  </a:lnTo>
                  <a:lnTo>
                    <a:pt x="107492" y="47568"/>
                  </a:lnTo>
                  <a:lnTo>
                    <a:pt x="113544" y="84218"/>
                  </a:lnTo>
                  <a:lnTo>
                    <a:pt x="118539" y="130736"/>
                  </a:lnTo>
                  <a:lnTo>
                    <a:pt x="122775" y="171812"/>
                  </a:lnTo>
                  <a:lnTo>
                    <a:pt x="126513" y="203403"/>
                  </a:lnTo>
                  <a:lnTo>
                    <a:pt x="130704" y="245397"/>
                  </a:lnTo>
                  <a:lnTo>
                    <a:pt x="128749" y="291613"/>
                  </a:lnTo>
                  <a:lnTo>
                    <a:pt x="123527" y="328918"/>
                  </a:lnTo>
                  <a:lnTo>
                    <a:pt x="114030" y="364947"/>
                  </a:lnTo>
                  <a:lnTo>
                    <a:pt x="99723" y="387963"/>
                  </a:lnTo>
                  <a:lnTo>
                    <a:pt x="90633" y="396838"/>
                  </a:lnTo>
                  <a:lnTo>
                    <a:pt x="85528" y="398075"/>
                  </a:lnTo>
                  <a:lnTo>
                    <a:pt x="74211" y="395688"/>
                  </a:lnTo>
                  <a:lnTo>
                    <a:pt x="69642" y="391664"/>
                  </a:lnTo>
                  <a:lnTo>
                    <a:pt x="62682" y="379668"/>
                  </a:lnTo>
                  <a:lnTo>
                    <a:pt x="58168" y="357047"/>
                  </a:lnTo>
                  <a:lnTo>
                    <a:pt x="66782" y="311733"/>
                  </a:lnTo>
                  <a:lnTo>
                    <a:pt x="81668" y="2777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3997"/>
            <p:cNvSpPr/>
            <p:nvPr>
              <p:custDataLst>
                <p:tags r:id="rId90"/>
              </p:custDataLst>
            </p:nvPr>
          </p:nvSpPr>
          <p:spPr>
            <a:xfrm>
              <a:off x="6585212" y="2699653"/>
              <a:ext cx="145789" cy="100698"/>
            </a:xfrm>
            <a:custGeom>
              <a:avLst/>
              <a:gdLst/>
              <a:ahLst/>
              <a:cxnLst/>
              <a:rect l="0" t="0" r="0" b="0"/>
              <a:pathLst>
                <a:path w="145789" h="100698">
                  <a:moveTo>
                    <a:pt x="6088" y="37197"/>
                  </a:moveTo>
                  <a:lnTo>
                    <a:pt x="6088" y="37197"/>
                  </a:lnTo>
                  <a:lnTo>
                    <a:pt x="6088" y="33539"/>
                  </a:lnTo>
                  <a:lnTo>
                    <a:pt x="5383" y="47628"/>
                  </a:lnTo>
                  <a:lnTo>
                    <a:pt x="0" y="84393"/>
                  </a:lnTo>
                  <a:lnTo>
                    <a:pt x="617" y="84889"/>
                  </a:lnTo>
                  <a:lnTo>
                    <a:pt x="1736" y="84514"/>
                  </a:lnTo>
                  <a:lnTo>
                    <a:pt x="3186" y="83558"/>
                  </a:lnTo>
                  <a:lnTo>
                    <a:pt x="28285" y="37729"/>
                  </a:lnTo>
                  <a:lnTo>
                    <a:pt x="45121" y="11406"/>
                  </a:lnTo>
                  <a:lnTo>
                    <a:pt x="57303" y="1510"/>
                  </a:lnTo>
                  <a:lnTo>
                    <a:pt x="63515" y="0"/>
                  </a:lnTo>
                  <a:lnTo>
                    <a:pt x="76060" y="2086"/>
                  </a:lnTo>
                  <a:lnTo>
                    <a:pt x="88692" y="11479"/>
                  </a:lnTo>
                  <a:lnTo>
                    <a:pt x="110677" y="40505"/>
                  </a:lnTo>
                  <a:lnTo>
                    <a:pt x="145788" y="1006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3998"/>
            <p:cNvSpPr/>
            <p:nvPr>
              <p:custDataLst>
                <p:tags r:id="rId91"/>
              </p:custDataLst>
            </p:nvPr>
          </p:nvSpPr>
          <p:spPr>
            <a:xfrm>
              <a:off x="6711950" y="3032121"/>
              <a:ext cx="76201" cy="110321"/>
            </a:xfrm>
            <a:custGeom>
              <a:avLst/>
              <a:gdLst/>
              <a:ahLst/>
              <a:cxnLst/>
              <a:rect l="0" t="0" r="0" b="0"/>
              <a:pathLst>
                <a:path w="76201" h="110321">
                  <a:moveTo>
                    <a:pt x="0" y="28579"/>
                  </a:moveTo>
                  <a:lnTo>
                    <a:pt x="0" y="28579"/>
                  </a:lnTo>
                  <a:lnTo>
                    <a:pt x="0" y="21837"/>
                  </a:lnTo>
                  <a:lnTo>
                    <a:pt x="10113" y="7531"/>
                  </a:lnTo>
                  <a:lnTo>
                    <a:pt x="18841" y="1586"/>
                  </a:lnTo>
                  <a:lnTo>
                    <a:pt x="23144" y="0"/>
                  </a:lnTo>
                  <a:lnTo>
                    <a:pt x="27424" y="354"/>
                  </a:lnTo>
                  <a:lnTo>
                    <a:pt x="35942" y="4511"/>
                  </a:lnTo>
                  <a:lnTo>
                    <a:pt x="38777" y="8300"/>
                  </a:lnTo>
                  <a:lnTo>
                    <a:pt x="41929" y="18154"/>
                  </a:lnTo>
                  <a:lnTo>
                    <a:pt x="40331" y="38974"/>
                  </a:lnTo>
                  <a:lnTo>
                    <a:pt x="33448" y="52955"/>
                  </a:lnTo>
                  <a:lnTo>
                    <a:pt x="23315" y="68962"/>
                  </a:lnTo>
                  <a:lnTo>
                    <a:pt x="8365" y="101913"/>
                  </a:lnTo>
                  <a:lnTo>
                    <a:pt x="9105" y="104985"/>
                  </a:lnTo>
                  <a:lnTo>
                    <a:pt x="11009" y="107033"/>
                  </a:lnTo>
                  <a:lnTo>
                    <a:pt x="13689" y="108398"/>
                  </a:lnTo>
                  <a:lnTo>
                    <a:pt x="27574" y="110320"/>
                  </a:lnTo>
                  <a:lnTo>
                    <a:pt x="48465" y="104147"/>
                  </a:lnTo>
                  <a:lnTo>
                    <a:pt x="76200" y="857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3999"/>
            <p:cNvSpPr/>
            <p:nvPr>
              <p:custDataLst>
                <p:tags r:id="rId92"/>
              </p:custDataLst>
            </p:nvPr>
          </p:nvSpPr>
          <p:spPr>
            <a:xfrm>
              <a:off x="6546848" y="2884923"/>
              <a:ext cx="116067" cy="375395"/>
            </a:xfrm>
            <a:custGeom>
              <a:avLst/>
              <a:gdLst/>
              <a:ahLst/>
              <a:cxnLst/>
              <a:rect l="0" t="0" r="0" b="0"/>
              <a:pathLst>
                <a:path w="116067" h="375395">
                  <a:moveTo>
                    <a:pt x="6352" y="163077"/>
                  </a:moveTo>
                  <a:lnTo>
                    <a:pt x="6352" y="163077"/>
                  </a:lnTo>
                  <a:lnTo>
                    <a:pt x="6352" y="206123"/>
                  </a:lnTo>
                  <a:lnTo>
                    <a:pt x="4471" y="251830"/>
                  </a:lnTo>
                  <a:lnTo>
                    <a:pt x="1326" y="296384"/>
                  </a:lnTo>
                  <a:lnTo>
                    <a:pt x="394" y="335219"/>
                  </a:lnTo>
                  <a:lnTo>
                    <a:pt x="24" y="375394"/>
                  </a:lnTo>
                  <a:lnTo>
                    <a:pt x="5" y="337060"/>
                  </a:lnTo>
                  <a:lnTo>
                    <a:pt x="4" y="296001"/>
                  </a:lnTo>
                  <a:lnTo>
                    <a:pt x="0" y="253027"/>
                  </a:lnTo>
                  <a:lnTo>
                    <a:pt x="1883" y="211131"/>
                  </a:lnTo>
                  <a:lnTo>
                    <a:pt x="5071" y="174556"/>
                  </a:lnTo>
                  <a:lnTo>
                    <a:pt x="8840" y="137135"/>
                  </a:lnTo>
                  <a:lnTo>
                    <a:pt x="14928" y="97221"/>
                  </a:lnTo>
                  <a:lnTo>
                    <a:pt x="24573" y="60779"/>
                  </a:lnTo>
                  <a:lnTo>
                    <a:pt x="45542" y="14067"/>
                  </a:lnTo>
                  <a:lnTo>
                    <a:pt x="57637" y="2071"/>
                  </a:lnTo>
                  <a:lnTo>
                    <a:pt x="62414" y="0"/>
                  </a:lnTo>
                  <a:lnTo>
                    <a:pt x="66303" y="31"/>
                  </a:lnTo>
                  <a:lnTo>
                    <a:pt x="69604" y="1463"/>
                  </a:lnTo>
                  <a:lnTo>
                    <a:pt x="75150" y="10580"/>
                  </a:lnTo>
                  <a:lnTo>
                    <a:pt x="79263" y="25451"/>
                  </a:lnTo>
                  <a:lnTo>
                    <a:pt x="80020" y="69491"/>
                  </a:lnTo>
                  <a:lnTo>
                    <a:pt x="71511" y="116543"/>
                  </a:lnTo>
                  <a:lnTo>
                    <a:pt x="69949" y="130462"/>
                  </a:lnTo>
                  <a:lnTo>
                    <a:pt x="76622" y="134441"/>
                  </a:lnTo>
                  <a:lnTo>
                    <a:pt x="91520" y="138449"/>
                  </a:lnTo>
                  <a:lnTo>
                    <a:pt x="99708" y="144135"/>
                  </a:lnTo>
                  <a:lnTo>
                    <a:pt x="108881" y="158640"/>
                  </a:lnTo>
                  <a:lnTo>
                    <a:pt x="116066" y="176344"/>
                  </a:lnTo>
                  <a:lnTo>
                    <a:pt x="114850" y="192492"/>
                  </a:lnTo>
                  <a:lnTo>
                    <a:pt x="109607" y="209312"/>
                  </a:lnTo>
                  <a:lnTo>
                    <a:pt x="102572" y="221491"/>
                  </a:lnTo>
                  <a:lnTo>
                    <a:pt x="90679" y="232909"/>
                  </a:lnTo>
                  <a:lnTo>
                    <a:pt x="86560" y="234326"/>
                  </a:lnTo>
                  <a:lnTo>
                    <a:pt x="78217" y="234019"/>
                  </a:lnTo>
                  <a:lnTo>
                    <a:pt x="75429" y="232244"/>
                  </a:lnTo>
                  <a:lnTo>
                    <a:pt x="69852" y="2138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4000"/>
            <p:cNvSpPr/>
            <p:nvPr>
              <p:custDataLst>
                <p:tags r:id="rId93"/>
              </p:custDataLst>
            </p:nvPr>
          </p:nvSpPr>
          <p:spPr>
            <a:xfrm>
              <a:off x="6394527" y="2997200"/>
              <a:ext cx="25324" cy="177801"/>
            </a:xfrm>
            <a:custGeom>
              <a:avLst/>
              <a:gdLst/>
              <a:ahLst/>
              <a:cxnLst/>
              <a:rect l="0" t="0" r="0" b="0"/>
              <a:pathLst>
                <a:path w="25324" h="177801">
                  <a:moveTo>
                    <a:pt x="6273" y="0"/>
                  </a:moveTo>
                  <a:lnTo>
                    <a:pt x="6273" y="0"/>
                  </a:lnTo>
                  <a:lnTo>
                    <a:pt x="2902" y="0"/>
                  </a:lnTo>
                  <a:lnTo>
                    <a:pt x="1909" y="1411"/>
                  </a:lnTo>
                  <a:lnTo>
                    <a:pt x="511" y="10844"/>
                  </a:lnTo>
                  <a:lnTo>
                    <a:pt x="0" y="48804"/>
                  </a:lnTo>
                  <a:lnTo>
                    <a:pt x="3317" y="87211"/>
                  </a:lnTo>
                  <a:lnTo>
                    <a:pt x="11465" y="133591"/>
                  </a:lnTo>
                  <a:lnTo>
                    <a:pt x="25323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4001"/>
            <p:cNvSpPr/>
            <p:nvPr>
              <p:custDataLst>
                <p:tags r:id="rId94"/>
              </p:custDataLst>
            </p:nvPr>
          </p:nvSpPr>
          <p:spPr>
            <a:xfrm>
              <a:off x="6330950" y="3060700"/>
              <a:ext cx="127001" cy="31751"/>
            </a:xfrm>
            <a:custGeom>
              <a:avLst/>
              <a:gdLst/>
              <a:ahLst/>
              <a:cxnLst/>
              <a:rect l="0" t="0" r="0" b="0"/>
              <a:pathLst>
                <a:path w="127001" h="31751">
                  <a:moveTo>
                    <a:pt x="0" y="31750"/>
                  </a:moveTo>
                  <a:lnTo>
                    <a:pt x="0" y="31750"/>
                  </a:lnTo>
                  <a:lnTo>
                    <a:pt x="0" y="18920"/>
                  </a:lnTo>
                  <a:lnTo>
                    <a:pt x="705" y="16846"/>
                  </a:lnTo>
                  <a:lnTo>
                    <a:pt x="1881" y="15465"/>
                  </a:lnTo>
                  <a:lnTo>
                    <a:pt x="3371" y="14543"/>
                  </a:lnTo>
                  <a:lnTo>
                    <a:pt x="42716" y="12862"/>
                  </a:lnTo>
                  <a:lnTo>
                    <a:pt x="90275" y="7695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3" name="SMARTInkShape-4002"/>
          <p:cNvSpPr/>
          <p:nvPr>
            <p:custDataLst>
              <p:tags r:id="rId1"/>
            </p:custDataLst>
          </p:nvPr>
        </p:nvSpPr>
        <p:spPr>
          <a:xfrm>
            <a:off x="5573252" y="2710243"/>
            <a:ext cx="141749" cy="115397"/>
          </a:xfrm>
          <a:custGeom>
            <a:avLst/>
            <a:gdLst/>
            <a:ahLst/>
            <a:cxnLst/>
            <a:rect l="0" t="0" r="0" b="0"/>
            <a:pathLst>
              <a:path w="141749" h="115397">
                <a:moveTo>
                  <a:pt x="46498" y="26607"/>
                </a:moveTo>
                <a:lnTo>
                  <a:pt x="46498" y="26607"/>
                </a:lnTo>
                <a:lnTo>
                  <a:pt x="34289" y="42187"/>
                </a:lnTo>
                <a:lnTo>
                  <a:pt x="14534" y="86514"/>
                </a:lnTo>
                <a:lnTo>
                  <a:pt x="34" y="114198"/>
                </a:lnTo>
                <a:lnTo>
                  <a:pt x="0" y="115340"/>
                </a:lnTo>
                <a:lnTo>
                  <a:pt x="682" y="115396"/>
                </a:lnTo>
                <a:lnTo>
                  <a:pt x="17869" y="71470"/>
                </a:lnTo>
                <a:lnTo>
                  <a:pt x="37989" y="25958"/>
                </a:lnTo>
                <a:lnTo>
                  <a:pt x="45303" y="13618"/>
                </a:lnTo>
                <a:lnTo>
                  <a:pt x="57021" y="4841"/>
                </a:lnTo>
                <a:lnTo>
                  <a:pt x="70225" y="0"/>
                </a:lnTo>
                <a:lnTo>
                  <a:pt x="80797" y="200"/>
                </a:lnTo>
                <a:lnTo>
                  <a:pt x="85592" y="4064"/>
                </a:lnTo>
                <a:lnTo>
                  <a:pt x="98377" y="25650"/>
                </a:lnTo>
                <a:lnTo>
                  <a:pt x="111699" y="70347"/>
                </a:lnTo>
                <a:lnTo>
                  <a:pt x="141748" y="10280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3" name="SMARTInkShape-Group745"/>
          <p:cNvGrpSpPr/>
          <p:nvPr/>
        </p:nvGrpSpPr>
        <p:grpSpPr>
          <a:xfrm>
            <a:off x="5023856" y="2720456"/>
            <a:ext cx="937079" cy="654884"/>
            <a:chOff x="5023856" y="2720456"/>
            <a:chExt cx="937079" cy="654884"/>
          </a:xfrm>
        </p:grpSpPr>
        <p:sp>
          <p:nvSpPr>
            <p:cNvPr id="204" name="SMARTInkShape-4003"/>
            <p:cNvSpPr/>
            <p:nvPr>
              <p:custDataLst>
                <p:tags r:id="rId78"/>
              </p:custDataLst>
            </p:nvPr>
          </p:nvSpPr>
          <p:spPr>
            <a:xfrm>
              <a:off x="5949950" y="3105150"/>
              <a:ext cx="10985" cy="114301"/>
            </a:xfrm>
            <a:custGeom>
              <a:avLst/>
              <a:gdLst/>
              <a:ahLst/>
              <a:cxnLst/>
              <a:rect l="0" t="0" r="0" b="0"/>
              <a:pathLst>
                <a:path w="10985" h="11430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0984" y="50805"/>
                  </a:lnTo>
                  <a:lnTo>
                    <a:pt x="635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4004"/>
            <p:cNvSpPr/>
            <p:nvPr>
              <p:custDataLst>
                <p:tags r:id="rId79"/>
              </p:custDataLst>
            </p:nvPr>
          </p:nvSpPr>
          <p:spPr>
            <a:xfrm>
              <a:off x="5867400" y="3124200"/>
              <a:ext cx="12701" cy="95251"/>
            </a:xfrm>
            <a:custGeom>
              <a:avLst/>
              <a:gdLst/>
              <a:ahLst/>
              <a:cxnLst/>
              <a:rect l="0" t="0" r="0" b="0"/>
              <a:pathLst>
                <a:path w="12701" h="95251">
                  <a:moveTo>
                    <a:pt x="0" y="0"/>
                  </a:moveTo>
                  <a:lnTo>
                    <a:pt x="0" y="0"/>
                  </a:lnTo>
                  <a:lnTo>
                    <a:pt x="1881" y="37940"/>
                  </a:lnTo>
                  <a:lnTo>
                    <a:pt x="1270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4005"/>
            <p:cNvSpPr/>
            <p:nvPr>
              <p:custDataLst>
                <p:tags r:id="rId80"/>
              </p:custDataLst>
            </p:nvPr>
          </p:nvSpPr>
          <p:spPr>
            <a:xfrm>
              <a:off x="5829300" y="3168650"/>
              <a:ext cx="69851" cy="9722"/>
            </a:xfrm>
            <a:custGeom>
              <a:avLst/>
              <a:gdLst/>
              <a:ahLst/>
              <a:cxnLst/>
              <a:rect l="0" t="0" r="0" b="0"/>
              <a:pathLst>
                <a:path w="69851" h="9722">
                  <a:moveTo>
                    <a:pt x="0" y="6350"/>
                  </a:moveTo>
                  <a:lnTo>
                    <a:pt x="0" y="6350"/>
                  </a:lnTo>
                  <a:lnTo>
                    <a:pt x="0" y="9721"/>
                  </a:lnTo>
                  <a:lnTo>
                    <a:pt x="0" y="5075"/>
                  </a:lnTo>
                  <a:lnTo>
                    <a:pt x="1411" y="3384"/>
                  </a:lnTo>
                  <a:lnTo>
                    <a:pt x="6741" y="1504"/>
                  </a:lnTo>
                  <a:lnTo>
                    <a:pt x="698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4006"/>
            <p:cNvSpPr/>
            <p:nvPr>
              <p:custDataLst>
                <p:tags r:id="rId81"/>
              </p:custDataLst>
            </p:nvPr>
          </p:nvSpPr>
          <p:spPr>
            <a:xfrm>
              <a:off x="5698929" y="3136900"/>
              <a:ext cx="85922" cy="25401"/>
            </a:xfrm>
            <a:custGeom>
              <a:avLst/>
              <a:gdLst/>
              <a:ahLst/>
              <a:cxnLst/>
              <a:rect l="0" t="0" r="0" b="0"/>
              <a:pathLst>
                <a:path w="85922" h="25401">
                  <a:moveTo>
                    <a:pt x="3371" y="25400"/>
                  </a:moveTo>
                  <a:lnTo>
                    <a:pt x="3371" y="25400"/>
                  </a:lnTo>
                  <a:lnTo>
                    <a:pt x="0" y="22029"/>
                  </a:lnTo>
                  <a:lnTo>
                    <a:pt x="418" y="20331"/>
                  </a:lnTo>
                  <a:lnTo>
                    <a:pt x="4645" y="16562"/>
                  </a:lnTo>
                  <a:lnTo>
                    <a:pt x="32655" y="9098"/>
                  </a:lnTo>
                  <a:lnTo>
                    <a:pt x="859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4007"/>
            <p:cNvSpPr/>
            <p:nvPr>
              <p:custDataLst>
                <p:tags r:id="rId82"/>
              </p:custDataLst>
            </p:nvPr>
          </p:nvSpPr>
          <p:spPr>
            <a:xfrm>
              <a:off x="5023856" y="2927824"/>
              <a:ext cx="124121" cy="368665"/>
            </a:xfrm>
            <a:custGeom>
              <a:avLst/>
              <a:gdLst/>
              <a:ahLst/>
              <a:cxnLst/>
              <a:rect l="0" t="0" r="0" b="0"/>
              <a:pathLst>
                <a:path w="124121" h="368665">
                  <a:moveTo>
                    <a:pt x="11694" y="107476"/>
                  </a:moveTo>
                  <a:lnTo>
                    <a:pt x="11694" y="107476"/>
                  </a:lnTo>
                  <a:lnTo>
                    <a:pt x="11694" y="146821"/>
                  </a:lnTo>
                  <a:lnTo>
                    <a:pt x="18436" y="186318"/>
                  </a:lnTo>
                  <a:lnTo>
                    <a:pt x="22629" y="227028"/>
                  </a:lnTo>
                  <a:lnTo>
                    <a:pt x="23871" y="265901"/>
                  </a:lnTo>
                  <a:lnTo>
                    <a:pt x="24325" y="312723"/>
                  </a:lnTo>
                  <a:lnTo>
                    <a:pt x="24385" y="360335"/>
                  </a:lnTo>
                  <a:lnTo>
                    <a:pt x="24391" y="368664"/>
                  </a:lnTo>
                  <a:lnTo>
                    <a:pt x="24393" y="365611"/>
                  </a:lnTo>
                  <a:lnTo>
                    <a:pt x="12460" y="318695"/>
                  </a:lnTo>
                  <a:lnTo>
                    <a:pt x="7454" y="273776"/>
                  </a:lnTo>
                  <a:lnTo>
                    <a:pt x="5575" y="239243"/>
                  </a:lnTo>
                  <a:lnTo>
                    <a:pt x="2390" y="205080"/>
                  </a:lnTo>
                  <a:lnTo>
                    <a:pt x="0" y="164226"/>
                  </a:lnTo>
                  <a:lnTo>
                    <a:pt x="2663" y="123036"/>
                  </a:lnTo>
                  <a:lnTo>
                    <a:pt x="11292" y="79553"/>
                  </a:lnTo>
                  <a:lnTo>
                    <a:pt x="25944" y="34716"/>
                  </a:lnTo>
                  <a:lnTo>
                    <a:pt x="37554" y="10658"/>
                  </a:lnTo>
                  <a:lnTo>
                    <a:pt x="41632" y="4831"/>
                  </a:lnTo>
                  <a:lnTo>
                    <a:pt x="46470" y="1651"/>
                  </a:lnTo>
                  <a:lnTo>
                    <a:pt x="57488" y="0"/>
                  </a:lnTo>
                  <a:lnTo>
                    <a:pt x="67560" y="3500"/>
                  </a:lnTo>
                  <a:lnTo>
                    <a:pt x="72221" y="6409"/>
                  </a:lnTo>
                  <a:lnTo>
                    <a:pt x="79282" y="19048"/>
                  </a:lnTo>
                  <a:lnTo>
                    <a:pt x="83361" y="35719"/>
                  </a:lnTo>
                  <a:lnTo>
                    <a:pt x="78552" y="77870"/>
                  </a:lnTo>
                  <a:lnTo>
                    <a:pt x="70021" y="104227"/>
                  </a:lnTo>
                  <a:lnTo>
                    <a:pt x="70335" y="105310"/>
                  </a:lnTo>
                  <a:lnTo>
                    <a:pt x="71249" y="106032"/>
                  </a:lnTo>
                  <a:lnTo>
                    <a:pt x="92640" y="116230"/>
                  </a:lnTo>
                  <a:lnTo>
                    <a:pt x="112820" y="133899"/>
                  </a:lnTo>
                  <a:lnTo>
                    <a:pt x="119670" y="142974"/>
                  </a:lnTo>
                  <a:lnTo>
                    <a:pt x="124120" y="162757"/>
                  </a:lnTo>
                  <a:lnTo>
                    <a:pt x="121398" y="174614"/>
                  </a:lnTo>
                  <a:lnTo>
                    <a:pt x="115484" y="183882"/>
                  </a:lnTo>
                  <a:lnTo>
                    <a:pt x="108152" y="190353"/>
                  </a:lnTo>
                  <a:lnTo>
                    <a:pt x="96427" y="191817"/>
                  </a:lnTo>
                  <a:lnTo>
                    <a:pt x="83924" y="190117"/>
                  </a:lnTo>
                  <a:lnTo>
                    <a:pt x="76016" y="187009"/>
                  </a:lnTo>
                  <a:lnTo>
                    <a:pt x="73626" y="184487"/>
                  </a:lnTo>
                  <a:lnTo>
                    <a:pt x="70969" y="177921"/>
                  </a:lnTo>
                  <a:lnTo>
                    <a:pt x="70966" y="174901"/>
                  </a:lnTo>
                  <a:lnTo>
                    <a:pt x="75194" y="1646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4008"/>
            <p:cNvSpPr/>
            <p:nvPr>
              <p:custDataLst>
                <p:tags r:id="rId83"/>
              </p:custDataLst>
            </p:nvPr>
          </p:nvSpPr>
          <p:spPr>
            <a:xfrm>
              <a:off x="5219700" y="3092450"/>
              <a:ext cx="12701" cy="63501"/>
            </a:xfrm>
            <a:custGeom>
              <a:avLst/>
              <a:gdLst/>
              <a:ahLst/>
              <a:cxnLst/>
              <a:rect l="0" t="0" r="0" b="0"/>
              <a:pathLst>
                <a:path w="12701" h="63501">
                  <a:moveTo>
                    <a:pt x="0" y="0"/>
                  </a:moveTo>
                  <a:lnTo>
                    <a:pt x="0" y="0"/>
                  </a:lnTo>
                  <a:lnTo>
                    <a:pt x="8839" y="0"/>
                  </a:lnTo>
                  <a:lnTo>
                    <a:pt x="10125" y="706"/>
                  </a:lnTo>
                  <a:lnTo>
                    <a:pt x="10983" y="1881"/>
                  </a:lnTo>
                  <a:lnTo>
                    <a:pt x="11938" y="5775"/>
                  </a:lnTo>
                  <a:lnTo>
                    <a:pt x="1270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4009"/>
            <p:cNvSpPr/>
            <p:nvPr>
              <p:custDataLst>
                <p:tags r:id="rId84"/>
              </p:custDataLst>
            </p:nvPr>
          </p:nvSpPr>
          <p:spPr>
            <a:xfrm>
              <a:off x="5048431" y="2720456"/>
              <a:ext cx="107770" cy="114116"/>
            </a:xfrm>
            <a:custGeom>
              <a:avLst/>
              <a:gdLst/>
              <a:ahLst/>
              <a:cxnLst/>
              <a:rect l="0" t="0" r="0" b="0"/>
              <a:pathLst>
                <a:path w="107770" h="114116">
                  <a:moveTo>
                    <a:pt x="31569" y="35444"/>
                  </a:moveTo>
                  <a:lnTo>
                    <a:pt x="31569" y="35444"/>
                  </a:lnTo>
                  <a:lnTo>
                    <a:pt x="31569" y="28702"/>
                  </a:lnTo>
                  <a:lnTo>
                    <a:pt x="30864" y="26716"/>
                  </a:lnTo>
                  <a:lnTo>
                    <a:pt x="29687" y="25392"/>
                  </a:lnTo>
                  <a:lnTo>
                    <a:pt x="26500" y="23921"/>
                  </a:lnTo>
                  <a:lnTo>
                    <a:pt x="22730" y="23267"/>
                  </a:lnTo>
                  <a:lnTo>
                    <a:pt x="21443" y="24504"/>
                  </a:lnTo>
                  <a:lnTo>
                    <a:pt x="4447" y="70564"/>
                  </a:lnTo>
                  <a:lnTo>
                    <a:pt x="0" y="114115"/>
                  </a:lnTo>
                  <a:lnTo>
                    <a:pt x="645" y="113291"/>
                  </a:lnTo>
                  <a:lnTo>
                    <a:pt x="15730" y="71476"/>
                  </a:lnTo>
                  <a:lnTo>
                    <a:pt x="39319" y="23892"/>
                  </a:lnTo>
                  <a:lnTo>
                    <a:pt x="50641" y="6307"/>
                  </a:lnTo>
                  <a:lnTo>
                    <a:pt x="57919" y="1328"/>
                  </a:lnTo>
                  <a:lnTo>
                    <a:pt x="61836" y="0"/>
                  </a:lnTo>
                  <a:lnTo>
                    <a:pt x="65858" y="526"/>
                  </a:lnTo>
                  <a:lnTo>
                    <a:pt x="74089" y="4873"/>
                  </a:lnTo>
                  <a:lnTo>
                    <a:pt x="80569" y="13390"/>
                  </a:lnTo>
                  <a:lnTo>
                    <a:pt x="88186" y="33849"/>
                  </a:lnTo>
                  <a:lnTo>
                    <a:pt x="99232" y="80520"/>
                  </a:lnTo>
                  <a:lnTo>
                    <a:pt x="107769" y="1052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4010"/>
            <p:cNvSpPr/>
            <p:nvPr>
              <p:custDataLst>
                <p:tags r:id="rId85"/>
              </p:custDataLst>
            </p:nvPr>
          </p:nvSpPr>
          <p:spPr>
            <a:xfrm>
              <a:off x="5494155" y="2929377"/>
              <a:ext cx="124936" cy="445963"/>
            </a:xfrm>
            <a:custGeom>
              <a:avLst/>
              <a:gdLst/>
              <a:ahLst/>
              <a:cxnLst/>
              <a:rect l="0" t="0" r="0" b="0"/>
              <a:pathLst>
                <a:path w="124936" h="445963">
                  <a:moveTo>
                    <a:pt x="17645" y="17023"/>
                  </a:moveTo>
                  <a:lnTo>
                    <a:pt x="17645" y="17023"/>
                  </a:lnTo>
                  <a:lnTo>
                    <a:pt x="17645" y="13652"/>
                  </a:lnTo>
                  <a:lnTo>
                    <a:pt x="10903" y="4814"/>
                  </a:lnTo>
                  <a:lnTo>
                    <a:pt x="5712" y="1013"/>
                  </a:lnTo>
                  <a:lnTo>
                    <a:pt x="3340" y="0"/>
                  </a:lnTo>
                  <a:lnTo>
                    <a:pt x="1758" y="1441"/>
                  </a:lnTo>
                  <a:lnTo>
                    <a:pt x="0" y="8686"/>
                  </a:lnTo>
                  <a:lnTo>
                    <a:pt x="661" y="42292"/>
                  </a:lnTo>
                  <a:lnTo>
                    <a:pt x="7470" y="88102"/>
                  </a:lnTo>
                  <a:lnTo>
                    <a:pt x="16903" y="111853"/>
                  </a:lnTo>
                  <a:lnTo>
                    <a:pt x="24606" y="121023"/>
                  </a:lnTo>
                  <a:lnTo>
                    <a:pt x="28636" y="124456"/>
                  </a:lnTo>
                  <a:lnTo>
                    <a:pt x="33439" y="126040"/>
                  </a:lnTo>
                  <a:lnTo>
                    <a:pt x="44420" y="125918"/>
                  </a:lnTo>
                  <a:lnTo>
                    <a:pt x="54475" y="119749"/>
                  </a:lnTo>
                  <a:lnTo>
                    <a:pt x="63647" y="108540"/>
                  </a:lnTo>
                  <a:lnTo>
                    <a:pt x="81933" y="65912"/>
                  </a:lnTo>
                  <a:lnTo>
                    <a:pt x="93438" y="25486"/>
                  </a:lnTo>
                  <a:lnTo>
                    <a:pt x="98855" y="65814"/>
                  </a:lnTo>
                  <a:lnTo>
                    <a:pt x="103301" y="108035"/>
                  </a:lnTo>
                  <a:lnTo>
                    <a:pt x="108955" y="151391"/>
                  </a:lnTo>
                  <a:lnTo>
                    <a:pt x="115098" y="186501"/>
                  </a:lnTo>
                  <a:lnTo>
                    <a:pt x="118016" y="228262"/>
                  </a:lnTo>
                  <a:lnTo>
                    <a:pt x="123366" y="271121"/>
                  </a:lnTo>
                  <a:lnTo>
                    <a:pt x="124935" y="311583"/>
                  </a:lnTo>
                  <a:lnTo>
                    <a:pt x="123583" y="355731"/>
                  </a:lnTo>
                  <a:lnTo>
                    <a:pt x="113360" y="401428"/>
                  </a:lnTo>
                  <a:lnTo>
                    <a:pt x="102116" y="429217"/>
                  </a:lnTo>
                  <a:lnTo>
                    <a:pt x="94933" y="439169"/>
                  </a:lnTo>
                  <a:lnTo>
                    <a:pt x="85157" y="444533"/>
                  </a:lnTo>
                  <a:lnTo>
                    <a:pt x="79587" y="445962"/>
                  </a:lnTo>
                  <a:lnTo>
                    <a:pt x="73756" y="444799"/>
                  </a:lnTo>
                  <a:lnTo>
                    <a:pt x="61633" y="437862"/>
                  </a:lnTo>
                  <a:lnTo>
                    <a:pt x="54834" y="429605"/>
                  </a:lnTo>
                  <a:lnTo>
                    <a:pt x="51812" y="419821"/>
                  </a:lnTo>
                  <a:lnTo>
                    <a:pt x="50470" y="406064"/>
                  </a:lnTo>
                  <a:lnTo>
                    <a:pt x="62095" y="3535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4011"/>
            <p:cNvSpPr/>
            <p:nvPr>
              <p:custDataLst>
                <p:tags r:id="rId86"/>
              </p:custDataLst>
            </p:nvPr>
          </p:nvSpPr>
          <p:spPr>
            <a:xfrm>
              <a:off x="5717458" y="3054350"/>
              <a:ext cx="41993" cy="165101"/>
            </a:xfrm>
            <a:custGeom>
              <a:avLst/>
              <a:gdLst/>
              <a:ahLst/>
              <a:cxnLst/>
              <a:rect l="0" t="0" r="0" b="0"/>
              <a:pathLst>
                <a:path w="41993" h="165101">
                  <a:moveTo>
                    <a:pt x="41992" y="0"/>
                  </a:moveTo>
                  <a:lnTo>
                    <a:pt x="41992" y="0"/>
                  </a:lnTo>
                  <a:lnTo>
                    <a:pt x="38621" y="3371"/>
                  </a:lnTo>
                  <a:lnTo>
                    <a:pt x="26412" y="8838"/>
                  </a:lnTo>
                  <a:lnTo>
                    <a:pt x="22433" y="12948"/>
                  </a:lnTo>
                  <a:lnTo>
                    <a:pt x="8616" y="44343"/>
                  </a:lnTo>
                  <a:lnTo>
                    <a:pt x="461" y="83627"/>
                  </a:lnTo>
                  <a:lnTo>
                    <a:pt x="0" y="120026"/>
                  </a:lnTo>
                  <a:lnTo>
                    <a:pt x="6495" y="151023"/>
                  </a:lnTo>
                  <a:lnTo>
                    <a:pt x="10457" y="158843"/>
                  </a:lnTo>
                  <a:lnTo>
                    <a:pt x="14570" y="162319"/>
                  </a:lnTo>
                  <a:lnTo>
                    <a:pt x="22942" y="165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SMARTInkShape-Group746"/>
          <p:cNvGrpSpPr/>
          <p:nvPr/>
        </p:nvGrpSpPr>
        <p:grpSpPr>
          <a:xfrm>
            <a:off x="4191077" y="2756717"/>
            <a:ext cx="571424" cy="634455"/>
            <a:chOff x="4191077" y="2756717"/>
            <a:chExt cx="571424" cy="634455"/>
          </a:xfrm>
        </p:grpSpPr>
        <p:sp>
          <p:nvSpPr>
            <p:cNvPr id="214" name="SMARTInkShape-4012"/>
            <p:cNvSpPr/>
            <p:nvPr>
              <p:custDataLst>
                <p:tags r:id="rId73"/>
              </p:custDataLst>
            </p:nvPr>
          </p:nvSpPr>
          <p:spPr>
            <a:xfrm>
              <a:off x="4191077" y="2968096"/>
              <a:ext cx="128091" cy="423076"/>
            </a:xfrm>
            <a:custGeom>
              <a:avLst/>
              <a:gdLst/>
              <a:ahLst/>
              <a:cxnLst/>
              <a:rect l="0" t="0" r="0" b="0"/>
              <a:pathLst>
                <a:path w="128091" h="423076">
                  <a:moveTo>
                    <a:pt x="6273" y="162454"/>
                  </a:moveTo>
                  <a:lnTo>
                    <a:pt x="6273" y="162454"/>
                  </a:lnTo>
                  <a:lnTo>
                    <a:pt x="2902" y="165825"/>
                  </a:lnTo>
                  <a:lnTo>
                    <a:pt x="511" y="188493"/>
                  </a:lnTo>
                  <a:lnTo>
                    <a:pt x="0" y="231804"/>
                  </a:lnTo>
                  <a:lnTo>
                    <a:pt x="644" y="275793"/>
                  </a:lnTo>
                  <a:lnTo>
                    <a:pt x="4952" y="316467"/>
                  </a:lnTo>
                  <a:lnTo>
                    <a:pt x="7763" y="356019"/>
                  </a:lnTo>
                  <a:lnTo>
                    <a:pt x="11663" y="400988"/>
                  </a:lnTo>
                  <a:lnTo>
                    <a:pt x="16092" y="422153"/>
                  </a:lnTo>
                  <a:lnTo>
                    <a:pt x="15641" y="423075"/>
                  </a:lnTo>
                  <a:lnTo>
                    <a:pt x="14635" y="422985"/>
                  </a:lnTo>
                  <a:lnTo>
                    <a:pt x="13517" y="417240"/>
                  </a:lnTo>
                  <a:lnTo>
                    <a:pt x="8376" y="376523"/>
                  </a:lnTo>
                  <a:lnTo>
                    <a:pt x="6688" y="331321"/>
                  </a:lnTo>
                  <a:lnTo>
                    <a:pt x="6396" y="287983"/>
                  </a:lnTo>
                  <a:lnTo>
                    <a:pt x="6309" y="243392"/>
                  </a:lnTo>
                  <a:lnTo>
                    <a:pt x="6995" y="206187"/>
                  </a:lnTo>
                  <a:lnTo>
                    <a:pt x="9651" y="168486"/>
                  </a:lnTo>
                  <a:lnTo>
                    <a:pt x="13184" y="130562"/>
                  </a:lnTo>
                  <a:lnTo>
                    <a:pt x="19139" y="84801"/>
                  </a:lnTo>
                  <a:lnTo>
                    <a:pt x="30843" y="40262"/>
                  </a:lnTo>
                  <a:lnTo>
                    <a:pt x="46009" y="9989"/>
                  </a:lnTo>
                  <a:lnTo>
                    <a:pt x="51107" y="4367"/>
                  </a:lnTo>
                  <a:lnTo>
                    <a:pt x="55918" y="1324"/>
                  </a:lnTo>
                  <a:lnTo>
                    <a:pt x="60537" y="0"/>
                  </a:lnTo>
                  <a:lnTo>
                    <a:pt x="64321" y="1941"/>
                  </a:lnTo>
                  <a:lnTo>
                    <a:pt x="70407" y="11622"/>
                  </a:lnTo>
                  <a:lnTo>
                    <a:pt x="77800" y="39682"/>
                  </a:lnTo>
                  <a:lnTo>
                    <a:pt x="77717" y="68065"/>
                  </a:lnTo>
                  <a:lnTo>
                    <a:pt x="66298" y="110962"/>
                  </a:lnTo>
                  <a:lnTo>
                    <a:pt x="46732" y="155134"/>
                  </a:lnTo>
                  <a:lnTo>
                    <a:pt x="45946" y="159691"/>
                  </a:lnTo>
                  <a:lnTo>
                    <a:pt x="46832" y="162729"/>
                  </a:lnTo>
                  <a:lnTo>
                    <a:pt x="48834" y="164754"/>
                  </a:lnTo>
                  <a:lnTo>
                    <a:pt x="92903" y="185944"/>
                  </a:lnTo>
                  <a:lnTo>
                    <a:pt x="108690" y="197715"/>
                  </a:lnTo>
                  <a:lnTo>
                    <a:pt x="127614" y="223045"/>
                  </a:lnTo>
                  <a:lnTo>
                    <a:pt x="128090" y="228954"/>
                  </a:lnTo>
                  <a:lnTo>
                    <a:pt x="124854" y="243044"/>
                  </a:lnTo>
                  <a:lnTo>
                    <a:pt x="120605" y="248637"/>
                  </a:lnTo>
                  <a:lnTo>
                    <a:pt x="108358" y="256731"/>
                  </a:lnTo>
                  <a:lnTo>
                    <a:pt x="92338" y="261884"/>
                  </a:lnTo>
                  <a:lnTo>
                    <a:pt x="66937" y="263863"/>
                  </a:lnTo>
                  <a:lnTo>
                    <a:pt x="66471" y="263221"/>
                  </a:lnTo>
                  <a:lnTo>
                    <a:pt x="82473" y="2577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4013"/>
            <p:cNvSpPr/>
            <p:nvPr>
              <p:custDataLst>
                <p:tags r:id="rId74"/>
              </p:custDataLst>
            </p:nvPr>
          </p:nvSpPr>
          <p:spPr>
            <a:xfrm>
              <a:off x="4370022" y="3168650"/>
              <a:ext cx="35114" cy="60098"/>
            </a:xfrm>
            <a:custGeom>
              <a:avLst/>
              <a:gdLst/>
              <a:ahLst/>
              <a:cxnLst/>
              <a:rect l="0" t="0" r="0" b="0"/>
              <a:pathLst>
                <a:path w="35114" h="60098">
                  <a:moveTo>
                    <a:pt x="17828" y="25400"/>
                  </a:moveTo>
                  <a:lnTo>
                    <a:pt x="17828" y="25400"/>
                  </a:lnTo>
                  <a:lnTo>
                    <a:pt x="17828" y="10473"/>
                  </a:lnTo>
                  <a:lnTo>
                    <a:pt x="17122" y="9098"/>
                  </a:lnTo>
                  <a:lnTo>
                    <a:pt x="15946" y="8182"/>
                  </a:lnTo>
                  <a:lnTo>
                    <a:pt x="14457" y="7571"/>
                  </a:lnTo>
                  <a:lnTo>
                    <a:pt x="12759" y="7870"/>
                  </a:lnTo>
                  <a:lnTo>
                    <a:pt x="8989" y="10083"/>
                  </a:lnTo>
                  <a:lnTo>
                    <a:pt x="2901" y="22038"/>
                  </a:lnTo>
                  <a:lnTo>
                    <a:pt x="0" y="35614"/>
                  </a:lnTo>
                  <a:lnTo>
                    <a:pt x="2511" y="51945"/>
                  </a:lnTo>
                  <a:lnTo>
                    <a:pt x="5846" y="58364"/>
                  </a:lnTo>
                  <a:lnTo>
                    <a:pt x="7724" y="60076"/>
                  </a:lnTo>
                  <a:lnTo>
                    <a:pt x="15454" y="60097"/>
                  </a:lnTo>
                  <a:lnTo>
                    <a:pt x="24534" y="57754"/>
                  </a:lnTo>
                  <a:lnTo>
                    <a:pt x="30922" y="54361"/>
                  </a:lnTo>
                  <a:lnTo>
                    <a:pt x="32907" y="51763"/>
                  </a:lnTo>
                  <a:lnTo>
                    <a:pt x="35113" y="45113"/>
                  </a:lnTo>
                  <a:lnTo>
                    <a:pt x="34291" y="41364"/>
                  </a:lnTo>
                  <a:lnTo>
                    <a:pt x="1147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4014"/>
            <p:cNvSpPr/>
            <p:nvPr>
              <p:custDataLst>
                <p:tags r:id="rId75"/>
              </p:custDataLst>
            </p:nvPr>
          </p:nvSpPr>
          <p:spPr>
            <a:xfrm>
              <a:off x="4235452" y="2756717"/>
              <a:ext cx="95249" cy="120129"/>
            </a:xfrm>
            <a:custGeom>
              <a:avLst/>
              <a:gdLst/>
              <a:ahLst/>
              <a:cxnLst/>
              <a:rect l="0" t="0" r="0" b="0"/>
              <a:pathLst>
                <a:path w="95249" h="120129">
                  <a:moveTo>
                    <a:pt x="19048" y="24583"/>
                  </a:moveTo>
                  <a:lnTo>
                    <a:pt x="19048" y="24583"/>
                  </a:lnTo>
                  <a:lnTo>
                    <a:pt x="15677" y="21212"/>
                  </a:lnTo>
                  <a:lnTo>
                    <a:pt x="14684" y="21630"/>
                  </a:lnTo>
                  <a:lnTo>
                    <a:pt x="12581" y="27549"/>
                  </a:lnTo>
                  <a:lnTo>
                    <a:pt x="11209" y="28677"/>
                  </a:lnTo>
                  <a:lnTo>
                    <a:pt x="9588" y="29429"/>
                  </a:lnTo>
                  <a:lnTo>
                    <a:pt x="3937" y="37229"/>
                  </a:lnTo>
                  <a:lnTo>
                    <a:pt x="776" y="63352"/>
                  </a:lnTo>
                  <a:lnTo>
                    <a:pt x="65" y="107171"/>
                  </a:lnTo>
                  <a:lnTo>
                    <a:pt x="12" y="120128"/>
                  </a:lnTo>
                  <a:lnTo>
                    <a:pt x="0" y="113149"/>
                  </a:lnTo>
                  <a:lnTo>
                    <a:pt x="11932" y="70243"/>
                  </a:lnTo>
                  <a:lnTo>
                    <a:pt x="24384" y="28663"/>
                  </a:lnTo>
                  <a:lnTo>
                    <a:pt x="34119" y="12050"/>
                  </a:lnTo>
                  <a:lnTo>
                    <a:pt x="44091" y="2080"/>
                  </a:lnTo>
                  <a:lnTo>
                    <a:pt x="47738" y="409"/>
                  </a:lnTo>
                  <a:lnTo>
                    <a:pt x="50875" y="0"/>
                  </a:lnTo>
                  <a:lnTo>
                    <a:pt x="54377" y="1844"/>
                  </a:lnTo>
                  <a:lnTo>
                    <a:pt x="62031" y="9538"/>
                  </a:lnTo>
                  <a:lnTo>
                    <a:pt x="77737" y="36794"/>
                  </a:lnTo>
                  <a:lnTo>
                    <a:pt x="95248" y="944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4015"/>
            <p:cNvSpPr/>
            <p:nvPr>
              <p:custDataLst>
                <p:tags r:id="rId76"/>
              </p:custDataLst>
            </p:nvPr>
          </p:nvSpPr>
          <p:spPr>
            <a:xfrm>
              <a:off x="4629150" y="3086100"/>
              <a:ext cx="133351" cy="25401"/>
            </a:xfrm>
            <a:custGeom>
              <a:avLst/>
              <a:gdLst/>
              <a:ahLst/>
              <a:cxnLst/>
              <a:rect l="0" t="0" r="0" b="0"/>
              <a:pathLst>
                <a:path w="133351" h="25401">
                  <a:moveTo>
                    <a:pt x="0" y="25400"/>
                  </a:moveTo>
                  <a:lnTo>
                    <a:pt x="0" y="25400"/>
                  </a:lnTo>
                  <a:lnTo>
                    <a:pt x="0" y="22029"/>
                  </a:lnTo>
                  <a:lnTo>
                    <a:pt x="1411" y="21036"/>
                  </a:lnTo>
                  <a:lnTo>
                    <a:pt x="40164" y="12259"/>
                  </a:lnTo>
                  <a:lnTo>
                    <a:pt x="76812" y="6219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4016"/>
            <p:cNvSpPr/>
            <p:nvPr>
              <p:custDataLst>
                <p:tags r:id="rId77"/>
              </p:custDataLst>
            </p:nvPr>
          </p:nvSpPr>
          <p:spPr>
            <a:xfrm>
              <a:off x="4699000" y="3016250"/>
              <a:ext cx="19051" cy="165101"/>
            </a:xfrm>
            <a:custGeom>
              <a:avLst/>
              <a:gdLst/>
              <a:ahLst/>
              <a:cxnLst/>
              <a:rect l="0" t="0" r="0" b="0"/>
              <a:pathLst>
                <a:path w="19051" h="165101">
                  <a:moveTo>
                    <a:pt x="0" y="0"/>
                  </a:moveTo>
                  <a:lnTo>
                    <a:pt x="0" y="0"/>
                  </a:lnTo>
                  <a:lnTo>
                    <a:pt x="5026" y="20722"/>
                  </a:lnTo>
                  <a:lnTo>
                    <a:pt x="9460" y="58264"/>
                  </a:lnTo>
                  <a:lnTo>
                    <a:pt x="16423" y="103806"/>
                  </a:lnTo>
                  <a:lnTo>
                    <a:pt x="19050" y="165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SMARTInkShape-Group747"/>
          <p:cNvGrpSpPr/>
          <p:nvPr/>
        </p:nvGrpSpPr>
        <p:grpSpPr>
          <a:xfrm>
            <a:off x="3689350" y="3130550"/>
            <a:ext cx="165101" cy="103888"/>
            <a:chOff x="3689350" y="3130550"/>
            <a:chExt cx="165101" cy="103888"/>
          </a:xfrm>
        </p:grpSpPr>
        <p:sp>
          <p:nvSpPr>
            <p:cNvPr id="220" name="SMARTInkShape-4017"/>
            <p:cNvSpPr/>
            <p:nvPr>
              <p:custDataLst>
                <p:tags r:id="rId71"/>
              </p:custDataLst>
            </p:nvPr>
          </p:nvSpPr>
          <p:spPr>
            <a:xfrm>
              <a:off x="3689350" y="3130550"/>
              <a:ext cx="120651" cy="6351"/>
            </a:xfrm>
            <a:custGeom>
              <a:avLst/>
              <a:gdLst/>
              <a:ahLst/>
              <a:cxnLst/>
              <a:rect l="0" t="0" r="0" b="0"/>
              <a:pathLst>
                <a:path w="120651" h="6351">
                  <a:moveTo>
                    <a:pt x="0" y="6350"/>
                  </a:moveTo>
                  <a:lnTo>
                    <a:pt x="0" y="6350"/>
                  </a:lnTo>
                  <a:lnTo>
                    <a:pt x="16620" y="1986"/>
                  </a:lnTo>
                  <a:lnTo>
                    <a:pt x="54292" y="392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4018"/>
            <p:cNvSpPr/>
            <p:nvPr>
              <p:custDataLst>
                <p:tags r:id="rId72"/>
              </p:custDataLst>
            </p:nvPr>
          </p:nvSpPr>
          <p:spPr>
            <a:xfrm>
              <a:off x="3700475" y="3200400"/>
              <a:ext cx="153976" cy="34038"/>
            </a:xfrm>
            <a:custGeom>
              <a:avLst/>
              <a:gdLst/>
              <a:ahLst/>
              <a:cxnLst/>
              <a:rect l="0" t="0" r="0" b="0"/>
              <a:pathLst>
                <a:path w="153976" h="34038">
                  <a:moveTo>
                    <a:pt x="26975" y="0"/>
                  </a:moveTo>
                  <a:lnTo>
                    <a:pt x="26975" y="0"/>
                  </a:lnTo>
                  <a:lnTo>
                    <a:pt x="1734" y="25240"/>
                  </a:lnTo>
                  <a:lnTo>
                    <a:pt x="270" y="28116"/>
                  </a:lnTo>
                  <a:lnTo>
                    <a:pt x="0" y="30738"/>
                  </a:lnTo>
                  <a:lnTo>
                    <a:pt x="525" y="33192"/>
                  </a:lnTo>
                  <a:lnTo>
                    <a:pt x="14278" y="34037"/>
                  </a:lnTo>
                  <a:lnTo>
                    <a:pt x="59980" y="28830"/>
                  </a:lnTo>
                  <a:lnTo>
                    <a:pt x="100568" y="23046"/>
                  </a:lnTo>
                  <a:lnTo>
                    <a:pt x="153975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0" name="SMARTInkShape-Group748"/>
          <p:cNvGrpSpPr/>
          <p:nvPr/>
        </p:nvGrpSpPr>
        <p:grpSpPr>
          <a:xfrm>
            <a:off x="2679807" y="2704915"/>
            <a:ext cx="692044" cy="803577"/>
            <a:chOff x="2679807" y="2704915"/>
            <a:chExt cx="692044" cy="803577"/>
          </a:xfrm>
        </p:grpSpPr>
        <p:sp>
          <p:nvSpPr>
            <p:cNvPr id="223" name="SMARTInkShape-4019"/>
            <p:cNvSpPr/>
            <p:nvPr>
              <p:custDataLst>
                <p:tags r:id="rId64"/>
              </p:custDataLst>
            </p:nvPr>
          </p:nvSpPr>
          <p:spPr>
            <a:xfrm>
              <a:off x="2679807" y="3016511"/>
              <a:ext cx="194860" cy="491981"/>
            </a:xfrm>
            <a:custGeom>
              <a:avLst/>
              <a:gdLst/>
              <a:ahLst/>
              <a:cxnLst/>
              <a:rect l="0" t="0" r="0" b="0"/>
              <a:pathLst>
                <a:path w="194860" h="491981">
                  <a:moveTo>
                    <a:pt x="18943" y="6089"/>
                  </a:moveTo>
                  <a:lnTo>
                    <a:pt x="18943" y="6089"/>
                  </a:lnTo>
                  <a:lnTo>
                    <a:pt x="15572" y="2718"/>
                  </a:lnTo>
                  <a:lnTo>
                    <a:pt x="12036" y="1063"/>
                  </a:lnTo>
                  <a:lnTo>
                    <a:pt x="4016" y="0"/>
                  </a:lnTo>
                  <a:lnTo>
                    <a:pt x="2642" y="1324"/>
                  </a:lnTo>
                  <a:lnTo>
                    <a:pt x="1114" y="6559"/>
                  </a:lnTo>
                  <a:lnTo>
                    <a:pt x="0" y="47276"/>
                  </a:lnTo>
                  <a:lnTo>
                    <a:pt x="3296" y="85477"/>
                  </a:lnTo>
                  <a:lnTo>
                    <a:pt x="14389" y="131628"/>
                  </a:lnTo>
                  <a:lnTo>
                    <a:pt x="21806" y="158409"/>
                  </a:lnTo>
                  <a:lnTo>
                    <a:pt x="25085" y="164786"/>
                  </a:lnTo>
                  <a:lnTo>
                    <a:pt x="34373" y="173752"/>
                  </a:lnTo>
                  <a:lnTo>
                    <a:pt x="39813" y="177131"/>
                  </a:lnTo>
                  <a:lnTo>
                    <a:pt x="44851" y="177972"/>
                  </a:lnTo>
                  <a:lnTo>
                    <a:pt x="49620" y="177123"/>
                  </a:lnTo>
                  <a:lnTo>
                    <a:pt x="59388" y="171710"/>
                  </a:lnTo>
                  <a:lnTo>
                    <a:pt x="74671" y="157467"/>
                  </a:lnTo>
                  <a:lnTo>
                    <a:pt x="78989" y="148392"/>
                  </a:lnTo>
                  <a:lnTo>
                    <a:pt x="90777" y="104199"/>
                  </a:lnTo>
                  <a:lnTo>
                    <a:pt x="100199" y="66674"/>
                  </a:lnTo>
                  <a:lnTo>
                    <a:pt x="109704" y="19859"/>
                  </a:lnTo>
                  <a:lnTo>
                    <a:pt x="112863" y="5701"/>
                  </a:lnTo>
                  <a:lnTo>
                    <a:pt x="114012" y="4419"/>
                  </a:lnTo>
                  <a:lnTo>
                    <a:pt x="115483" y="4270"/>
                  </a:lnTo>
                  <a:lnTo>
                    <a:pt x="117170" y="4876"/>
                  </a:lnTo>
                  <a:lnTo>
                    <a:pt x="118294" y="7397"/>
                  </a:lnTo>
                  <a:lnTo>
                    <a:pt x="126989" y="45982"/>
                  </a:lnTo>
                  <a:lnTo>
                    <a:pt x="134761" y="82820"/>
                  </a:lnTo>
                  <a:lnTo>
                    <a:pt x="144903" y="123917"/>
                  </a:lnTo>
                  <a:lnTo>
                    <a:pt x="152244" y="165301"/>
                  </a:lnTo>
                  <a:lnTo>
                    <a:pt x="161294" y="208328"/>
                  </a:lnTo>
                  <a:lnTo>
                    <a:pt x="168758" y="254003"/>
                  </a:lnTo>
                  <a:lnTo>
                    <a:pt x="175438" y="288781"/>
                  </a:lnTo>
                  <a:lnTo>
                    <a:pt x="181885" y="330130"/>
                  </a:lnTo>
                  <a:lnTo>
                    <a:pt x="188264" y="374289"/>
                  </a:lnTo>
                  <a:lnTo>
                    <a:pt x="194859" y="415605"/>
                  </a:lnTo>
                  <a:lnTo>
                    <a:pt x="192422" y="451512"/>
                  </a:lnTo>
                  <a:lnTo>
                    <a:pt x="182327" y="484716"/>
                  </a:lnTo>
                  <a:lnTo>
                    <a:pt x="178666" y="488157"/>
                  </a:lnTo>
                  <a:lnTo>
                    <a:pt x="168953" y="491980"/>
                  </a:lnTo>
                  <a:lnTo>
                    <a:pt x="155700" y="488035"/>
                  </a:lnTo>
                  <a:lnTo>
                    <a:pt x="141813" y="478521"/>
                  </a:lnTo>
                  <a:lnTo>
                    <a:pt x="126061" y="456593"/>
                  </a:lnTo>
                  <a:lnTo>
                    <a:pt x="107150" y="411023"/>
                  </a:lnTo>
                  <a:lnTo>
                    <a:pt x="107843" y="3807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4020"/>
            <p:cNvSpPr/>
            <p:nvPr>
              <p:custDataLst>
                <p:tags r:id="rId65"/>
              </p:custDataLst>
            </p:nvPr>
          </p:nvSpPr>
          <p:spPr>
            <a:xfrm>
              <a:off x="2991252" y="3143250"/>
              <a:ext cx="37699" cy="188740"/>
            </a:xfrm>
            <a:custGeom>
              <a:avLst/>
              <a:gdLst/>
              <a:ahLst/>
              <a:cxnLst/>
              <a:rect l="0" t="0" r="0" b="0"/>
              <a:pathLst>
                <a:path w="37699" h="188740">
                  <a:moveTo>
                    <a:pt x="12298" y="0"/>
                  </a:moveTo>
                  <a:lnTo>
                    <a:pt x="12298" y="0"/>
                  </a:lnTo>
                  <a:lnTo>
                    <a:pt x="8927" y="3371"/>
                  </a:lnTo>
                  <a:lnTo>
                    <a:pt x="7272" y="8789"/>
                  </a:lnTo>
                  <a:lnTo>
                    <a:pt x="4183" y="55831"/>
                  </a:lnTo>
                  <a:lnTo>
                    <a:pt x="957" y="89685"/>
                  </a:lnTo>
                  <a:lnTo>
                    <a:pt x="0" y="131701"/>
                  </a:lnTo>
                  <a:lnTo>
                    <a:pt x="4015" y="176355"/>
                  </a:lnTo>
                  <a:lnTo>
                    <a:pt x="5088" y="186800"/>
                  </a:lnTo>
                  <a:lnTo>
                    <a:pt x="7492" y="188739"/>
                  </a:lnTo>
                  <a:lnTo>
                    <a:pt x="11211" y="188620"/>
                  </a:lnTo>
                  <a:lnTo>
                    <a:pt x="37698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4021"/>
            <p:cNvSpPr/>
            <p:nvPr>
              <p:custDataLst>
                <p:tags r:id="rId66"/>
              </p:custDataLst>
            </p:nvPr>
          </p:nvSpPr>
          <p:spPr>
            <a:xfrm>
              <a:off x="2961792" y="3232150"/>
              <a:ext cx="105259" cy="25401"/>
            </a:xfrm>
            <a:custGeom>
              <a:avLst/>
              <a:gdLst/>
              <a:ahLst/>
              <a:cxnLst/>
              <a:rect l="0" t="0" r="0" b="0"/>
              <a:pathLst>
                <a:path w="105259" h="25401">
                  <a:moveTo>
                    <a:pt x="3658" y="25400"/>
                  </a:moveTo>
                  <a:lnTo>
                    <a:pt x="3658" y="25400"/>
                  </a:lnTo>
                  <a:lnTo>
                    <a:pt x="0" y="25400"/>
                  </a:lnTo>
                  <a:lnTo>
                    <a:pt x="1562" y="25400"/>
                  </a:lnTo>
                  <a:lnTo>
                    <a:pt x="43121" y="12535"/>
                  </a:lnTo>
                  <a:lnTo>
                    <a:pt x="1052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4022"/>
            <p:cNvSpPr/>
            <p:nvPr>
              <p:custDataLst>
                <p:tags r:id="rId67"/>
              </p:custDataLst>
            </p:nvPr>
          </p:nvSpPr>
          <p:spPr>
            <a:xfrm>
              <a:off x="3124200" y="3244850"/>
              <a:ext cx="69851" cy="18168"/>
            </a:xfrm>
            <a:custGeom>
              <a:avLst/>
              <a:gdLst/>
              <a:ahLst/>
              <a:cxnLst/>
              <a:rect l="0" t="0" r="0" b="0"/>
              <a:pathLst>
                <a:path w="69851" h="18168">
                  <a:moveTo>
                    <a:pt x="0" y="12700"/>
                  </a:moveTo>
                  <a:lnTo>
                    <a:pt x="0" y="12700"/>
                  </a:lnTo>
                  <a:lnTo>
                    <a:pt x="0" y="16071"/>
                  </a:lnTo>
                  <a:lnTo>
                    <a:pt x="706" y="17064"/>
                  </a:lnTo>
                  <a:lnTo>
                    <a:pt x="1881" y="17726"/>
                  </a:lnTo>
                  <a:lnTo>
                    <a:pt x="3371" y="18167"/>
                  </a:lnTo>
                  <a:lnTo>
                    <a:pt x="48335" y="7471"/>
                  </a:lnTo>
                  <a:lnTo>
                    <a:pt x="698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4023"/>
            <p:cNvSpPr/>
            <p:nvPr>
              <p:custDataLst>
                <p:tags r:id="rId68"/>
              </p:custDataLst>
            </p:nvPr>
          </p:nvSpPr>
          <p:spPr>
            <a:xfrm>
              <a:off x="3162300" y="3206750"/>
              <a:ext cx="6317" cy="114301"/>
            </a:xfrm>
            <a:custGeom>
              <a:avLst/>
              <a:gdLst/>
              <a:ahLst/>
              <a:cxnLst/>
              <a:rect l="0" t="0" r="0" b="0"/>
              <a:pathLst>
                <a:path w="6317" h="114301">
                  <a:moveTo>
                    <a:pt x="0" y="0"/>
                  </a:moveTo>
                  <a:lnTo>
                    <a:pt x="0" y="0"/>
                  </a:lnTo>
                  <a:lnTo>
                    <a:pt x="5026" y="11933"/>
                  </a:lnTo>
                  <a:lnTo>
                    <a:pt x="6316" y="59342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4024"/>
            <p:cNvSpPr/>
            <p:nvPr>
              <p:custDataLst>
                <p:tags r:id="rId69"/>
              </p:custDataLst>
            </p:nvPr>
          </p:nvSpPr>
          <p:spPr>
            <a:xfrm>
              <a:off x="3238500" y="3188039"/>
              <a:ext cx="133351" cy="132666"/>
            </a:xfrm>
            <a:custGeom>
              <a:avLst/>
              <a:gdLst/>
              <a:ahLst/>
              <a:cxnLst/>
              <a:rect l="0" t="0" r="0" b="0"/>
              <a:pathLst>
                <a:path w="133351" h="132666">
                  <a:moveTo>
                    <a:pt x="0" y="12361"/>
                  </a:moveTo>
                  <a:lnTo>
                    <a:pt x="0" y="12361"/>
                  </a:lnTo>
                  <a:lnTo>
                    <a:pt x="0" y="8990"/>
                  </a:lnTo>
                  <a:lnTo>
                    <a:pt x="3763" y="5454"/>
                  </a:lnTo>
                  <a:lnTo>
                    <a:pt x="10139" y="2235"/>
                  </a:lnTo>
                  <a:lnTo>
                    <a:pt x="33224" y="0"/>
                  </a:lnTo>
                  <a:lnTo>
                    <a:pt x="45105" y="3575"/>
                  </a:lnTo>
                  <a:lnTo>
                    <a:pt x="51236" y="6503"/>
                  </a:lnTo>
                  <a:lnTo>
                    <a:pt x="59931" y="15402"/>
                  </a:lnTo>
                  <a:lnTo>
                    <a:pt x="63237" y="20738"/>
                  </a:lnTo>
                  <a:lnTo>
                    <a:pt x="65030" y="36075"/>
                  </a:lnTo>
                  <a:lnTo>
                    <a:pt x="62063" y="54651"/>
                  </a:lnTo>
                  <a:lnTo>
                    <a:pt x="43816" y="99025"/>
                  </a:lnTo>
                  <a:lnTo>
                    <a:pt x="31206" y="124103"/>
                  </a:lnTo>
                  <a:lnTo>
                    <a:pt x="30682" y="127072"/>
                  </a:lnTo>
                  <a:lnTo>
                    <a:pt x="31038" y="129052"/>
                  </a:lnTo>
                  <a:lnTo>
                    <a:pt x="33392" y="130371"/>
                  </a:lnTo>
                  <a:lnTo>
                    <a:pt x="71686" y="132665"/>
                  </a:lnTo>
                  <a:lnTo>
                    <a:pt x="133350" y="1266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4025"/>
            <p:cNvSpPr/>
            <p:nvPr>
              <p:custDataLst>
                <p:tags r:id="rId70"/>
              </p:custDataLst>
            </p:nvPr>
          </p:nvSpPr>
          <p:spPr>
            <a:xfrm>
              <a:off x="2844834" y="2704915"/>
              <a:ext cx="133317" cy="186081"/>
            </a:xfrm>
            <a:custGeom>
              <a:avLst/>
              <a:gdLst/>
              <a:ahLst/>
              <a:cxnLst/>
              <a:rect l="0" t="0" r="0" b="0"/>
              <a:pathLst>
                <a:path w="133317" h="186081">
                  <a:moveTo>
                    <a:pt x="25366" y="89085"/>
                  </a:moveTo>
                  <a:lnTo>
                    <a:pt x="25366" y="89085"/>
                  </a:lnTo>
                  <a:lnTo>
                    <a:pt x="18624" y="95827"/>
                  </a:lnTo>
                  <a:lnTo>
                    <a:pt x="4351" y="133244"/>
                  </a:lnTo>
                  <a:lnTo>
                    <a:pt x="223" y="177955"/>
                  </a:lnTo>
                  <a:lnTo>
                    <a:pt x="17" y="186080"/>
                  </a:lnTo>
                  <a:lnTo>
                    <a:pt x="0" y="185498"/>
                  </a:lnTo>
                  <a:lnTo>
                    <a:pt x="6878" y="149332"/>
                  </a:lnTo>
                  <a:lnTo>
                    <a:pt x="14714" y="109053"/>
                  </a:lnTo>
                  <a:lnTo>
                    <a:pt x="24092" y="70307"/>
                  </a:lnTo>
                  <a:lnTo>
                    <a:pt x="35101" y="33897"/>
                  </a:lnTo>
                  <a:lnTo>
                    <a:pt x="51043" y="3473"/>
                  </a:lnTo>
                  <a:lnTo>
                    <a:pt x="54478" y="966"/>
                  </a:lnTo>
                  <a:lnTo>
                    <a:pt x="58180" y="0"/>
                  </a:lnTo>
                  <a:lnTo>
                    <a:pt x="62059" y="62"/>
                  </a:lnTo>
                  <a:lnTo>
                    <a:pt x="65350" y="2219"/>
                  </a:lnTo>
                  <a:lnTo>
                    <a:pt x="92431" y="46946"/>
                  </a:lnTo>
                  <a:lnTo>
                    <a:pt x="112698" y="92990"/>
                  </a:lnTo>
                  <a:lnTo>
                    <a:pt x="133316" y="1398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4" name="SMARTInkShape-Group749"/>
          <p:cNvGrpSpPr/>
          <p:nvPr/>
        </p:nvGrpSpPr>
        <p:grpSpPr>
          <a:xfrm>
            <a:off x="2813050" y="1795082"/>
            <a:ext cx="987989" cy="477676"/>
            <a:chOff x="2813050" y="1795082"/>
            <a:chExt cx="987989" cy="477676"/>
          </a:xfrm>
        </p:grpSpPr>
        <p:sp>
          <p:nvSpPr>
            <p:cNvPr id="231" name="SMARTInkShape-4026"/>
            <p:cNvSpPr/>
            <p:nvPr>
              <p:custDataLst>
                <p:tags r:id="rId51"/>
              </p:custDataLst>
            </p:nvPr>
          </p:nvSpPr>
          <p:spPr>
            <a:xfrm>
              <a:off x="2813050" y="1951364"/>
              <a:ext cx="67401" cy="321394"/>
            </a:xfrm>
            <a:custGeom>
              <a:avLst/>
              <a:gdLst/>
              <a:ahLst/>
              <a:cxnLst/>
              <a:rect l="0" t="0" r="0" b="0"/>
              <a:pathLst>
                <a:path w="67401" h="321394">
                  <a:moveTo>
                    <a:pt x="0" y="156836"/>
                  </a:moveTo>
                  <a:lnTo>
                    <a:pt x="0" y="156836"/>
                  </a:lnTo>
                  <a:lnTo>
                    <a:pt x="6908" y="202026"/>
                  </a:lnTo>
                  <a:lnTo>
                    <a:pt x="14927" y="248861"/>
                  </a:lnTo>
                  <a:lnTo>
                    <a:pt x="22600" y="294331"/>
                  </a:lnTo>
                  <a:lnTo>
                    <a:pt x="26729" y="317947"/>
                  </a:lnTo>
                  <a:lnTo>
                    <a:pt x="28402" y="321393"/>
                  </a:lnTo>
                  <a:lnTo>
                    <a:pt x="28813" y="320868"/>
                  </a:lnTo>
                  <a:lnTo>
                    <a:pt x="25792" y="273713"/>
                  </a:lnTo>
                  <a:lnTo>
                    <a:pt x="25516" y="234819"/>
                  </a:lnTo>
                  <a:lnTo>
                    <a:pt x="25434" y="197502"/>
                  </a:lnTo>
                  <a:lnTo>
                    <a:pt x="25410" y="150306"/>
                  </a:lnTo>
                  <a:lnTo>
                    <a:pt x="25403" y="110608"/>
                  </a:lnTo>
                  <a:lnTo>
                    <a:pt x="26106" y="65449"/>
                  </a:lnTo>
                  <a:lnTo>
                    <a:pt x="30426" y="20957"/>
                  </a:lnTo>
                  <a:lnTo>
                    <a:pt x="30867" y="15450"/>
                  </a:lnTo>
                  <a:lnTo>
                    <a:pt x="35121" y="5568"/>
                  </a:lnTo>
                  <a:lnTo>
                    <a:pt x="38231" y="957"/>
                  </a:lnTo>
                  <a:lnTo>
                    <a:pt x="41715" y="0"/>
                  </a:lnTo>
                  <a:lnTo>
                    <a:pt x="45449" y="1479"/>
                  </a:lnTo>
                  <a:lnTo>
                    <a:pt x="49349" y="4581"/>
                  </a:lnTo>
                  <a:lnTo>
                    <a:pt x="61580" y="25803"/>
                  </a:lnTo>
                  <a:lnTo>
                    <a:pt x="67400" y="54433"/>
                  </a:lnTo>
                  <a:lnTo>
                    <a:pt x="62382" y="85259"/>
                  </a:lnTo>
                  <a:lnTo>
                    <a:pt x="43304" y="121889"/>
                  </a:lnTo>
                  <a:lnTo>
                    <a:pt x="40863" y="124366"/>
                  </a:lnTo>
                  <a:lnTo>
                    <a:pt x="31750" y="125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4027"/>
            <p:cNvSpPr/>
            <p:nvPr>
              <p:custDataLst>
                <p:tags r:id="rId52"/>
              </p:custDataLst>
            </p:nvPr>
          </p:nvSpPr>
          <p:spPr>
            <a:xfrm>
              <a:off x="2914650" y="1936750"/>
              <a:ext cx="95251" cy="119954"/>
            </a:xfrm>
            <a:custGeom>
              <a:avLst/>
              <a:gdLst/>
              <a:ahLst/>
              <a:cxnLst/>
              <a:rect l="0" t="0" r="0" b="0"/>
              <a:pathLst>
                <a:path w="95251" h="119954">
                  <a:moveTo>
                    <a:pt x="0" y="6350"/>
                  </a:moveTo>
                  <a:lnTo>
                    <a:pt x="0" y="6350"/>
                  </a:lnTo>
                  <a:lnTo>
                    <a:pt x="6481" y="5644"/>
                  </a:lnTo>
                  <a:lnTo>
                    <a:pt x="15580" y="2979"/>
                  </a:lnTo>
                  <a:lnTo>
                    <a:pt x="20970" y="4102"/>
                  </a:lnTo>
                  <a:lnTo>
                    <a:pt x="37963" y="15092"/>
                  </a:lnTo>
                  <a:lnTo>
                    <a:pt x="47682" y="23406"/>
                  </a:lnTo>
                  <a:lnTo>
                    <a:pt x="57715" y="42762"/>
                  </a:lnTo>
                  <a:lnTo>
                    <a:pt x="61651" y="83314"/>
                  </a:lnTo>
                  <a:lnTo>
                    <a:pt x="58092" y="109038"/>
                  </a:lnTo>
                  <a:lnTo>
                    <a:pt x="54511" y="118547"/>
                  </a:lnTo>
                  <a:lnTo>
                    <a:pt x="52568" y="119953"/>
                  </a:lnTo>
                  <a:lnTo>
                    <a:pt x="50568" y="119480"/>
                  </a:lnTo>
                  <a:lnTo>
                    <a:pt x="48529" y="117753"/>
                  </a:lnTo>
                  <a:lnTo>
                    <a:pt x="46263" y="110190"/>
                  </a:lnTo>
                  <a:lnTo>
                    <a:pt x="45658" y="105210"/>
                  </a:lnTo>
                  <a:lnTo>
                    <a:pt x="54827" y="68211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4028"/>
            <p:cNvSpPr/>
            <p:nvPr>
              <p:custDataLst>
                <p:tags r:id="rId53"/>
              </p:custDataLst>
            </p:nvPr>
          </p:nvSpPr>
          <p:spPr>
            <a:xfrm>
              <a:off x="3048000" y="1940326"/>
              <a:ext cx="82551" cy="98025"/>
            </a:xfrm>
            <a:custGeom>
              <a:avLst/>
              <a:gdLst/>
              <a:ahLst/>
              <a:cxnLst/>
              <a:rect l="0" t="0" r="0" b="0"/>
              <a:pathLst>
                <a:path w="82551" h="98025">
                  <a:moveTo>
                    <a:pt x="0" y="34524"/>
                  </a:moveTo>
                  <a:lnTo>
                    <a:pt x="0" y="34524"/>
                  </a:lnTo>
                  <a:lnTo>
                    <a:pt x="0" y="37895"/>
                  </a:lnTo>
                  <a:lnTo>
                    <a:pt x="1411" y="38182"/>
                  </a:lnTo>
                  <a:lnTo>
                    <a:pt x="17677" y="31774"/>
                  </a:lnTo>
                  <a:lnTo>
                    <a:pt x="36966" y="19451"/>
                  </a:lnTo>
                  <a:lnTo>
                    <a:pt x="41124" y="14184"/>
                  </a:lnTo>
                  <a:lnTo>
                    <a:pt x="43464" y="7252"/>
                  </a:lnTo>
                  <a:lnTo>
                    <a:pt x="44158" y="730"/>
                  </a:lnTo>
                  <a:lnTo>
                    <a:pt x="42844" y="0"/>
                  </a:lnTo>
                  <a:lnTo>
                    <a:pt x="37622" y="1071"/>
                  </a:lnTo>
                  <a:lnTo>
                    <a:pt x="23377" y="15753"/>
                  </a:lnTo>
                  <a:lnTo>
                    <a:pt x="17445" y="32061"/>
                  </a:lnTo>
                  <a:lnTo>
                    <a:pt x="15515" y="49657"/>
                  </a:lnTo>
                  <a:lnTo>
                    <a:pt x="17008" y="64533"/>
                  </a:lnTo>
                  <a:lnTo>
                    <a:pt x="23787" y="78200"/>
                  </a:lnTo>
                  <a:lnTo>
                    <a:pt x="28558" y="84808"/>
                  </a:lnTo>
                  <a:lnTo>
                    <a:pt x="39504" y="92150"/>
                  </a:lnTo>
                  <a:lnTo>
                    <a:pt x="82550" y="980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4029"/>
            <p:cNvSpPr/>
            <p:nvPr>
              <p:custDataLst>
                <p:tags r:id="rId54"/>
              </p:custDataLst>
            </p:nvPr>
          </p:nvSpPr>
          <p:spPr>
            <a:xfrm>
              <a:off x="3141312" y="1830057"/>
              <a:ext cx="81722" cy="197354"/>
            </a:xfrm>
            <a:custGeom>
              <a:avLst/>
              <a:gdLst/>
              <a:ahLst/>
              <a:cxnLst/>
              <a:rect l="0" t="0" r="0" b="0"/>
              <a:pathLst>
                <a:path w="81722" h="197354">
                  <a:moveTo>
                    <a:pt x="40038" y="176543"/>
                  </a:moveTo>
                  <a:lnTo>
                    <a:pt x="40038" y="176543"/>
                  </a:lnTo>
                  <a:lnTo>
                    <a:pt x="48060" y="152606"/>
                  </a:lnTo>
                  <a:lnTo>
                    <a:pt x="47602" y="139093"/>
                  </a:lnTo>
                  <a:lnTo>
                    <a:pt x="45786" y="134643"/>
                  </a:lnTo>
                  <a:lnTo>
                    <a:pt x="43164" y="131676"/>
                  </a:lnTo>
                  <a:lnTo>
                    <a:pt x="40006" y="129699"/>
                  </a:lnTo>
                  <a:lnTo>
                    <a:pt x="35783" y="129791"/>
                  </a:lnTo>
                  <a:lnTo>
                    <a:pt x="25447" y="133657"/>
                  </a:lnTo>
                  <a:lnTo>
                    <a:pt x="11098" y="143767"/>
                  </a:lnTo>
                  <a:lnTo>
                    <a:pt x="4128" y="155391"/>
                  </a:lnTo>
                  <a:lnTo>
                    <a:pt x="1281" y="162442"/>
                  </a:lnTo>
                  <a:lnTo>
                    <a:pt x="0" y="177801"/>
                  </a:lnTo>
                  <a:lnTo>
                    <a:pt x="1782" y="191214"/>
                  </a:lnTo>
                  <a:lnTo>
                    <a:pt x="3245" y="194790"/>
                  </a:lnTo>
                  <a:lnTo>
                    <a:pt x="4926" y="197174"/>
                  </a:lnTo>
                  <a:lnTo>
                    <a:pt x="8163" y="197353"/>
                  </a:lnTo>
                  <a:lnTo>
                    <a:pt x="17405" y="193788"/>
                  </a:lnTo>
                  <a:lnTo>
                    <a:pt x="34508" y="180477"/>
                  </a:lnTo>
                  <a:lnTo>
                    <a:pt x="49610" y="156385"/>
                  </a:lnTo>
                  <a:lnTo>
                    <a:pt x="65944" y="112981"/>
                  </a:lnTo>
                  <a:lnTo>
                    <a:pt x="74397" y="72004"/>
                  </a:lnTo>
                  <a:lnTo>
                    <a:pt x="81498" y="34090"/>
                  </a:lnTo>
                  <a:lnTo>
                    <a:pt x="81721" y="4748"/>
                  </a:lnTo>
                  <a:lnTo>
                    <a:pt x="80526" y="630"/>
                  </a:lnTo>
                  <a:lnTo>
                    <a:pt x="79024" y="0"/>
                  </a:lnTo>
                  <a:lnTo>
                    <a:pt x="77318" y="1698"/>
                  </a:lnTo>
                  <a:lnTo>
                    <a:pt x="75474" y="4946"/>
                  </a:lnTo>
                  <a:lnTo>
                    <a:pt x="67446" y="44235"/>
                  </a:lnTo>
                  <a:lnTo>
                    <a:pt x="59088" y="1193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4030"/>
            <p:cNvSpPr/>
            <p:nvPr>
              <p:custDataLst>
                <p:tags r:id="rId55"/>
              </p:custDataLst>
            </p:nvPr>
          </p:nvSpPr>
          <p:spPr>
            <a:xfrm>
              <a:off x="3352120" y="1904207"/>
              <a:ext cx="64181" cy="89694"/>
            </a:xfrm>
            <a:custGeom>
              <a:avLst/>
              <a:gdLst/>
              <a:ahLst/>
              <a:cxnLst/>
              <a:rect l="0" t="0" r="0" b="0"/>
              <a:pathLst>
                <a:path w="64181" h="89694">
                  <a:moveTo>
                    <a:pt x="64180" y="13493"/>
                  </a:moveTo>
                  <a:lnTo>
                    <a:pt x="64180" y="13493"/>
                  </a:lnTo>
                  <a:lnTo>
                    <a:pt x="64180" y="10122"/>
                  </a:lnTo>
                  <a:lnTo>
                    <a:pt x="62768" y="9129"/>
                  </a:lnTo>
                  <a:lnTo>
                    <a:pt x="48483" y="3772"/>
                  </a:lnTo>
                  <a:lnTo>
                    <a:pt x="43132" y="662"/>
                  </a:lnTo>
                  <a:lnTo>
                    <a:pt x="38153" y="0"/>
                  </a:lnTo>
                  <a:lnTo>
                    <a:pt x="28859" y="3028"/>
                  </a:lnTo>
                  <a:lnTo>
                    <a:pt x="15692" y="16037"/>
                  </a:lnTo>
                  <a:lnTo>
                    <a:pt x="2854" y="36668"/>
                  </a:lnTo>
                  <a:lnTo>
                    <a:pt x="0" y="52485"/>
                  </a:lnTo>
                  <a:lnTo>
                    <a:pt x="1083" y="66806"/>
                  </a:lnTo>
                  <a:lnTo>
                    <a:pt x="3916" y="75523"/>
                  </a:lnTo>
                  <a:lnTo>
                    <a:pt x="19730" y="896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4031"/>
            <p:cNvSpPr/>
            <p:nvPr>
              <p:custDataLst>
                <p:tags r:id="rId56"/>
              </p:custDataLst>
            </p:nvPr>
          </p:nvSpPr>
          <p:spPr>
            <a:xfrm>
              <a:off x="3461861" y="1795082"/>
              <a:ext cx="46998" cy="211519"/>
            </a:xfrm>
            <a:custGeom>
              <a:avLst/>
              <a:gdLst/>
              <a:ahLst/>
              <a:cxnLst/>
              <a:rect l="0" t="0" r="0" b="0"/>
              <a:pathLst>
                <a:path w="46998" h="211519">
                  <a:moveTo>
                    <a:pt x="43339" y="21018"/>
                  </a:moveTo>
                  <a:lnTo>
                    <a:pt x="43339" y="21018"/>
                  </a:lnTo>
                  <a:lnTo>
                    <a:pt x="46710" y="10905"/>
                  </a:lnTo>
                  <a:lnTo>
                    <a:pt x="46997" y="7220"/>
                  </a:lnTo>
                  <a:lnTo>
                    <a:pt x="45435" y="1245"/>
                  </a:lnTo>
                  <a:lnTo>
                    <a:pt x="44031" y="75"/>
                  </a:lnTo>
                  <a:lnTo>
                    <a:pt x="42389" y="0"/>
                  </a:lnTo>
                  <a:lnTo>
                    <a:pt x="40589" y="656"/>
                  </a:lnTo>
                  <a:lnTo>
                    <a:pt x="27943" y="21805"/>
                  </a:lnTo>
                  <a:lnTo>
                    <a:pt x="14161" y="61624"/>
                  </a:lnTo>
                  <a:lnTo>
                    <a:pt x="4512" y="102429"/>
                  </a:lnTo>
                  <a:lnTo>
                    <a:pt x="0" y="149779"/>
                  </a:lnTo>
                  <a:lnTo>
                    <a:pt x="629" y="183818"/>
                  </a:lnTo>
                  <a:lnTo>
                    <a:pt x="11589" y="2115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4032"/>
            <p:cNvSpPr/>
            <p:nvPr>
              <p:custDataLst>
                <p:tags r:id="rId57"/>
              </p:custDataLst>
            </p:nvPr>
          </p:nvSpPr>
          <p:spPr>
            <a:xfrm>
              <a:off x="3420874" y="1911350"/>
              <a:ext cx="46227" cy="25401"/>
            </a:xfrm>
            <a:custGeom>
              <a:avLst/>
              <a:gdLst/>
              <a:ahLst/>
              <a:cxnLst/>
              <a:rect l="0" t="0" r="0" b="0"/>
              <a:pathLst>
                <a:path w="46227" h="25401">
                  <a:moveTo>
                    <a:pt x="14476" y="25400"/>
                  </a:moveTo>
                  <a:lnTo>
                    <a:pt x="14476" y="25400"/>
                  </a:lnTo>
                  <a:lnTo>
                    <a:pt x="170" y="11094"/>
                  </a:lnTo>
                  <a:lnTo>
                    <a:pt x="0" y="8807"/>
                  </a:lnTo>
                  <a:lnTo>
                    <a:pt x="1297" y="6577"/>
                  </a:lnTo>
                  <a:lnTo>
                    <a:pt x="3573" y="4385"/>
                  </a:lnTo>
                  <a:lnTo>
                    <a:pt x="13628" y="1949"/>
                  </a:lnTo>
                  <a:lnTo>
                    <a:pt x="4622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4033"/>
            <p:cNvSpPr/>
            <p:nvPr>
              <p:custDataLst>
                <p:tags r:id="rId58"/>
              </p:custDataLst>
            </p:nvPr>
          </p:nvSpPr>
          <p:spPr>
            <a:xfrm>
              <a:off x="3543300" y="1924050"/>
              <a:ext cx="6351" cy="57151"/>
            </a:xfrm>
            <a:custGeom>
              <a:avLst/>
              <a:gdLst/>
              <a:ahLst/>
              <a:cxnLst/>
              <a:rect l="0" t="0" r="0" b="0"/>
              <a:pathLst>
                <a:path w="6351" h="57151">
                  <a:moveTo>
                    <a:pt x="6350" y="0"/>
                  </a:moveTo>
                  <a:lnTo>
                    <a:pt x="6350" y="0"/>
                  </a:lnTo>
                  <a:lnTo>
                    <a:pt x="5644" y="21662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4034"/>
            <p:cNvSpPr/>
            <p:nvPr>
              <p:custDataLst>
                <p:tags r:id="rId59"/>
              </p:custDataLst>
            </p:nvPr>
          </p:nvSpPr>
          <p:spPr>
            <a:xfrm>
              <a:off x="3568700" y="184150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0" y="6350"/>
                  </a:moveTo>
                  <a:lnTo>
                    <a:pt x="0" y="635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4035"/>
            <p:cNvSpPr/>
            <p:nvPr>
              <p:custDataLst>
                <p:tags r:id="rId60"/>
              </p:custDataLst>
            </p:nvPr>
          </p:nvSpPr>
          <p:spPr>
            <a:xfrm>
              <a:off x="3585772" y="1905883"/>
              <a:ext cx="79187" cy="90598"/>
            </a:xfrm>
            <a:custGeom>
              <a:avLst/>
              <a:gdLst/>
              <a:ahLst/>
              <a:cxnLst/>
              <a:rect l="0" t="0" r="0" b="0"/>
              <a:pathLst>
                <a:path w="79187" h="90598">
                  <a:moveTo>
                    <a:pt x="33728" y="5467"/>
                  </a:moveTo>
                  <a:lnTo>
                    <a:pt x="33728" y="5467"/>
                  </a:lnTo>
                  <a:lnTo>
                    <a:pt x="39195" y="5467"/>
                  </a:lnTo>
                  <a:lnTo>
                    <a:pt x="39490" y="4761"/>
                  </a:lnTo>
                  <a:lnTo>
                    <a:pt x="39816" y="2096"/>
                  </a:lnTo>
                  <a:lnTo>
                    <a:pt x="39198" y="1103"/>
                  </a:lnTo>
                  <a:lnTo>
                    <a:pt x="38080" y="441"/>
                  </a:lnTo>
                  <a:lnTo>
                    <a:pt x="36629" y="0"/>
                  </a:lnTo>
                  <a:lnTo>
                    <a:pt x="24475" y="6120"/>
                  </a:lnTo>
                  <a:lnTo>
                    <a:pt x="10839" y="23613"/>
                  </a:lnTo>
                  <a:lnTo>
                    <a:pt x="1232" y="43299"/>
                  </a:lnTo>
                  <a:lnTo>
                    <a:pt x="0" y="56148"/>
                  </a:lnTo>
                  <a:lnTo>
                    <a:pt x="2510" y="68914"/>
                  </a:lnTo>
                  <a:lnTo>
                    <a:pt x="8330" y="81643"/>
                  </a:lnTo>
                  <a:lnTo>
                    <a:pt x="12562" y="85885"/>
                  </a:lnTo>
                  <a:lnTo>
                    <a:pt x="22910" y="90597"/>
                  </a:lnTo>
                  <a:lnTo>
                    <a:pt x="36446" y="88928"/>
                  </a:lnTo>
                  <a:lnTo>
                    <a:pt x="51164" y="82778"/>
                  </a:lnTo>
                  <a:lnTo>
                    <a:pt x="64761" y="72988"/>
                  </a:lnTo>
                  <a:lnTo>
                    <a:pt x="74096" y="59701"/>
                  </a:lnTo>
                  <a:lnTo>
                    <a:pt x="79186" y="45093"/>
                  </a:lnTo>
                  <a:lnTo>
                    <a:pt x="79097" y="31545"/>
                  </a:lnTo>
                  <a:lnTo>
                    <a:pt x="76705" y="22231"/>
                  </a:lnTo>
                  <a:lnTo>
                    <a:pt x="71828" y="54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4036"/>
            <p:cNvSpPr/>
            <p:nvPr>
              <p:custDataLst>
                <p:tags r:id="rId61"/>
              </p:custDataLst>
            </p:nvPr>
          </p:nvSpPr>
          <p:spPr>
            <a:xfrm>
              <a:off x="3302883" y="1861923"/>
              <a:ext cx="5468" cy="17678"/>
            </a:xfrm>
            <a:custGeom>
              <a:avLst/>
              <a:gdLst/>
              <a:ahLst/>
              <a:cxnLst/>
              <a:rect l="0" t="0" r="0" b="0"/>
              <a:pathLst>
                <a:path w="5468" h="17678">
                  <a:moveTo>
                    <a:pt x="5467" y="17677"/>
                  </a:moveTo>
                  <a:lnTo>
                    <a:pt x="5467" y="17677"/>
                  </a:lnTo>
                  <a:lnTo>
                    <a:pt x="4761" y="7538"/>
                  </a:lnTo>
                  <a:lnTo>
                    <a:pt x="2096" y="0"/>
                  </a:lnTo>
                  <a:lnTo>
                    <a:pt x="1103" y="248"/>
                  </a:lnTo>
                  <a:lnTo>
                    <a:pt x="0" y="8049"/>
                  </a:lnTo>
                  <a:lnTo>
                    <a:pt x="411" y="10553"/>
                  </a:lnTo>
                  <a:lnTo>
                    <a:pt x="5467" y="113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4037"/>
            <p:cNvSpPr/>
            <p:nvPr>
              <p:custDataLst>
                <p:tags r:id="rId62"/>
              </p:custDataLst>
            </p:nvPr>
          </p:nvSpPr>
          <p:spPr>
            <a:xfrm>
              <a:off x="3295650" y="1943100"/>
              <a:ext cx="6351" cy="57151"/>
            </a:xfrm>
            <a:custGeom>
              <a:avLst/>
              <a:gdLst/>
              <a:ahLst/>
              <a:cxnLst/>
              <a:rect l="0" t="0" r="0" b="0"/>
              <a:pathLst>
                <a:path w="6351" h="57151">
                  <a:moveTo>
                    <a:pt x="6350" y="0"/>
                  </a:moveTo>
                  <a:lnTo>
                    <a:pt x="6350" y="0"/>
                  </a:lnTo>
                  <a:lnTo>
                    <a:pt x="883" y="47245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4038"/>
            <p:cNvSpPr/>
            <p:nvPr>
              <p:custDataLst>
                <p:tags r:id="rId63"/>
              </p:custDataLst>
            </p:nvPr>
          </p:nvSpPr>
          <p:spPr>
            <a:xfrm>
              <a:off x="3714819" y="1900623"/>
              <a:ext cx="86220" cy="99628"/>
            </a:xfrm>
            <a:custGeom>
              <a:avLst/>
              <a:gdLst/>
              <a:ahLst/>
              <a:cxnLst/>
              <a:rect l="0" t="0" r="0" b="0"/>
              <a:pathLst>
                <a:path w="86220" h="99628">
                  <a:moveTo>
                    <a:pt x="18981" y="10727"/>
                  </a:moveTo>
                  <a:lnTo>
                    <a:pt x="18981" y="10727"/>
                  </a:lnTo>
                  <a:lnTo>
                    <a:pt x="18981" y="22936"/>
                  </a:lnTo>
                  <a:lnTo>
                    <a:pt x="13336" y="32381"/>
                  </a:lnTo>
                  <a:lnTo>
                    <a:pt x="5889" y="43634"/>
                  </a:lnTo>
                  <a:lnTo>
                    <a:pt x="1696" y="61870"/>
                  </a:lnTo>
                  <a:lnTo>
                    <a:pt x="164" y="83209"/>
                  </a:lnTo>
                  <a:lnTo>
                    <a:pt x="86" y="83037"/>
                  </a:lnTo>
                  <a:lnTo>
                    <a:pt x="0" y="79083"/>
                  </a:lnTo>
                  <a:lnTo>
                    <a:pt x="6425" y="62225"/>
                  </a:lnTo>
                  <a:lnTo>
                    <a:pt x="32536" y="19259"/>
                  </a:lnTo>
                  <a:lnTo>
                    <a:pt x="50984" y="2045"/>
                  </a:lnTo>
                  <a:lnTo>
                    <a:pt x="56544" y="0"/>
                  </a:lnTo>
                  <a:lnTo>
                    <a:pt x="61662" y="48"/>
                  </a:lnTo>
                  <a:lnTo>
                    <a:pt x="66485" y="1491"/>
                  </a:lnTo>
                  <a:lnTo>
                    <a:pt x="75607" y="10620"/>
                  </a:lnTo>
                  <a:lnTo>
                    <a:pt x="82953" y="24085"/>
                  </a:lnTo>
                  <a:lnTo>
                    <a:pt x="86219" y="39477"/>
                  </a:lnTo>
                  <a:lnTo>
                    <a:pt x="82481" y="996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2" name="SMARTInkShape-Group750"/>
          <p:cNvGrpSpPr/>
          <p:nvPr/>
        </p:nvGrpSpPr>
        <p:grpSpPr>
          <a:xfrm>
            <a:off x="1790700" y="1933680"/>
            <a:ext cx="617314" cy="312988"/>
            <a:chOff x="1790700" y="1933680"/>
            <a:chExt cx="617314" cy="312988"/>
          </a:xfrm>
        </p:grpSpPr>
        <p:sp>
          <p:nvSpPr>
            <p:cNvPr id="245" name="SMARTInkShape-4039"/>
            <p:cNvSpPr/>
            <p:nvPr>
              <p:custDataLst>
                <p:tags r:id="rId44"/>
              </p:custDataLst>
            </p:nvPr>
          </p:nvSpPr>
          <p:spPr>
            <a:xfrm>
              <a:off x="1790700" y="1968500"/>
              <a:ext cx="63501" cy="254001"/>
            </a:xfrm>
            <a:custGeom>
              <a:avLst/>
              <a:gdLst/>
              <a:ahLst/>
              <a:cxnLst/>
              <a:rect l="0" t="0" r="0" b="0"/>
              <a:pathLst>
                <a:path w="63501" h="25400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14927" y="44813"/>
                  </a:lnTo>
                  <a:lnTo>
                    <a:pt x="23305" y="88109"/>
                  </a:lnTo>
                  <a:lnTo>
                    <a:pt x="31754" y="126765"/>
                  </a:lnTo>
                  <a:lnTo>
                    <a:pt x="40217" y="174383"/>
                  </a:lnTo>
                  <a:lnTo>
                    <a:pt x="52342" y="215643"/>
                  </a:lnTo>
                  <a:lnTo>
                    <a:pt x="63500" y="254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4040"/>
            <p:cNvSpPr/>
            <p:nvPr>
              <p:custDataLst>
                <p:tags r:id="rId45"/>
              </p:custDataLst>
            </p:nvPr>
          </p:nvSpPr>
          <p:spPr>
            <a:xfrm>
              <a:off x="1905883" y="2095500"/>
              <a:ext cx="68968" cy="31751"/>
            </a:xfrm>
            <a:custGeom>
              <a:avLst/>
              <a:gdLst/>
              <a:ahLst/>
              <a:cxnLst/>
              <a:rect l="0" t="0" r="0" b="0"/>
              <a:pathLst>
                <a:path w="68968" h="31751">
                  <a:moveTo>
                    <a:pt x="5467" y="31750"/>
                  </a:moveTo>
                  <a:lnTo>
                    <a:pt x="5467" y="31750"/>
                  </a:lnTo>
                  <a:lnTo>
                    <a:pt x="2096" y="31750"/>
                  </a:lnTo>
                  <a:lnTo>
                    <a:pt x="1103" y="31044"/>
                  </a:lnTo>
                  <a:lnTo>
                    <a:pt x="441" y="29869"/>
                  </a:lnTo>
                  <a:lnTo>
                    <a:pt x="0" y="28379"/>
                  </a:lnTo>
                  <a:lnTo>
                    <a:pt x="411" y="26680"/>
                  </a:lnTo>
                  <a:lnTo>
                    <a:pt x="2750" y="22911"/>
                  </a:lnTo>
                  <a:lnTo>
                    <a:pt x="14775" y="16823"/>
                  </a:lnTo>
                  <a:lnTo>
                    <a:pt x="689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4041"/>
            <p:cNvSpPr/>
            <p:nvPr>
              <p:custDataLst>
                <p:tags r:id="rId46"/>
              </p:custDataLst>
            </p:nvPr>
          </p:nvSpPr>
          <p:spPr>
            <a:xfrm>
              <a:off x="2029409" y="2017351"/>
              <a:ext cx="43169" cy="153263"/>
            </a:xfrm>
            <a:custGeom>
              <a:avLst/>
              <a:gdLst/>
              <a:ahLst/>
              <a:cxnLst/>
              <a:rect l="0" t="0" r="0" b="0"/>
              <a:pathLst>
                <a:path w="43169" h="153263">
                  <a:moveTo>
                    <a:pt x="27991" y="33699"/>
                  </a:moveTo>
                  <a:lnTo>
                    <a:pt x="27991" y="33699"/>
                  </a:lnTo>
                  <a:lnTo>
                    <a:pt x="27991" y="24860"/>
                  </a:lnTo>
                  <a:lnTo>
                    <a:pt x="24620" y="15401"/>
                  </a:lnTo>
                  <a:lnTo>
                    <a:pt x="15126" y="2327"/>
                  </a:lnTo>
                  <a:lnTo>
                    <a:pt x="13064" y="84"/>
                  </a:lnTo>
                  <a:lnTo>
                    <a:pt x="10984" y="0"/>
                  </a:lnTo>
                  <a:lnTo>
                    <a:pt x="8892" y="1355"/>
                  </a:lnTo>
                  <a:lnTo>
                    <a:pt x="465" y="10298"/>
                  </a:lnTo>
                  <a:lnTo>
                    <a:pt x="0" y="20241"/>
                  </a:lnTo>
                  <a:lnTo>
                    <a:pt x="7320" y="51944"/>
                  </a:lnTo>
                  <a:lnTo>
                    <a:pt x="19152" y="74985"/>
                  </a:lnTo>
                  <a:lnTo>
                    <a:pt x="37410" y="105824"/>
                  </a:lnTo>
                  <a:lnTo>
                    <a:pt x="43168" y="126722"/>
                  </a:lnTo>
                  <a:lnTo>
                    <a:pt x="42262" y="137602"/>
                  </a:lnTo>
                  <a:lnTo>
                    <a:pt x="37785" y="151660"/>
                  </a:lnTo>
                  <a:lnTo>
                    <a:pt x="35226" y="153262"/>
                  </a:lnTo>
                  <a:lnTo>
                    <a:pt x="32109" y="152919"/>
                  </a:lnTo>
                  <a:lnTo>
                    <a:pt x="28619" y="151279"/>
                  </a:lnTo>
                  <a:lnTo>
                    <a:pt x="26293" y="147363"/>
                  </a:lnTo>
                  <a:lnTo>
                    <a:pt x="21641" y="1098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4042"/>
            <p:cNvSpPr/>
            <p:nvPr>
              <p:custDataLst>
                <p:tags r:id="rId47"/>
              </p:custDataLst>
            </p:nvPr>
          </p:nvSpPr>
          <p:spPr>
            <a:xfrm>
              <a:off x="2114550" y="1933680"/>
              <a:ext cx="57151" cy="193571"/>
            </a:xfrm>
            <a:custGeom>
              <a:avLst/>
              <a:gdLst/>
              <a:ahLst/>
              <a:cxnLst/>
              <a:rect l="0" t="0" r="0" b="0"/>
              <a:pathLst>
                <a:path w="57151" h="193571">
                  <a:moveTo>
                    <a:pt x="0" y="9420"/>
                  </a:moveTo>
                  <a:lnTo>
                    <a:pt x="0" y="9420"/>
                  </a:lnTo>
                  <a:lnTo>
                    <a:pt x="5775" y="4350"/>
                  </a:lnTo>
                  <a:lnTo>
                    <a:pt x="12209" y="582"/>
                  </a:lnTo>
                  <a:lnTo>
                    <a:pt x="14489" y="0"/>
                  </a:lnTo>
                  <a:lnTo>
                    <a:pt x="16009" y="318"/>
                  </a:lnTo>
                  <a:lnTo>
                    <a:pt x="17023" y="1235"/>
                  </a:lnTo>
                  <a:lnTo>
                    <a:pt x="13170" y="48404"/>
                  </a:lnTo>
                  <a:lnTo>
                    <a:pt x="13545" y="84863"/>
                  </a:lnTo>
                  <a:lnTo>
                    <a:pt x="19635" y="129502"/>
                  </a:lnTo>
                  <a:lnTo>
                    <a:pt x="30416" y="172773"/>
                  </a:lnTo>
                  <a:lnTo>
                    <a:pt x="37272" y="186443"/>
                  </a:lnTo>
                  <a:lnTo>
                    <a:pt x="57150" y="1935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4043"/>
            <p:cNvSpPr/>
            <p:nvPr>
              <p:custDataLst>
                <p:tags r:id="rId48"/>
              </p:custDataLst>
            </p:nvPr>
          </p:nvSpPr>
          <p:spPr>
            <a:xfrm>
              <a:off x="2137229" y="2044700"/>
              <a:ext cx="53522" cy="12701"/>
            </a:xfrm>
            <a:custGeom>
              <a:avLst/>
              <a:gdLst/>
              <a:ahLst/>
              <a:cxnLst/>
              <a:rect l="0" t="0" r="0" b="0"/>
              <a:pathLst>
                <a:path w="53522" h="12701">
                  <a:moveTo>
                    <a:pt x="21771" y="12700"/>
                  </a:moveTo>
                  <a:lnTo>
                    <a:pt x="21771" y="12700"/>
                  </a:lnTo>
                  <a:lnTo>
                    <a:pt x="0" y="12700"/>
                  </a:lnTo>
                  <a:lnTo>
                    <a:pt x="1041" y="12700"/>
                  </a:lnTo>
                  <a:lnTo>
                    <a:pt x="535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4044"/>
            <p:cNvSpPr/>
            <p:nvPr>
              <p:custDataLst>
                <p:tags r:id="rId49"/>
              </p:custDataLst>
            </p:nvPr>
          </p:nvSpPr>
          <p:spPr>
            <a:xfrm>
              <a:off x="2235200" y="2014827"/>
              <a:ext cx="57151" cy="106074"/>
            </a:xfrm>
            <a:custGeom>
              <a:avLst/>
              <a:gdLst/>
              <a:ahLst/>
              <a:cxnLst/>
              <a:rect l="0" t="0" r="0" b="0"/>
              <a:pathLst>
                <a:path w="57151" h="106074">
                  <a:moveTo>
                    <a:pt x="0" y="61623"/>
                  </a:moveTo>
                  <a:lnTo>
                    <a:pt x="0" y="61623"/>
                  </a:lnTo>
                  <a:lnTo>
                    <a:pt x="0" y="58252"/>
                  </a:lnTo>
                  <a:lnTo>
                    <a:pt x="1881" y="54715"/>
                  </a:lnTo>
                  <a:lnTo>
                    <a:pt x="32755" y="15799"/>
                  </a:lnTo>
                  <a:lnTo>
                    <a:pt x="36517" y="4458"/>
                  </a:lnTo>
                  <a:lnTo>
                    <a:pt x="36339" y="2346"/>
                  </a:lnTo>
                  <a:lnTo>
                    <a:pt x="35515" y="938"/>
                  </a:lnTo>
                  <a:lnTo>
                    <a:pt x="34260" y="0"/>
                  </a:lnTo>
                  <a:lnTo>
                    <a:pt x="32012" y="1491"/>
                  </a:lnTo>
                  <a:lnTo>
                    <a:pt x="14294" y="21432"/>
                  </a:lnTo>
                  <a:lnTo>
                    <a:pt x="9880" y="31766"/>
                  </a:lnTo>
                  <a:lnTo>
                    <a:pt x="7047" y="62389"/>
                  </a:lnTo>
                  <a:lnTo>
                    <a:pt x="10423" y="76310"/>
                  </a:lnTo>
                  <a:lnTo>
                    <a:pt x="13299" y="81997"/>
                  </a:lnTo>
                  <a:lnTo>
                    <a:pt x="24020" y="92080"/>
                  </a:lnTo>
                  <a:lnTo>
                    <a:pt x="36781" y="99854"/>
                  </a:lnTo>
                  <a:lnTo>
                    <a:pt x="57150" y="1060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4045"/>
            <p:cNvSpPr/>
            <p:nvPr>
              <p:custDataLst>
                <p:tags r:id="rId50"/>
              </p:custDataLst>
            </p:nvPr>
          </p:nvSpPr>
          <p:spPr>
            <a:xfrm>
              <a:off x="2333775" y="2015240"/>
              <a:ext cx="74239" cy="231428"/>
            </a:xfrm>
            <a:custGeom>
              <a:avLst/>
              <a:gdLst/>
              <a:ahLst/>
              <a:cxnLst/>
              <a:rect l="0" t="0" r="0" b="0"/>
              <a:pathLst>
                <a:path w="74239" h="231428">
                  <a:moveTo>
                    <a:pt x="15725" y="48510"/>
                  </a:moveTo>
                  <a:lnTo>
                    <a:pt x="15725" y="48510"/>
                  </a:lnTo>
                  <a:lnTo>
                    <a:pt x="12354" y="48510"/>
                  </a:lnTo>
                  <a:lnTo>
                    <a:pt x="11361" y="49921"/>
                  </a:lnTo>
                  <a:lnTo>
                    <a:pt x="10258" y="55252"/>
                  </a:lnTo>
                  <a:lnTo>
                    <a:pt x="8844" y="91861"/>
                  </a:lnTo>
                  <a:lnTo>
                    <a:pt x="5063" y="133870"/>
                  </a:lnTo>
                  <a:lnTo>
                    <a:pt x="2923" y="171012"/>
                  </a:lnTo>
                  <a:lnTo>
                    <a:pt x="0" y="217686"/>
                  </a:lnTo>
                  <a:lnTo>
                    <a:pt x="2129" y="230810"/>
                  </a:lnTo>
                  <a:lnTo>
                    <a:pt x="2428" y="231427"/>
                  </a:lnTo>
                  <a:lnTo>
                    <a:pt x="6219" y="222182"/>
                  </a:lnTo>
                  <a:lnTo>
                    <a:pt x="13985" y="178938"/>
                  </a:lnTo>
                  <a:lnTo>
                    <a:pt x="18753" y="137303"/>
                  </a:lnTo>
                  <a:lnTo>
                    <a:pt x="26488" y="94611"/>
                  </a:lnTo>
                  <a:lnTo>
                    <a:pt x="33417" y="57074"/>
                  </a:lnTo>
                  <a:lnTo>
                    <a:pt x="48043" y="18034"/>
                  </a:lnTo>
                  <a:lnTo>
                    <a:pt x="52087" y="9142"/>
                  </a:lnTo>
                  <a:lnTo>
                    <a:pt x="56194" y="3920"/>
                  </a:lnTo>
                  <a:lnTo>
                    <a:pt x="60343" y="1144"/>
                  </a:lnTo>
                  <a:lnTo>
                    <a:pt x="64521" y="0"/>
                  </a:lnTo>
                  <a:lnTo>
                    <a:pt x="68011" y="2059"/>
                  </a:lnTo>
                  <a:lnTo>
                    <a:pt x="73771" y="11872"/>
                  </a:lnTo>
                  <a:lnTo>
                    <a:pt x="74238" y="43377"/>
                  </a:lnTo>
                  <a:lnTo>
                    <a:pt x="66537" y="73879"/>
                  </a:lnTo>
                  <a:lnTo>
                    <a:pt x="41125" y="1183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2" name="SMARTInkShape-Group751"/>
          <p:cNvGrpSpPr/>
          <p:nvPr/>
        </p:nvGrpSpPr>
        <p:grpSpPr>
          <a:xfrm>
            <a:off x="6154132" y="883794"/>
            <a:ext cx="754669" cy="445632"/>
            <a:chOff x="6154132" y="883794"/>
            <a:chExt cx="754669" cy="445632"/>
          </a:xfrm>
        </p:grpSpPr>
        <p:sp>
          <p:nvSpPr>
            <p:cNvPr id="253" name="SMARTInkShape-4046"/>
            <p:cNvSpPr/>
            <p:nvPr>
              <p:custDataLst>
                <p:tags r:id="rId35"/>
              </p:custDataLst>
            </p:nvPr>
          </p:nvSpPr>
          <p:spPr>
            <a:xfrm>
              <a:off x="6154132" y="883794"/>
              <a:ext cx="157161" cy="445632"/>
            </a:xfrm>
            <a:custGeom>
              <a:avLst/>
              <a:gdLst/>
              <a:ahLst/>
              <a:cxnLst/>
              <a:rect l="0" t="0" r="0" b="0"/>
              <a:pathLst>
                <a:path w="157161" h="445632">
                  <a:moveTo>
                    <a:pt x="18068" y="11556"/>
                  </a:moveTo>
                  <a:lnTo>
                    <a:pt x="18068" y="11556"/>
                  </a:lnTo>
                  <a:lnTo>
                    <a:pt x="18068" y="2718"/>
                  </a:lnTo>
                  <a:lnTo>
                    <a:pt x="17363" y="1430"/>
                  </a:lnTo>
                  <a:lnTo>
                    <a:pt x="16187" y="572"/>
                  </a:lnTo>
                  <a:lnTo>
                    <a:pt x="14697" y="0"/>
                  </a:lnTo>
                  <a:lnTo>
                    <a:pt x="12998" y="324"/>
                  </a:lnTo>
                  <a:lnTo>
                    <a:pt x="9229" y="2566"/>
                  </a:lnTo>
                  <a:lnTo>
                    <a:pt x="7942" y="4152"/>
                  </a:lnTo>
                  <a:lnTo>
                    <a:pt x="6512" y="7795"/>
                  </a:lnTo>
                  <a:lnTo>
                    <a:pt x="0" y="48675"/>
                  </a:lnTo>
                  <a:lnTo>
                    <a:pt x="4988" y="93729"/>
                  </a:lnTo>
                  <a:lnTo>
                    <a:pt x="14976" y="125117"/>
                  </a:lnTo>
                  <a:lnTo>
                    <a:pt x="22808" y="138698"/>
                  </a:lnTo>
                  <a:lnTo>
                    <a:pt x="28990" y="142178"/>
                  </a:lnTo>
                  <a:lnTo>
                    <a:pt x="45265" y="144164"/>
                  </a:lnTo>
                  <a:lnTo>
                    <a:pt x="67519" y="141315"/>
                  </a:lnTo>
                  <a:lnTo>
                    <a:pt x="80968" y="130375"/>
                  </a:lnTo>
                  <a:lnTo>
                    <a:pt x="111121" y="86679"/>
                  </a:lnTo>
                  <a:lnTo>
                    <a:pt x="127645" y="45105"/>
                  </a:lnTo>
                  <a:lnTo>
                    <a:pt x="137651" y="2689"/>
                  </a:lnTo>
                  <a:lnTo>
                    <a:pt x="138007" y="3528"/>
                  </a:lnTo>
                  <a:lnTo>
                    <a:pt x="140558" y="47008"/>
                  </a:lnTo>
                  <a:lnTo>
                    <a:pt x="145612" y="86972"/>
                  </a:lnTo>
                  <a:lnTo>
                    <a:pt x="150272" y="128288"/>
                  </a:lnTo>
                  <a:lnTo>
                    <a:pt x="151078" y="166950"/>
                  </a:lnTo>
                  <a:lnTo>
                    <a:pt x="154688" y="207412"/>
                  </a:lnTo>
                  <a:lnTo>
                    <a:pt x="157160" y="250987"/>
                  </a:lnTo>
                  <a:lnTo>
                    <a:pt x="156882" y="290794"/>
                  </a:lnTo>
                  <a:lnTo>
                    <a:pt x="152644" y="333163"/>
                  </a:lnTo>
                  <a:lnTo>
                    <a:pt x="146774" y="378237"/>
                  </a:lnTo>
                  <a:lnTo>
                    <a:pt x="142034" y="408307"/>
                  </a:lnTo>
                  <a:lnTo>
                    <a:pt x="129587" y="433049"/>
                  </a:lnTo>
                  <a:lnTo>
                    <a:pt x="118432" y="442303"/>
                  </a:lnTo>
                  <a:lnTo>
                    <a:pt x="112494" y="444771"/>
                  </a:lnTo>
                  <a:lnTo>
                    <a:pt x="100251" y="445631"/>
                  </a:lnTo>
                  <a:lnTo>
                    <a:pt x="94024" y="444873"/>
                  </a:lnTo>
                  <a:lnTo>
                    <a:pt x="81459" y="434623"/>
                  </a:lnTo>
                  <a:lnTo>
                    <a:pt x="59518" y="406039"/>
                  </a:lnTo>
                  <a:lnTo>
                    <a:pt x="56009" y="387260"/>
                  </a:lnTo>
                  <a:lnTo>
                    <a:pt x="57509" y="366919"/>
                  </a:lnTo>
                  <a:lnTo>
                    <a:pt x="68868" y="3354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4047"/>
            <p:cNvSpPr/>
            <p:nvPr>
              <p:custDataLst>
                <p:tags r:id="rId36"/>
              </p:custDataLst>
            </p:nvPr>
          </p:nvSpPr>
          <p:spPr>
            <a:xfrm>
              <a:off x="6407173" y="1023233"/>
              <a:ext cx="19028" cy="186522"/>
            </a:xfrm>
            <a:custGeom>
              <a:avLst/>
              <a:gdLst/>
              <a:ahLst/>
              <a:cxnLst/>
              <a:rect l="0" t="0" r="0" b="0"/>
              <a:pathLst>
                <a:path w="19028" h="186522">
                  <a:moveTo>
                    <a:pt x="6327" y="5467"/>
                  </a:moveTo>
                  <a:lnTo>
                    <a:pt x="6327" y="5467"/>
                  </a:lnTo>
                  <a:lnTo>
                    <a:pt x="6325" y="0"/>
                  </a:lnTo>
                  <a:lnTo>
                    <a:pt x="5622" y="39212"/>
                  </a:lnTo>
                  <a:lnTo>
                    <a:pt x="1301" y="80310"/>
                  </a:lnTo>
                  <a:lnTo>
                    <a:pt x="239" y="125457"/>
                  </a:lnTo>
                  <a:lnTo>
                    <a:pt x="11" y="171464"/>
                  </a:lnTo>
                  <a:lnTo>
                    <a:pt x="0" y="177515"/>
                  </a:lnTo>
                  <a:lnTo>
                    <a:pt x="1402" y="181549"/>
                  </a:lnTo>
                  <a:lnTo>
                    <a:pt x="3749" y="184238"/>
                  </a:lnTo>
                  <a:lnTo>
                    <a:pt x="6725" y="186031"/>
                  </a:lnTo>
                  <a:lnTo>
                    <a:pt x="9414" y="186521"/>
                  </a:lnTo>
                  <a:lnTo>
                    <a:pt x="11913" y="186142"/>
                  </a:lnTo>
                  <a:lnTo>
                    <a:pt x="14285" y="185184"/>
                  </a:lnTo>
                  <a:lnTo>
                    <a:pt x="15864" y="183839"/>
                  </a:lnTo>
                  <a:lnTo>
                    <a:pt x="19027" y="1769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4048"/>
            <p:cNvSpPr/>
            <p:nvPr>
              <p:custDataLst>
                <p:tags r:id="rId37"/>
              </p:custDataLst>
            </p:nvPr>
          </p:nvSpPr>
          <p:spPr>
            <a:xfrm>
              <a:off x="6382273" y="1111250"/>
              <a:ext cx="69328" cy="25401"/>
            </a:xfrm>
            <a:custGeom>
              <a:avLst/>
              <a:gdLst/>
              <a:ahLst/>
              <a:cxnLst/>
              <a:rect l="0" t="0" r="0" b="0"/>
              <a:pathLst>
                <a:path w="69328" h="25401">
                  <a:moveTo>
                    <a:pt x="12177" y="25400"/>
                  </a:moveTo>
                  <a:lnTo>
                    <a:pt x="12177" y="25400"/>
                  </a:lnTo>
                  <a:lnTo>
                    <a:pt x="0" y="25400"/>
                  </a:lnTo>
                  <a:lnTo>
                    <a:pt x="6374" y="18658"/>
                  </a:lnTo>
                  <a:lnTo>
                    <a:pt x="15242" y="15348"/>
                  </a:lnTo>
                  <a:lnTo>
                    <a:pt x="6932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4049"/>
            <p:cNvSpPr/>
            <p:nvPr>
              <p:custDataLst>
                <p:tags r:id="rId38"/>
              </p:custDataLst>
            </p:nvPr>
          </p:nvSpPr>
          <p:spPr>
            <a:xfrm>
              <a:off x="6502400" y="1149350"/>
              <a:ext cx="57151" cy="12701"/>
            </a:xfrm>
            <a:custGeom>
              <a:avLst/>
              <a:gdLst/>
              <a:ahLst/>
              <a:cxnLst/>
              <a:rect l="0" t="0" r="0" b="0"/>
              <a:pathLst>
                <a:path w="57151" h="12701">
                  <a:moveTo>
                    <a:pt x="0" y="12700"/>
                  </a:moveTo>
                  <a:lnTo>
                    <a:pt x="0" y="12700"/>
                  </a:lnTo>
                  <a:lnTo>
                    <a:pt x="0" y="9329"/>
                  </a:lnTo>
                  <a:lnTo>
                    <a:pt x="1411" y="8336"/>
                  </a:lnTo>
                  <a:lnTo>
                    <a:pt x="34719" y="640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4050"/>
            <p:cNvSpPr/>
            <p:nvPr>
              <p:custDataLst>
                <p:tags r:id="rId39"/>
              </p:custDataLst>
            </p:nvPr>
          </p:nvSpPr>
          <p:spPr>
            <a:xfrm>
              <a:off x="6629400" y="1111250"/>
              <a:ext cx="6351" cy="63501"/>
            </a:xfrm>
            <a:custGeom>
              <a:avLst/>
              <a:gdLst/>
              <a:ahLst/>
              <a:cxnLst/>
              <a:rect l="0" t="0" r="0" b="0"/>
              <a:pathLst>
                <a:path w="6351" h="63501">
                  <a:moveTo>
                    <a:pt x="0" y="0"/>
                  </a:moveTo>
                  <a:lnTo>
                    <a:pt x="0" y="0"/>
                  </a:lnTo>
                  <a:lnTo>
                    <a:pt x="3370" y="3371"/>
                  </a:lnTo>
                  <a:lnTo>
                    <a:pt x="5467" y="15580"/>
                  </a:lnTo>
                  <a:lnTo>
                    <a:pt x="635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4051"/>
            <p:cNvSpPr/>
            <p:nvPr>
              <p:custDataLst>
                <p:tags r:id="rId40"/>
              </p:custDataLst>
            </p:nvPr>
          </p:nvSpPr>
          <p:spPr>
            <a:xfrm>
              <a:off x="6626556" y="1016000"/>
              <a:ext cx="33269" cy="43991"/>
            </a:xfrm>
            <a:custGeom>
              <a:avLst/>
              <a:gdLst/>
              <a:ahLst/>
              <a:cxnLst/>
              <a:rect l="0" t="0" r="0" b="0"/>
              <a:pathLst>
                <a:path w="33269" h="43991">
                  <a:moveTo>
                    <a:pt x="21894" y="19050"/>
                  </a:moveTo>
                  <a:lnTo>
                    <a:pt x="21894" y="19050"/>
                  </a:lnTo>
                  <a:lnTo>
                    <a:pt x="18523" y="19050"/>
                  </a:lnTo>
                  <a:lnTo>
                    <a:pt x="14986" y="17169"/>
                  </a:lnTo>
                  <a:lnTo>
                    <a:pt x="11062" y="14686"/>
                  </a:lnTo>
                  <a:lnTo>
                    <a:pt x="6967" y="13583"/>
                  </a:lnTo>
                  <a:lnTo>
                    <a:pt x="4887" y="14699"/>
                  </a:lnTo>
                  <a:lnTo>
                    <a:pt x="694" y="19704"/>
                  </a:lnTo>
                  <a:lnTo>
                    <a:pt x="0" y="23013"/>
                  </a:lnTo>
                  <a:lnTo>
                    <a:pt x="1109" y="30454"/>
                  </a:lnTo>
                  <a:lnTo>
                    <a:pt x="5700" y="39205"/>
                  </a:lnTo>
                  <a:lnTo>
                    <a:pt x="8276" y="40954"/>
                  </a:lnTo>
                  <a:lnTo>
                    <a:pt x="17936" y="43414"/>
                  </a:lnTo>
                  <a:lnTo>
                    <a:pt x="23192" y="43990"/>
                  </a:lnTo>
                  <a:lnTo>
                    <a:pt x="25581" y="42026"/>
                  </a:lnTo>
                  <a:lnTo>
                    <a:pt x="30118" y="34201"/>
                  </a:lnTo>
                  <a:lnTo>
                    <a:pt x="33268" y="17895"/>
                  </a:lnTo>
                  <a:lnTo>
                    <a:pt x="32124" y="9599"/>
                  </a:lnTo>
                  <a:lnTo>
                    <a:pt x="30831" y="6400"/>
                  </a:lnTo>
                  <a:lnTo>
                    <a:pt x="29263" y="4266"/>
                  </a:lnTo>
                  <a:lnTo>
                    <a:pt x="25641" y="1896"/>
                  </a:lnTo>
                  <a:lnTo>
                    <a:pt x="155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4052"/>
            <p:cNvSpPr/>
            <p:nvPr>
              <p:custDataLst>
                <p:tags r:id="rId41"/>
              </p:custDataLst>
            </p:nvPr>
          </p:nvSpPr>
          <p:spPr>
            <a:xfrm>
              <a:off x="6743700" y="1111250"/>
              <a:ext cx="69851" cy="12701"/>
            </a:xfrm>
            <a:custGeom>
              <a:avLst/>
              <a:gdLst/>
              <a:ahLst/>
              <a:cxnLst/>
              <a:rect l="0" t="0" r="0" b="0"/>
              <a:pathLst>
                <a:path w="69851" h="12701">
                  <a:moveTo>
                    <a:pt x="0" y="12700"/>
                  </a:moveTo>
                  <a:lnTo>
                    <a:pt x="0" y="12700"/>
                  </a:lnTo>
                  <a:lnTo>
                    <a:pt x="0" y="9329"/>
                  </a:lnTo>
                  <a:lnTo>
                    <a:pt x="1411" y="8336"/>
                  </a:lnTo>
                  <a:lnTo>
                    <a:pt x="44845" y="640"/>
                  </a:lnTo>
                  <a:lnTo>
                    <a:pt x="698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4053"/>
            <p:cNvSpPr/>
            <p:nvPr>
              <p:custDataLst>
                <p:tags r:id="rId42"/>
              </p:custDataLst>
            </p:nvPr>
          </p:nvSpPr>
          <p:spPr>
            <a:xfrm>
              <a:off x="6781800" y="1073150"/>
              <a:ext cx="19051" cy="101601"/>
            </a:xfrm>
            <a:custGeom>
              <a:avLst/>
              <a:gdLst/>
              <a:ahLst/>
              <a:cxnLst/>
              <a:rect l="0" t="0" r="0" b="0"/>
              <a:pathLst>
                <a:path w="19051" h="101601">
                  <a:moveTo>
                    <a:pt x="0" y="0"/>
                  </a:moveTo>
                  <a:lnTo>
                    <a:pt x="0" y="0"/>
                  </a:lnTo>
                  <a:lnTo>
                    <a:pt x="705" y="16606"/>
                  </a:lnTo>
                  <a:lnTo>
                    <a:pt x="7840" y="62405"/>
                  </a:lnTo>
                  <a:lnTo>
                    <a:pt x="9834" y="75008"/>
                  </a:lnTo>
                  <a:lnTo>
                    <a:pt x="8368" y="85313"/>
                  </a:lnTo>
                  <a:lnTo>
                    <a:pt x="9106" y="89331"/>
                  </a:lnTo>
                  <a:lnTo>
                    <a:pt x="1905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4054"/>
            <p:cNvSpPr/>
            <p:nvPr>
              <p:custDataLst>
                <p:tags r:id="rId43"/>
              </p:custDataLst>
            </p:nvPr>
          </p:nvSpPr>
          <p:spPr>
            <a:xfrm>
              <a:off x="6902450" y="1060450"/>
              <a:ext cx="6351" cy="101601"/>
            </a:xfrm>
            <a:custGeom>
              <a:avLst/>
              <a:gdLst/>
              <a:ahLst/>
              <a:cxnLst/>
              <a:rect l="0" t="0" r="0" b="0"/>
              <a:pathLst>
                <a:path w="6351" h="101601">
                  <a:moveTo>
                    <a:pt x="6350" y="0"/>
                  </a:moveTo>
                  <a:lnTo>
                    <a:pt x="6350" y="0"/>
                  </a:lnTo>
                  <a:lnTo>
                    <a:pt x="5645" y="10845"/>
                  </a:lnTo>
                  <a:lnTo>
                    <a:pt x="588" y="53573"/>
                  </a:lnTo>
                  <a:lnTo>
                    <a:pt x="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3" name="SMARTInkShape-4055"/>
          <p:cNvSpPr/>
          <p:nvPr>
            <p:custDataLst>
              <p:tags r:id="rId2"/>
            </p:custDataLst>
          </p:nvPr>
        </p:nvSpPr>
        <p:spPr>
          <a:xfrm>
            <a:off x="3987886" y="667013"/>
            <a:ext cx="120565" cy="118137"/>
          </a:xfrm>
          <a:custGeom>
            <a:avLst/>
            <a:gdLst/>
            <a:ahLst/>
            <a:cxnLst/>
            <a:rect l="0" t="0" r="0" b="0"/>
            <a:pathLst>
              <a:path w="120565" h="118137">
                <a:moveTo>
                  <a:pt x="18964" y="6087"/>
                </a:moveTo>
                <a:lnTo>
                  <a:pt x="18964" y="6087"/>
                </a:lnTo>
                <a:lnTo>
                  <a:pt x="13895" y="50822"/>
                </a:lnTo>
                <a:lnTo>
                  <a:pt x="7980" y="90653"/>
                </a:lnTo>
                <a:lnTo>
                  <a:pt x="6321" y="104350"/>
                </a:lnTo>
                <a:lnTo>
                  <a:pt x="897" y="118136"/>
                </a:lnTo>
                <a:lnTo>
                  <a:pt x="569" y="117475"/>
                </a:lnTo>
                <a:lnTo>
                  <a:pt x="0" y="89029"/>
                </a:lnTo>
                <a:lnTo>
                  <a:pt x="6682" y="51751"/>
                </a:lnTo>
                <a:lnTo>
                  <a:pt x="17218" y="15891"/>
                </a:lnTo>
                <a:lnTo>
                  <a:pt x="24302" y="4329"/>
                </a:lnTo>
                <a:lnTo>
                  <a:pt x="28873" y="1388"/>
                </a:lnTo>
                <a:lnTo>
                  <a:pt x="39595" y="0"/>
                </a:lnTo>
                <a:lnTo>
                  <a:pt x="51417" y="7380"/>
                </a:lnTo>
                <a:lnTo>
                  <a:pt x="95205" y="50613"/>
                </a:lnTo>
                <a:lnTo>
                  <a:pt x="120564" y="6958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8" name="SMARTInkShape-Group753"/>
          <p:cNvGrpSpPr/>
          <p:nvPr/>
        </p:nvGrpSpPr>
        <p:grpSpPr>
          <a:xfrm>
            <a:off x="5614666" y="547640"/>
            <a:ext cx="243406" cy="648407"/>
            <a:chOff x="5614666" y="547640"/>
            <a:chExt cx="243406" cy="648407"/>
          </a:xfrm>
        </p:grpSpPr>
        <p:sp>
          <p:nvSpPr>
            <p:cNvPr id="264" name="SMARTInkShape-4056"/>
            <p:cNvSpPr/>
            <p:nvPr>
              <p:custDataLst>
                <p:tags r:id="rId31"/>
              </p:custDataLst>
            </p:nvPr>
          </p:nvSpPr>
          <p:spPr>
            <a:xfrm>
              <a:off x="5619750" y="794156"/>
              <a:ext cx="124407" cy="401891"/>
            </a:xfrm>
            <a:custGeom>
              <a:avLst/>
              <a:gdLst/>
              <a:ahLst/>
              <a:cxnLst/>
              <a:rect l="0" t="0" r="0" b="0"/>
              <a:pathLst>
                <a:path w="124407" h="401891">
                  <a:moveTo>
                    <a:pt x="0" y="101194"/>
                  </a:moveTo>
                  <a:lnTo>
                    <a:pt x="0" y="101194"/>
                  </a:lnTo>
                  <a:lnTo>
                    <a:pt x="0" y="139886"/>
                  </a:lnTo>
                  <a:lnTo>
                    <a:pt x="0" y="175374"/>
                  </a:lnTo>
                  <a:lnTo>
                    <a:pt x="3371" y="214895"/>
                  </a:lnTo>
                  <a:lnTo>
                    <a:pt x="5467" y="256788"/>
                  </a:lnTo>
                  <a:lnTo>
                    <a:pt x="1812" y="297028"/>
                  </a:lnTo>
                  <a:lnTo>
                    <a:pt x="357" y="337903"/>
                  </a:lnTo>
                  <a:lnTo>
                    <a:pt x="31" y="385217"/>
                  </a:lnTo>
                  <a:lnTo>
                    <a:pt x="5" y="401890"/>
                  </a:lnTo>
                  <a:lnTo>
                    <a:pt x="4364" y="363813"/>
                  </a:lnTo>
                  <a:lnTo>
                    <a:pt x="6467" y="327174"/>
                  </a:lnTo>
                  <a:lnTo>
                    <a:pt x="10539" y="284019"/>
                  </a:lnTo>
                  <a:lnTo>
                    <a:pt x="12765" y="249282"/>
                  </a:lnTo>
                  <a:lnTo>
                    <a:pt x="16875" y="207317"/>
                  </a:lnTo>
                  <a:lnTo>
                    <a:pt x="18405" y="172933"/>
                  </a:lnTo>
                  <a:lnTo>
                    <a:pt x="19564" y="128957"/>
                  </a:lnTo>
                  <a:lnTo>
                    <a:pt x="23357" y="87156"/>
                  </a:lnTo>
                  <a:lnTo>
                    <a:pt x="28502" y="42169"/>
                  </a:lnTo>
                  <a:lnTo>
                    <a:pt x="38229" y="5270"/>
                  </a:lnTo>
                  <a:lnTo>
                    <a:pt x="40303" y="1262"/>
                  </a:lnTo>
                  <a:lnTo>
                    <a:pt x="41686" y="0"/>
                  </a:lnTo>
                  <a:lnTo>
                    <a:pt x="42607" y="570"/>
                  </a:lnTo>
                  <a:lnTo>
                    <a:pt x="43221" y="2361"/>
                  </a:lnTo>
                  <a:lnTo>
                    <a:pt x="70857" y="45628"/>
                  </a:lnTo>
                  <a:lnTo>
                    <a:pt x="79085" y="72500"/>
                  </a:lnTo>
                  <a:lnTo>
                    <a:pt x="81160" y="112930"/>
                  </a:lnTo>
                  <a:lnTo>
                    <a:pt x="76572" y="132972"/>
                  </a:lnTo>
                  <a:lnTo>
                    <a:pt x="65500" y="154585"/>
                  </a:lnTo>
                  <a:lnTo>
                    <a:pt x="64128" y="155838"/>
                  </a:lnTo>
                  <a:lnTo>
                    <a:pt x="60722" y="157230"/>
                  </a:lnTo>
                  <a:lnTo>
                    <a:pt x="60237" y="158307"/>
                  </a:lnTo>
                  <a:lnTo>
                    <a:pt x="60619" y="159730"/>
                  </a:lnTo>
                  <a:lnTo>
                    <a:pt x="61579" y="161385"/>
                  </a:lnTo>
                  <a:lnTo>
                    <a:pt x="63629" y="162488"/>
                  </a:lnTo>
                  <a:lnTo>
                    <a:pt x="96064" y="173354"/>
                  </a:lnTo>
                  <a:lnTo>
                    <a:pt x="107606" y="181243"/>
                  </a:lnTo>
                  <a:lnTo>
                    <a:pt x="117440" y="191805"/>
                  </a:lnTo>
                  <a:lnTo>
                    <a:pt x="122751" y="205436"/>
                  </a:lnTo>
                  <a:lnTo>
                    <a:pt x="124406" y="219490"/>
                  </a:lnTo>
                  <a:lnTo>
                    <a:pt x="122789" y="230440"/>
                  </a:lnTo>
                  <a:lnTo>
                    <a:pt x="111170" y="247910"/>
                  </a:lnTo>
                  <a:lnTo>
                    <a:pt x="98328" y="256477"/>
                  </a:lnTo>
                  <a:lnTo>
                    <a:pt x="83919" y="261225"/>
                  </a:lnTo>
                  <a:lnTo>
                    <a:pt x="70458" y="260984"/>
                  </a:lnTo>
                  <a:lnTo>
                    <a:pt x="61183" y="258525"/>
                  </a:lnTo>
                  <a:lnTo>
                    <a:pt x="57722" y="256881"/>
                  </a:lnTo>
                  <a:lnTo>
                    <a:pt x="56826" y="255080"/>
                  </a:lnTo>
                  <a:lnTo>
                    <a:pt x="57640" y="253173"/>
                  </a:lnTo>
                  <a:lnTo>
                    <a:pt x="59592" y="251197"/>
                  </a:lnTo>
                  <a:lnTo>
                    <a:pt x="82550" y="2472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4057"/>
            <p:cNvSpPr/>
            <p:nvPr>
              <p:custDataLst>
                <p:tags r:id="rId32"/>
              </p:custDataLst>
            </p:nvPr>
          </p:nvSpPr>
          <p:spPr>
            <a:xfrm>
              <a:off x="5829300" y="1054100"/>
              <a:ext cx="6351" cy="63501"/>
            </a:xfrm>
            <a:custGeom>
              <a:avLst/>
              <a:gdLst/>
              <a:ahLst/>
              <a:cxnLst/>
              <a:rect l="0" t="0" r="0" b="0"/>
              <a:pathLst>
                <a:path w="6351" h="63501">
                  <a:moveTo>
                    <a:pt x="6350" y="0"/>
                  </a:moveTo>
                  <a:lnTo>
                    <a:pt x="6350" y="0"/>
                  </a:lnTo>
                  <a:lnTo>
                    <a:pt x="5645" y="41622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4058"/>
            <p:cNvSpPr/>
            <p:nvPr>
              <p:custDataLst>
                <p:tags r:id="rId33"/>
              </p:custDataLst>
            </p:nvPr>
          </p:nvSpPr>
          <p:spPr>
            <a:xfrm>
              <a:off x="5829646" y="939800"/>
              <a:ext cx="28426" cy="40931"/>
            </a:xfrm>
            <a:custGeom>
              <a:avLst/>
              <a:gdLst/>
              <a:ahLst/>
              <a:cxnLst/>
              <a:rect l="0" t="0" r="0" b="0"/>
              <a:pathLst>
                <a:path w="28426" h="40931">
                  <a:moveTo>
                    <a:pt x="25054" y="25400"/>
                  </a:moveTo>
                  <a:lnTo>
                    <a:pt x="25054" y="25400"/>
                  </a:lnTo>
                  <a:lnTo>
                    <a:pt x="28425" y="25400"/>
                  </a:lnTo>
                  <a:lnTo>
                    <a:pt x="28007" y="24694"/>
                  </a:lnTo>
                  <a:lnTo>
                    <a:pt x="13368" y="13660"/>
                  </a:lnTo>
                  <a:lnTo>
                    <a:pt x="12325" y="14046"/>
                  </a:lnTo>
                  <a:lnTo>
                    <a:pt x="3605" y="21623"/>
                  </a:lnTo>
                  <a:lnTo>
                    <a:pt x="1410" y="25603"/>
                  </a:lnTo>
                  <a:lnTo>
                    <a:pt x="0" y="33907"/>
                  </a:lnTo>
                  <a:lnTo>
                    <a:pt x="1297" y="36010"/>
                  </a:lnTo>
                  <a:lnTo>
                    <a:pt x="6499" y="40229"/>
                  </a:lnTo>
                  <a:lnTo>
                    <a:pt x="9156" y="40930"/>
                  </a:lnTo>
                  <a:lnTo>
                    <a:pt x="11633" y="40692"/>
                  </a:lnTo>
                  <a:lnTo>
                    <a:pt x="13990" y="39828"/>
                  </a:lnTo>
                  <a:lnTo>
                    <a:pt x="15562" y="37841"/>
                  </a:lnTo>
                  <a:lnTo>
                    <a:pt x="17307" y="31870"/>
                  </a:lnTo>
                  <a:lnTo>
                    <a:pt x="16201" y="24513"/>
                  </a:lnTo>
                  <a:lnTo>
                    <a:pt x="11613" y="14319"/>
                  </a:lnTo>
                  <a:lnTo>
                    <a:pt x="8495" y="9186"/>
                  </a:lnTo>
                  <a:lnTo>
                    <a:pt x="600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4059"/>
            <p:cNvSpPr/>
            <p:nvPr>
              <p:custDataLst>
                <p:tags r:id="rId34"/>
              </p:custDataLst>
            </p:nvPr>
          </p:nvSpPr>
          <p:spPr>
            <a:xfrm>
              <a:off x="5614666" y="547640"/>
              <a:ext cx="157485" cy="131241"/>
            </a:xfrm>
            <a:custGeom>
              <a:avLst/>
              <a:gdLst/>
              <a:ahLst/>
              <a:cxnLst/>
              <a:rect l="0" t="0" r="0" b="0"/>
              <a:pathLst>
                <a:path w="157485" h="131241">
                  <a:moveTo>
                    <a:pt x="24134" y="36560"/>
                  </a:moveTo>
                  <a:lnTo>
                    <a:pt x="24134" y="36560"/>
                  </a:lnTo>
                  <a:lnTo>
                    <a:pt x="29601" y="31093"/>
                  </a:lnTo>
                  <a:lnTo>
                    <a:pt x="20876" y="47710"/>
                  </a:lnTo>
                  <a:lnTo>
                    <a:pt x="9445" y="94786"/>
                  </a:lnTo>
                  <a:lnTo>
                    <a:pt x="0" y="130955"/>
                  </a:lnTo>
                  <a:lnTo>
                    <a:pt x="283" y="131240"/>
                  </a:lnTo>
                  <a:lnTo>
                    <a:pt x="14707" y="86378"/>
                  </a:lnTo>
                  <a:lnTo>
                    <a:pt x="32594" y="43134"/>
                  </a:lnTo>
                  <a:lnTo>
                    <a:pt x="45533" y="23254"/>
                  </a:lnTo>
                  <a:lnTo>
                    <a:pt x="63042" y="7363"/>
                  </a:lnTo>
                  <a:lnTo>
                    <a:pt x="78821" y="771"/>
                  </a:lnTo>
                  <a:lnTo>
                    <a:pt x="85992" y="0"/>
                  </a:lnTo>
                  <a:lnTo>
                    <a:pt x="99604" y="4789"/>
                  </a:lnTo>
                  <a:lnTo>
                    <a:pt x="125590" y="25110"/>
                  </a:lnTo>
                  <a:lnTo>
                    <a:pt x="157484" y="683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9" name="SMARTInkShape-4060"/>
          <p:cNvSpPr/>
          <p:nvPr>
            <p:custDataLst>
              <p:tags r:id="rId3"/>
            </p:custDataLst>
          </p:nvPr>
        </p:nvSpPr>
        <p:spPr>
          <a:xfrm>
            <a:off x="4973134" y="851161"/>
            <a:ext cx="310067" cy="344276"/>
          </a:xfrm>
          <a:custGeom>
            <a:avLst/>
            <a:gdLst/>
            <a:ahLst/>
            <a:cxnLst/>
            <a:rect l="0" t="0" r="0" b="0"/>
            <a:pathLst>
              <a:path w="310067" h="344276">
                <a:moveTo>
                  <a:pt x="227516" y="6089"/>
                </a:moveTo>
                <a:lnTo>
                  <a:pt x="227516" y="6089"/>
                </a:lnTo>
                <a:lnTo>
                  <a:pt x="230887" y="2718"/>
                </a:lnTo>
                <a:lnTo>
                  <a:pt x="234424" y="1063"/>
                </a:lnTo>
                <a:lnTo>
                  <a:pt x="239072" y="0"/>
                </a:lnTo>
                <a:lnTo>
                  <a:pt x="225487" y="5566"/>
                </a:lnTo>
                <a:lnTo>
                  <a:pt x="180601" y="37963"/>
                </a:lnTo>
                <a:lnTo>
                  <a:pt x="137606" y="63237"/>
                </a:lnTo>
                <a:lnTo>
                  <a:pt x="100217" y="86443"/>
                </a:lnTo>
                <a:lnTo>
                  <a:pt x="57183" y="109842"/>
                </a:lnTo>
                <a:lnTo>
                  <a:pt x="37347" y="122908"/>
                </a:lnTo>
                <a:lnTo>
                  <a:pt x="15053" y="146287"/>
                </a:lnTo>
                <a:lnTo>
                  <a:pt x="13907" y="152471"/>
                </a:lnTo>
                <a:lnTo>
                  <a:pt x="15260" y="158710"/>
                </a:lnTo>
                <a:lnTo>
                  <a:pt x="18279" y="164986"/>
                </a:lnTo>
                <a:lnTo>
                  <a:pt x="32921" y="173842"/>
                </a:lnTo>
                <a:lnTo>
                  <a:pt x="80187" y="185275"/>
                </a:lnTo>
                <a:lnTo>
                  <a:pt x="118921" y="194328"/>
                </a:lnTo>
                <a:lnTo>
                  <a:pt x="150890" y="202191"/>
                </a:lnTo>
                <a:lnTo>
                  <a:pt x="167355" y="211779"/>
                </a:lnTo>
                <a:lnTo>
                  <a:pt x="171180" y="216593"/>
                </a:lnTo>
                <a:lnTo>
                  <a:pt x="172321" y="221214"/>
                </a:lnTo>
                <a:lnTo>
                  <a:pt x="171667" y="225706"/>
                </a:lnTo>
                <a:lnTo>
                  <a:pt x="160639" y="242140"/>
                </a:lnTo>
                <a:lnTo>
                  <a:pt x="114862" y="271052"/>
                </a:lnTo>
                <a:lnTo>
                  <a:pt x="69561" y="289379"/>
                </a:lnTo>
                <a:lnTo>
                  <a:pt x="24212" y="310844"/>
                </a:lnTo>
                <a:lnTo>
                  <a:pt x="9453" y="320041"/>
                </a:lnTo>
                <a:lnTo>
                  <a:pt x="542" y="331184"/>
                </a:lnTo>
                <a:lnTo>
                  <a:pt x="0" y="335708"/>
                </a:lnTo>
                <a:lnTo>
                  <a:pt x="1755" y="339429"/>
                </a:lnTo>
                <a:lnTo>
                  <a:pt x="5044" y="342616"/>
                </a:lnTo>
                <a:lnTo>
                  <a:pt x="21865" y="344275"/>
                </a:lnTo>
                <a:lnTo>
                  <a:pt x="66165" y="342962"/>
                </a:lnTo>
                <a:lnTo>
                  <a:pt x="113251" y="341997"/>
                </a:lnTo>
                <a:lnTo>
                  <a:pt x="159136" y="337626"/>
                </a:lnTo>
                <a:lnTo>
                  <a:pt x="196202" y="336685"/>
                </a:lnTo>
                <a:lnTo>
                  <a:pt x="243281" y="336367"/>
                </a:lnTo>
                <a:lnTo>
                  <a:pt x="282594" y="339683"/>
                </a:lnTo>
                <a:lnTo>
                  <a:pt x="310066" y="34263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8" name="SMARTInkShape-Group755"/>
          <p:cNvGrpSpPr/>
          <p:nvPr/>
        </p:nvGrpSpPr>
        <p:grpSpPr>
          <a:xfrm>
            <a:off x="4515733" y="473159"/>
            <a:ext cx="786518" cy="1057192"/>
            <a:chOff x="4515733" y="473159"/>
            <a:chExt cx="786518" cy="1057192"/>
          </a:xfrm>
        </p:grpSpPr>
        <p:sp>
          <p:nvSpPr>
            <p:cNvPr id="270" name="SMARTInkShape-4061"/>
            <p:cNvSpPr/>
            <p:nvPr>
              <p:custDataLst>
                <p:tags r:id="rId23"/>
              </p:custDataLst>
            </p:nvPr>
          </p:nvSpPr>
          <p:spPr>
            <a:xfrm>
              <a:off x="4515733" y="1028700"/>
              <a:ext cx="126118" cy="6351"/>
            </a:xfrm>
            <a:custGeom>
              <a:avLst/>
              <a:gdLst/>
              <a:ahLst/>
              <a:cxnLst/>
              <a:rect l="0" t="0" r="0" b="0"/>
              <a:pathLst>
                <a:path w="126118" h="6351">
                  <a:moveTo>
                    <a:pt x="5467" y="6350"/>
                  </a:moveTo>
                  <a:lnTo>
                    <a:pt x="5467" y="6350"/>
                  </a:lnTo>
                  <a:lnTo>
                    <a:pt x="0" y="6350"/>
                  </a:lnTo>
                  <a:lnTo>
                    <a:pt x="46670" y="6350"/>
                  </a:lnTo>
                  <a:lnTo>
                    <a:pt x="92554" y="6350"/>
                  </a:lnTo>
                  <a:lnTo>
                    <a:pt x="1261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4062"/>
            <p:cNvSpPr/>
            <p:nvPr>
              <p:custDataLst>
                <p:tags r:id="rId24"/>
              </p:custDataLst>
            </p:nvPr>
          </p:nvSpPr>
          <p:spPr>
            <a:xfrm>
              <a:off x="5003800" y="473159"/>
              <a:ext cx="102980" cy="327900"/>
            </a:xfrm>
            <a:custGeom>
              <a:avLst/>
              <a:gdLst/>
              <a:ahLst/>
              <a:cxnLst/>
              <a:rect l="0" t="0" r="0" b="0"/>
              <a:pathLst>
                <a:path w="102980" h="327900">
                  <a:moveTo>
                    <a:pt x="0" y="155491"/>
                  </a:moveTo>
                  <a:lnTo>
                    <a:pt x="0" y="155491"/>
                  </a:lnTo>
                  <a:lnTo>
                    <a:pt x="0" y="151833"/>
                  </a:lnTo>
                  <a:lnTo>
                    <a:pt x="0" y="153395"/>
                  </a:lnTo>
                  <a:lnTo>
                    <a:pt x="8728" y="170991"/>
                  </a:lnTo>
                  <a:lnTo>
                    <a:pt x="13796" y="208438"/>
                  </a:lnTo>
                  <a:lnTo>
                    <a:pt x="21256" y="247614"/>
                  </a:lnTo>
                  <a:lnTo>
                    <a:pt x="31074" y="293812"/>
                  </a:lnTo>
                  <a:lnTo>
                    <a:pt x="37626" y="327899"/>
                  </a:lnTo>
                  <a:lnTo>
                    <a:pt x="37785" y="327580"/>
                  </a:lnTo>
                  <a:lnTo>
                    <a:pt x="31150" y="289988"/>
                  </a:lnTo>
                  <a:lnTo>
                    <a:pt x="26545" y="258306"/>
                  </a:lnTo>
                  <a:lnTo>
                    <a:pt x="19794" y="223059"/>
                  </a:lnTo>
                  <a:lnTo>
                    <a:pt x="15853" y="184345"/>
                  </a:lnTo>
                  <a:lnTo>
                    <a:pt x="13395" y="147854"/>
                  </a:lnTo>
                  <a:lnTo>
                    <a:pt x="9458" y="109327"/>
                  </a:lnTo>
                  <a:lnTo>
                    <a:pt x="11426" y="70395"/>
                  </a:lnTo>
                  <a:lnTo>
                    <a:pt x="15903" y="26457"/>
                  </a:lnTo>
                  <a:lnTo>
                    <a:pt x="23295" y="13241"/>
                  </a:lnTo>
                  <a:lnTo>
                    <a:pt x="28230" y="7741"/>
                  </a:lnTo>
                  <a:lnTo>
                    <a:pt x="39358" y="1630"/>
                  </a:lnTo>
                  <a:lnTo>
                    <a:pt x="45288" y="0"/>
                  </a:lnTo>
                  <a:lnTo>
                    <a:pt x="57522" y="1953"/>
                  </a:lnTo>
                  <a:lnTo>
                    <a:pt x="70015" y="8229"/>
                  </a:lnTo>
                  <a:lnTo>
                    <a:pt x="87537" y="23663"/>
                  </a:lnTo>
                  <a:lnTo>
                    <a:pt x="102979" y="54092"/>
                  </a:lnTo>
                  <a:lnTo>
                    <a:pt x="100096" y="74206"/>
                  </a:lnTo>
                  <a:lnTo>
                    <a:pt x="91054" y="96787"/>
                  </a:lnTo>
                  <a:lnTo>
                    <a:pt x="71507" y="119988"/>
                  </a:lnTo>
                  <a:lnTo>
                    <a:pt x="60944" y="128658"/>
                  </a:lnTo>
                  <a:lnTo>
                    <a:pt x="12700" y="1427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4063"/>
            <p:cNvSpPr/>
            <p:nvPr>
              <p:custDataLst>
                <p:tags r:id="rId25"/>
              </p:custDataLst>
            </p:nvPr>
          </p:nvSpPr>
          <p:spPr>
            <a:xfrm>
              <a:off x="4578612" y="965200"/>
              <a:ext cx="12439" cy="152401"/>
            </a:xfrm>
            <a:custGeom>
              <a:avLst/>
              <a:gdLst/>
              <a:ahLst/>
              <a:cxnLst/>
              <a:rect l="0" t="0" r="0" b="0"/>
              <a:pathLst>
                <a:path w="12439" h="152401">
                  <a:moveTo>
                    <a:pt x="6088" y="0"/>
                  </a:moveTo>
                  <a:lnTo>
                    <a:pt x="6088" y="0"/>
                  </a:lnTo>
                  <a:lnTo>
                    <a:pt x="2717" y="3371"/>
                  </a:lnTo>
                  <a:lnTo>
                    <a:pt x="1062" y="6908"/>
                  </a:lnTo>
                  <a:lnTo>
                    <a:pt x="0" y="21669"/>
                  </a:lnTo>
                  <a:lnTo>
                    <a:pt x="4798" y="68104"/>
                  </a:lnTo>
                  <a:lnTo>
                    <a:pt x="6624" y="115612"/>
                  </a:lnTo>
                  <a:lnTo>
                    <a:pt x="12438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4064"/>
            <p:cNvSpPr/>
            <p:nvPr>
              <p:custDataLst>
                <p:tags r:id="rId26"/>
              </p:custDataLst>
            </p:nvPr>
          </p:nvSpPr>
          <p:spPr>
            <a:xfrm>
              <a:off x="4978400" y="1409700"/>
              <a:ext cx="6351" cy="120651"/>
            </a:xfrm>
            <a:custGeom>
              <a:avLst/>
              <a:gdLst/>
              <a:ahLst/>
              <a:cxnLst/>
              <a:rect l="0" t="0" r="0" b="0"/>
              <a:pathLst>
                <a:path w="6351" h="120651">
                  <a:moveTo>
                    <a:pt x="0" y="0"/>
                  </a:moveTo>
                  <a:lnTo>
                    <a:pt x="0" y="0"/>
                  </a:lnTo>
                  <a:lnTo>
                    <a:pt x="3371" y="10113"/>
                  </a:lnTo>
                  <a:lnTo>
                    <a:pt x="3145" y="20723"/>
                  </a:lnTo>
                  <a:lnTo>
                    <a:pt x="414" y="60454"/>
                  </a:lnTo>
                  <a:lnTo>
                    <a:pt x="6350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4065"/>
            <p:cNvSpPr/>
            <p:nvPr>
              <p:custDataLst>
                <p:tags r:id="rId27"/>
              </p:custDataLst>
            </p:nvPr>
          </p:nvSpPr>
          <p:spPr>
            <a:xfrm>
              <a:off x="4972434" y="1334876"/>
              <a:ext cx="25017" cy="30375"/>
            </a:xfrm>
            <a:custGeom>
              <a:avLst/>
              <a:gdLst/>
              <a:ahLst/>
              <a:cxnLst/>
              <a:rect l="0" t="0" r="0" b="0"/>
              <a:pathLst>
                <a:path w="25017" h="30375">
                  <a:moveTo>
                    <a:pt x="25016" y="30374"/>
                  </a:moveTo>
                  <a:lnTo>
                    <a:pt x="25016" y="30374"/>
                  </a:lnTo>
                  <a:lnTo>
                    <a:pt x="21645" y="20261"/>
                  </a:lnTo>
                  <a:lnTo>
                    <a:pt x="16227" y="13414"/>
                  </a:lnTo>
                  <a:lnTo>
                    <a:pt x="0" y="1721"/>
                  </a:lnTo>
                  <a:lnTo>
                    <a:pt x="578" y="689"/>
                  </a:lnTo>
                  <a:lnTo>
                    <a:pt x="2373" y="0"/>
                  </a:lnTo>
                  <a:lnTo>
                    <a:pt x="4277" y="247"/>
                  </a:lnTo>
                  <a:lnTo>
                    <a:pt x="12316" y="49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4066"/>
            <p:cNvSpPr/>
            <p:nvPr>
              <p:custDataLst>
                <p:tags r:id="rId28"/>
              </p:custDataLst>
            </p:nvPr>
          </p:nvSpPr>
          <p:spPr>
            <a:xfrm>
              <a:off x="5068183" y="1368704"/>
              <a:ext cx="75318" cy="15597"/>
            </a:xfrm>
            <a:custGeom>
              <a:avLst/>
              <a:gdLst/>
              <a:ahLst/>
              <a:cxnLst/>
              <a:rect l="0" t="0" r="0" b="0"/>
              <a:pathLst>
                <a:path w="75318" h="15597">
                  <a:moveTo>
                    <a:pt x="5467" y="15596"/>
                  </a:moveTo>
                  <a:lnTo>
                    <a:pt x="5467" y="15596"/>
                  </a:lnTo>
                  <a:lnTo>
                    <a:pt x="0" y="15596"/>
                  </a:lnTo>
                  <a:lnTo>
                    <a:pt x="20242" y="6758"/>
                  </a:lnTo>
                  <a:lnTo>
                    <a:pt x="48341" y="0"/>
                  </a:lnTo>
                  <a:lnTo>
                    <a:pt x="75317" y="28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4067"/>
            <p:cNvSpPr/>
            <p:nvPr>
              <p:custDataLst>
                <p:tags r:id="rId29"/>
              </p:custDataLst>
            </p:nvPr>
          </p:nvSpPr>
          <p:spPr>
            <a:xfrm>
              <a:off x="5069065" y="1492250"/>
              <a:ext cx="87136" cy="23995"/>
            </a:xfrm>
            <a:custGeom>
              <a:avLst/>
              <a:gdLst/>
              <a:ahLst/>
              <a:cxnLst/>
              <a:rect l="0" t="0" r="0" b="0"/>
              <a:pathLst>
                <a:path w="87136" h="23995">
                  <a:moveTo>
                    <a:pt x="10935" y="6350"/>
                  </a:moveTo>
                  <a:lnTo>
                    <a:pt x="10935" y="6350"/>
                  </a:lnTo>
                  <a:lnTo>
                    <a:pt x="2207" y="15784"/>
                  </a:lnTo>
                  <a:lnTo>
                    <a:pt x="0" y="20656"/>
                  </a:lnTo>
                  <a:lnTo>
                    <a:pt x="2234" y="22237"/>
                  </a:lnTo>
                  <a:lnTo>
                    <a:pt x="12242" y="23994"/>
                  </a:lnTo>
                  <a:lnTo>
                    <a:pt x="30372" y="21612"/>
                  </a:lnTo>
                  <a:lnTo>
                    <a:pt x="871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4068"/>
            <p:cNvSpPr/>
            <p:nvPr>
              <p:custDataLst>
                <p:tags r:id="rId30"/>
              </p:custDataLst>
            </p:nvPr>
          </p:nvSpPr>
          <p:spPr>
            <a:xfrm>
              <a:off x="5270500" y="1403350"/>
              <a:ext cx="31751" cy="120651"/>
            </a:xfrm>
            <a:custGeom>
              <a:avLst/>
              <a:gdLst/>
              <a:ahLst/>
              <a:cxnLst/>
              <a:rect l="0" t="0" r="0" b="0"/>
              <a:pathLst>
                <a:path w="31751" h="120651">
                  <a:moveTo>
                    <a:pt x="31750" y="0"/>
                  </a:moveTo>
                  <a:lnTo>
                    <a:pt x="31750" y="0"/>
                  </a:lnTo>
                  <a:lnTo>
                    <a:pt x="18885" y="40477"/>
                  </a:lnTo>
                  <a:lnTo>
                    <a:pt x="0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1" name="SMARTInkShape-Group756"/>
          <p:cNvGrpSpPr/>
          <p:nvPr/>
        </p:nvGrpSpPr>
        <p:grpSpPr>
          <a:xfrm>
            <a:off x="4013200" y="900814"/>
            <a:ext cx="267065" cy="417937"/>
            <a:chOff x="4013200" y="900814"/>
            <a:chExt cx="267065" cy="417937"/>
          </a:xfrm>
        </p:grpSpPr>
        <p:sp>
          <p:nvSpPr>
            <p:cNvPr id="279" name="SMARTInkShape-4069"/>
            <p:cNvSpPr/>
            <p:nvPr>
              <p:custDataLst>
                <p:tags r:id="rId21"/>
              </p:custDataLst>
            </p:nvPr>
          </p:nvSpPr>
          <p:spPr>
            <a:xfrm>
              <a:off x="4013200" y="900814"/>
              <a:ext cx="128575" cy="417937"/>
            </a:xfrm>
            <a:custGeom>
              <a:avLst/>
              <a:gdLst/>
              <a:ahLst/>
              <a:cxnLst/>
              <a:rect l="0" t="0" r="0" b="0"/>
              <a:pathLst>
                <a:path w="128575" h="417937">
                  <a:moveTo>
                    <a:pt x="0" y="134236"/>
                  </a:moveTo>
                  <a:lnTo>
                    <a:pt x="0" y="134236"/>
                  </a:lnTo>
                  <a:lnTo>
                    <a:pt x="0" y="130578"/>
                  </a:lnTo>
                  <a:lnTo>
                    <a:pt x="0" y="133615"/>
                  </a:lnTo>
                  <a:lnTo>
                    <a:pt x="10984" y="176570"/>
                  </a:lnTo>
                  <a:lnTo>
                    <a:pt x="15732" y="222248"/>
                  </a:lnTo>
                  <a:lnTo>
                    <a:pt x="19100" y="261374"/>
                  </a:lnTo>
                  <a:lnTo>
                    <a:pt x="23220" y="299769"/>
                  </a:lnTo>
                  <a:lnTo>
                    <a:pt x="24754" y="339602"/>
                  </a:lnTo>
                  <a:lnTo>
                    <a:pt x="28686" y="383870"/>
                  </a:lnTo>
                  <a:lnTo>
                    <a:pt x="30439" y="414315"/>
                  </a:lnTo>
                  <a:lnTo>
                    <a:pt x="29465" y="416911"/>
                  </a:lnTo>
                  <a:lnTo>
                    <a:pt x="28110" y="417936"/>
                  </a:lnTo>
                  <a:lnTo>
                    <a:pt x="27207" y="415797"/>
                  </a:lnTo>
                  <a:lnTo>
                    <a:pt x="22266" y="374340"/>
                  </a:lnTo>
                  <a:lnTo>
                    <a:pt x="14615" y="331111"/>
                  </a:lnTo>
                  <a:lnTo>
                    <a:pt x="9113" y="284997"/>
                  </a:lnTo>
                  <a:lnTo>
                    <a:pt x="7169" y="244288"/>
                  </a:lnTo>
                  <a:lnTo>
                    <a:pt x="6592" y="206041"/>
                  </a:lnTo>
                  <a:lnTo>
                    <a:pt x="6457" y="170853"/>
                  </a:lnTo>
                  <a:lnTo>
                    <a:pt x="6382" y="131601"/>
                  </a:lnTo>
                  <a:lnTo>
                    <a:pt x="9730" y="91984"/>
                  </a:lnTo>
                  <a:lnTo>
                    <a:pt x="15191" y="48966"/>
                  </a:lnTo>
                  <a:lnTo>
                    <a:pt x="28020" y="15054"/>
                  </a:lnTo>
                  <a:lnTo>
                    <a:pt x="37383" y="3655"/>
                  </a:lnTo>
                  <a:lnTo>
                    <a:pt x="41855" y="615"/>
                  </a:lnTo>
                  <a:lnTo>
                    <a:pt x="47659" y="0"/>
                  </a:lnTo>
                  <a:lnTo>
                    <a:pt x="61634" y="3079"/>
                  </a:lnTo>
                  <a:lnTo>
                    <a:pt x="67195" y="7287"/>
                  </a:lnTo>
                  <a:lnTo>
                    <a:pt x="75255" y="19488"/>
                  </a:lnTo>
                  <a:lnTo>
                    <a:pt x="87130" y="52337"/>
                  </a:lnTo>
                  <a:lnTo>
                    <a:pt x="89473" y="89979"/>
                  </a:lnTo>
                  <a:lnTo>
                    <a:pt x="82068" y="130707"/>
                  </a:lnTo>
                  <a:lnTo>
                    <a:pt x="76543" y="151453"/>
                  </a:lnTo>
                  <a:lnTo>
                    <a:pt x="78234" y="154353"/>
                  </a:lnTo>
                  <a:lnTo>
                    <a:pt x="88462" y="164715"/>
                  </a:lnTo>
                  <a:lnTo>
                    <a:pt x="123583" y="191559"/>
                  </a:lnTo>
                  <a:lnTo>
                    <a:pt x="126838" y="195735"/>
                  </a:lnTo>
                  <a:lnTo>
                    <a:pt x="128574" y="207900"/>
                  </a:lnTo>
                  <a:lnTo>
                    <a:pt x="125585" y="226853"/>
                  </a:lnTo>
                  <a:lnTo>
                    <a:pt x="123940" y="231964"/>
                  </a:lnTo>
                  <a:lnTo>
                    <a:pt x="114587" y="241406"/>
                  </a:lnTo>
                  <a:lnTo>
                    <a:pt x="108141" y="245899"/>
                  </a:lnTo>
                  <a:lnTo>
                    <a:pt x="102433" y="248189"/>
                  </a:lnTo>
                  <a:lnTo>
                    <a:pt x="82076" y="248630"/>
                  </a:lnTo>
                  <a:lnTo>
                    <a:pt x="80823" y="247187"/>
                  </a:lnTo>
                  <a:lnTo>
                    <a:pt x="95250" y="2358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4070"/>
            <p:cNvSpPr/>
            <p:nvPr>
              <p:custDataLst>
                <p:tags r:id="rId22"/>
              </p:custDataLst>
            </p:nvPr>
          </p:nvSpPr>
          <p:spPr>
            <a:xfrm>
              <a:off x="4214882" y="1079500"/>
              <a:ext cx="65383" cy="75209"/>
            </a:xfrm>
            <a:custGeom>
              <a:avLst/>
              <a:gdLst/>
              <a:ahLst/>
              <a:cxnLst/>
              <a:rect l="0" t="0" r="0" b="0"/>
              <a:pathLst>
                <a:path w="65383" h="75209">
                  <a:moveTo>
                    <a:pt x="65018" y="31750"/>
                  </a:moveTo>
                  <a:lnTo>
                    <a:pt x="65018" y="31750"/>
                  </a:lnTo>
                  <a:lnTo>
                    <a:pt x="41874" y="26283"/>
                  </a:lnTo>
                  <a:lnTo>
                    <a:pt x="22334" y="29032"/>
                  </a:lnTo>
                  <a:lnTo>
                    <a:pt x="12416" y="34305"/>
                  </a:lnTo>
                  <a:lnTo>
                    <a:pt x="2865" y="45207"/>
                  </a:lnTo>
                  <a:lnTo>
                    <a:pt x="299" y="49188"/>
                  </a:lnTo>
                  <a:lnTo>
                    <a:pt x="0" y="53959"/>
                  </a:lnTo>
                  <a:lnTo>
                    <a:pt x="3430" y="64904"/>
                  </a:lnTo>
                  <a:lnTo>
                    <a:pt x="6321" y="68669"/>
                  </a:lnTo>
                  <a:lnTo>
                    <a:pt x="13295" y="72853"/>
                  </a:lnTo>
                  <a:lnTo>
                    <a:pt x="31896" y="75208"/>
                  </a:lnTo>
                  <a:lnTo>
                    <a:pt x="45358" y="70115"/>
                  </a:lnTo>
                  <a:lnTo>
                    <a:pt x="56986" y="61501"/>
                  </a:lnTo>
                  <a:lnTo>
                    <a:pt x="64506" y="52969"/>
                  </a:lnTo>
                  <a:lnTo>
                    <a:pt x="65382" y="48013"/>
                  </a:lnTo>
                  <a:lnTo>
                    <a:pt x="62592" y="36861"/>
                  </a:lnTo>
                  <a:lnTo>
                    <a:pt x="53089" y="22054"/>
                  </a:lnTo>
                  <a:lnTo>
                    <a:pt x="3326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4" name="SMARTInkShape-Group757"/>
          <p:cNvGrpSpPr/>
          <p:nvPr/>
        </p:nvGrpSpPr>
        <p:grpSpPr>
          <a:xfrm>
            <a:off x="3427571" y="1022350"/>
            <a:ext cx="185580" cy="131010"/>
            <a:chOff x="3427571" y="1022350"/>
            <a:chExt cx="185580" cy="131010"/>
          </a:xfrm>
        </p:grpSpPr>
        <p:sp>
          <p:nvSpPr>
            <p:cNvPr id="282" name="SMARTInkShape-4071"/>
            <p:cNvSpPr/>
            <p:nvPr>
              <p:custDataLst>
                <p:tags r:id="rId19"/>
              </p:custDataLst>
            </p:nvPr>
          </p:nvSpPr>
          <p:spPr>
            <a:xfrm>
              <a:off x="3429883" y="1022350"/>
              <a:ext cx="113418" cy="6351"/>
            </a:xfrm>
            <a:custGeom>
              <a:avLst/>
              <a:gdLst/>
              <a:ahLst/>
              <a:cxnLst/>
              <a:rect l="0" t="0" r="0" b="0"/>
              <a:pathLst>
                <a:path w="113418" h="6351">
                  <a:moveTo>
                    <a:pt x="5467" y="0"/>
                  </a:moveTo>
                  <a:lnTo>
                    <a:pt x="5467" y="0"/>
                  </a:lnTo>
                  <a:lnTo>
                    <a:pt x="2096" y="0"/>
                  </a:lnTo>
                  <a:lnTo>
                    <a:pt x="1103" y="706"/>
                  </a:lnTo>
                  <a:lnTo>
                    <a:pt x="441" y="1881"/>
                  </a:lnTo>
                  <a:lnTo>
                    <a:pt x="0" y="3371"/>
                  </a:lnTo>
                  <a:lnTo>
                    <a:pt x="411" y="4364"/>
                  </a:lnTo>
                  <a:lnTo>
                    <a:pt x="1391" y="5026"/>
                  </a:lnTo>
                  <a:lnTo>
                    <a:pt x="2749" y="5467"/>
                  </a:lnTo>
                  <a:lnTo>
                    <a:pt x="46049" y="6272"/>
                  </a:lnTo>
                  <a:lnTo>
                    <a:pt x="113417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4072"/>
            <p:cNvSpPr/>
            <p:nvPr>
              <p:custDataLst>
                <p:tags r:id="rId20"/>
              </p:custDataLst>
            </p:nvPr>
          </p:nvSpPr>
          <p:spPr>
            <a:xfrm>
              <a:off x="3427571" y="1123950"/>
              <a:ext cx="185580" cy="29410"/>
            </a:xfrm>
            <a:custGeom>
              <a:avLst/>
              <a:gdLst/>
              <a:ahLst/>
              <a:cxnLst/>
              <a:rect l="0" t="0" r="0" b="0"/>
              <a:pathLst>
                <a:path w="185580" h="29410">
                  <a:moveTo>
                    <a:pt x="14129" y="0"/>
                  </a:moveTo>
                  <a:lnTo>
                    <a:pt x="14129" y="0"/>
                  </a:lnTo>
                  <a:lnTo>
                    <a:pt x="5340" y="13815"/>
                  </a:lnTo>
                  <a:lnTo>
                    <a:pt x="1920" y="17677"/>
                  </a:lnTo>
                  <a:lnTo>
                    <a:pt x="345" y="20957"/>
                  </a:lnTo>
                  <a:lnTo>
                    <a:pt x="0" y="23849"/>
                  </a:lnTo>
                  <a:lnTo>
                    <a:pt x="477" y="26483"/>
                  </a:lnTo>
                  <a:lnTo>
                    <a:pt x="12295" y="29409"/>
                  </a:lnTo>
                  <a:lnTo>
                    <a:pt x="57746" y="27917"/>
                  </a:lnTo>
                  <a:lnTo>
                    <a:pt x="103174" y="22775"/>
                  </a:lnTo>
                  <a:lnTo>
                    <a:pt x="135784" y="16942"/>
                  </a:lnTo>
                  <a:lnTo>
                    <a:pt x="185579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2" name="SMARTInkShape-Group758"/>
          <p:cNvGrpSpPr/>
          <p:nvPr/>
        </p:nvGrpSpPr>
        <p:grpSpPr>
          <a:xfrm>
            <a:off x="2533684" y="624583"/>
            <a:ext cx="565117" cy="905637"/>
            <a:chOff x="2533684" y="624583"/>
            <a:chExt cx="565117" cy="905637"/>
          </a:xfrm>
        </p:grpSpPr>
        <p:sp>
          <p:nvSpPr>
            <p:cNvPr id="285" name="SMARTInkShape-4073"/>
            <p:cNvSpPr/>
            <p:nvPr>
              <p:custDataLst>
                <p:tags r:id="rId12"/>
              </p:custDataLst>
            </p:nvPr>
          </p:nvSpPr>
          <p:spPr>
            <a:xfrm>
              <a:off x="2533684" y="915283"/>
              <a:ext cx="165057" cy="614937"/>
            </a:xfrm>
            <a:custGeom>
              <a:avLst/>
              <a:gdLst/>
              <a:ahLst/>
              <a:cxnLst/>
              <a:rect l="0" t="0" r="0" b="0"/>
              <a:pathLst>
                <a:path w="165057" h="614937">
                  <a:moveTo>
                    <a:pt x="6316" y="5467"/>
                  </a:moveTo>
                  <a:lnTo>
                    <a:pt x="6316" y="5467"/>
                  </a:lnTo>
                  <a:lnTo>
                    <a:pt x="849" y="0"/>
                  </a:lnTo>
                  <a:lnTo>
                    <a:pt x="228" y="6121"/>
                  </a:lnTo>
                  <a:lnTo>
                    <a:pt x="0" y="47486"/>
                  </a:lnTo>
                  <a:lnTo>
                    <a:pt x="1858" y="84710"/>
                  </a:lnTo>
                  <a:lnTo>
                    <a:pt x="5435" y="128051"/>
                  </a:lnTo>
                  <a:lnTo>
                    <a:pt x="16986" y="170792"/>
                  </a:lnTo>
                  <a:lnTo>
                    <a:pt x="38243" y="206493"/>
                  </a:lnTo>
                  <a:lnTo>
                    <a:pt x="44534" y="208629"/>
                  </a:lnTo>
                  <a:lnTo>
                    <a:pt x="62813" y="209120"/>
                  </a:lnTo>
                  <a:lnTo>
                    <a:pt x="79404" y="203224"/>
                  </a:lnTo>
                  <a:lnTo>
                    <a:pt x="93832" y="192842"/>
                  </a:lnTo>
                  <a:lnTo>
                    <a:pt x="123413" y="158431"/>
                  </a:lnTo>
                  <a:lnTo>
                    <a:pt x="137135" y="118075"/>
                  </a:lnTo>
                  <a:lnTo>
                    <a:pt x="150081" y="74902"/>
                  </a:lnTo>
                  <a:lnTo>
                    <a:pt x="157633" y="47294"/>
                  </a:lnTo>
                  <a:lnTo>
                    <a:pt x="157994" y="48168"/>
                  </a:lnTo>
                  <a:lnTo>
                    <a:pt x="158621" y="83893"/>
                  </a:lnTo>
                  <a:lnTo>
                    <a:pt x="158688" y="120426"/>
                  </a:lnTo>
                  <a:lnTo>
                    <a:pt x="158708" y="161433"/>
                  </a:lnTo>
                  <a:lnTo>
                    <a:pt x="159420" y="207150"/>
                  </a:lnTo>
                  <a:lnTo>
                    <a:pt x="163079" y="252276"/>
                  </a:lnTo>
                  <a:lnTo>
                    <a:pt x="164183" y="287315"/>
                  </a:lnTo>
                  <a:lnTo>
                    <a:pt x="164804" y="329258"/>
                  </a:lnTo>
                  <a:lnTo>
                    <a:pt x="164950" y="360335"/>
                  </a:lnTo>
                  <a:lnTo>
                    <a:pt x="165032" y="406006"/>
                  </a:lnTo>
                  <a:lnTo>
                    <a:pt x="165056" y="449406"/>
                  </a:lnTo>
                  <a:lnTo>
                    <a:pt x="164356" y="483585"/>
                  </a:lnTo>
                  <a:lnTo>
                    <a:pt x="159995" y="531032"/>
                  </a:lnTo>
                  <a:lnTo>
                    <a:pt x="152201" y="571578"/>
                  </a:lnTo>
                  <a:lnTo>
                    <a:pt x="147354" y="590094"/>
                  </a:lnTo>
                  <a:lnTo>
                    <a:pt x="140495" y="603027"/>
                  </a:lnTo>
                  <a:lnTo>
                    <a:pt x="128981" y="611597"/>
                  </a:lnTo>
                  <a:lnTo>
                    <a:pt x="121960" y="614871"/>
                  </a:lnTo>
                  <a:lnTo>
                    <a:pt x="114456" y="614936"/>
                  </a:lnTo>
                  <a:lnTo>
                    <a:pt x="98593" y="609364"/>
                  </a:lnTo>
                  <a:lnTo>
                    <a:pt x="84017" y="596070"/>
                  </a:lnTo>
                  <a:lnTo>
                    <a:pt x="64154" y="565532"/>
                  </a:lnTo>
                  <a:lnTo>
                    <a:pt x="58506" y="526025"/>
                  </a:lnTo>
                  <a:lnTo>
                    <a:pt x="57116" y="494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4074"/>
            <p:cNvSpPr/>
            <p:nvPr>
              <p:custDataLst>
                <p:tags r:id="rId13"/>
              </p:custDataLst>
            </p:nvPr>
          </p:nvSpPr>
          <p:spPr>
            <a:xfrm>
              <a:off x="2833931" y="1145979"/>
              <a:ext cx="36270" cy="221548"/>
            </a:xfrm>
            <a:custGeom>
              <a:avLst/>
              <a:gdLst/>
              <a:ahLst/>
              <a:cxnLst/>
              <a:rect l="0" t="0" r="0" b="0"/>
              <a:pathLst>
                <a:path w="36270" h="221548">
                  <a:moveTo>
                    <a:pt x="10869" y="3371"/>
                  </a:moveTo>
                  <a:lnTo>
                    <a:pt x="10869" y="3371"/>
                  </a:lnTo>
                  <a:lnTo>
                    <a:pt x="14240" y="3371"/>
                  </a:lnTo>
                  <a:lnTo>
                    <a:pt x="15233" y="2665"/>
                  </a:lnTo>
                  <a:lnTo>
                    <a:pt x="15895" y="1489"/>
                  </a:lnTo>
                  <a:lnTo>
                    <a:pt x="16336" y="0"/>
                  </a:lnTo>
                  <a:lnTo>
                    <a:pt x="16630" y="418"/>
                  </a:lnTo>
                  <a:lnTo>
                    <a:pt x="17141" y="14959"/>
                  </a:lnTo>
                  <a:lnTo>
                    <a:pt x="10301" y="61620"/>
                  </a:lnTo>
                  <a:lnTo>
                    <a:pt x="4350" y="103415"/>
                  </a:lnTo>
                  <a:lnTo>
                    <a:pt x="0" y="144491"/>
                  </a:lnTo>
                  <a:lnTo>
                    <a:pt x="593" y="182297"/>
                  </a:lnTo>
                  <a:lnTo>
                    <a:pt x="7119" y="209492"/>
                  </a:lnTo>
                  <a:lnTo>
                    <a:pt x="10485" y="216985"/>
                  </a:lnTo>
                  <a:lnTo>
                    <a:pt x="14141" y="220569"/>
                  </a:lnTo>
                  <a:lnTo>
                    <a:pt x="17989" y="221547"/>
                  </a:lnTo>
                  <a:lnTo>
                    <a:pt x="25323" y="219577"/>
                  </a:lnTo>
                  <a:lnTo>
                    <a:pt x="36269" y="2129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4075"/>
            <p:cNvSpPr/>
            <p:nvPr>
              <p:custDataLst>
                <p:tags r:id="rId14"/>
              </p:custDataLst>
            </p:nvPr>
          </p:nvSpPr>
          <p:spPr>
            <a:xfrm>
              <a:off x="2783948" y="1270000"/>
              <a:ext cx="105303" cy="31751"/>
            </a:xfrm>
            <a:custGeom>
              <a:avLst/>
              <a:gdLst/>
              <a:ahLst/>
              <a:cxnLst/>
              <a:rect l="0" t="0" r="0" b="0"/>
              <a:pathLst>
                <a:path w="105303" h="31751">
                  <a:moveTo>
                    <a:pt x="16402" y="31750"/>
                  </a:moveTo>
                  <a:lnTo>
                    <a:pt x="16402" y="31750"/>
                  </a:lnTo>
                  <a:lnTo>
                    <a:pt x="0" y="31750"/>
                  </a:lnTo>
                  <a:lnTo>
                    <a:pt x="13789" y="26680"/>
                  </a:lnTo>
                  <a:lnTo>
                    <a:pt x="10530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4076"/>
            <p:cNvSpPr/>
            <p:nvPr>
              <p:custDataLst>
                <p:tags r:id="rId15"/>
              </p:custDataLst>
            </p:nvPr>
          </p:nvSpPr>
          <p:spPr>
            <a:xfrm>
              <a:off x="2959100" y="1276350"/>
              <a:ext cx="69851" cy="12623"/>
            </a:xfrm>
            <a:custGeom>
              <a:avLst/>
              <a:gdLst/>
              <a:ahLst/>
              <a:cxnLst/>
              <a:rect l="0" t="0" r="0" b="0"/>
              <a:pathLst>
                <a:path w="69851" h="12623">
                  <a:moveTo>
                    <a:pt x="0" y="6350"/>
                  </a:moveTo>
                  <a:lnTo>
                    <a:pt x="0" y="6350"/>
                  </a:lnTo>
                  <a:lnTo>
                    <a:pt x="0" y="11817"/>
                  </a:lnTo>
                  <a:lnTo>
                    <a:pt x="21048" y="12622"/>
                  </a:lnTo>
                  <a:lnTo>
                    <a:pt x="698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4077"/>
            <p:cNvSpPr/>
            <p:nvPr>
              <p:custDataLst>
                <p:tags r:id="rId16"/>
              </p:custDataLst>
            </p:nvPr>
          </p:nvSpPr>
          <p:spPr>
            <a:xfrm>
              <a:off x="2991111" y="1231900"/>
              <a:ext cx="6090" cy="107951"/>
            </a:xfrm>
            <a:custGeom>
              <a:avLst/>
              <a:gdLst/>
              <a:ahLst/>
              <a:cxnLst/>
              <a:rect l="0" t="0" r="0" b="0"/>
              <a:pathLst>
                <a:path w="6090" h="107951">
                  <a:moveTo>
                    <a:pt x="6089" y="0"/>
                  </a:moveTo>
                  <a:lnTo>
                    <a:pt x="6089" y="0"/>
                  </a:lnTo>
                  <a:lnTo>
                    <a:pt x="2718" y="3371"/>
                  </a:lnTo>
                  <a:lnTo>
                    <a:pt x="1063" y="8789"/>
                  </a:lnTo>
                  <a:lnTo>
                    <a:pt x="0" y="23765"/>
                  </a:lnTo>
                  <a:lnTo>
                    <a:pt x="5516" y="70243"/>
                  </a:lnTo>
                  <a:lnTo>
                    <a:pt x="6089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4078"/>
            <p:cNvSpPr/>
            <p:nvPr>
              <p:custDataLst>
                <p:tags r:id="rId17"/>
              </p:custDataLst>
            </p:nvPr>
          </p:nvSpPr>
          <p:spPr>
            <a:xfrm>
              <a:off x="3098800" y="1225550"/>
              <a:ext cx="1" cy="69851"/>
            </a:xfrm>
            <a:custGeom>
              <a:avLst/>
              <a:gdLst/>
              <a:ahLst/>
              <a:cxnLst/>
              <a:rect l="0" t="0" r="0" b="0"/>
              <a:pathLst>
                <a:path w="1" h="69851">
                  <a:moveTo>
                    <a:pt x="0" y="0"/>
                  </a:moveTo>
                  <a:lnTo>
                    <a:pt x="0" y="0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4079"/>
            <p:cNvSpPr/>
            <p:nvPr>
              <p:custDataLst>
                <p:tags r:id="rId18"/>
              </p:custDataLst>
            </p:nvPr>
          </p:nvSpPr>
          <p:spPr>
            <a:xfrm>
              <a:off x="2610244" y="624583"/>
              <a:ext cx="113907" cy="165967"/>
            </a:xfrm>
            <a:custGeom>
              <a:avLst/>
              <a:gdLst/>
              <a:ahLst/>
              <a:cxnLst/>
              <a:rect l="0" t="0" r="0" b="0"/>
              <a:pathLst>
                <a:path w="113907" h="165967">
                  <a:moveTo>
                    <a:pt x="37706" y="67567"/>
                  </a:moveTo>
                  <a:lnTo>
                    <a:pt x="37706" y="67567"/>
                  </a:lnTo>
                  <a:lnTo>
                    <a:pt x="13581" y="108596"/>
                  </a:lnTo>
                  <a:lnTo>
                    <a:pt x="1600" y="152961"/>
                  </a:lnTo>
                  <a:lnTo>
                    <a:pt x="0" y="165966"/>
                  </a:lnTo>
                  <a:lnTo>
                    <a:pt x="3094" y="158105"/>
                  </a:lnTo>
                  <a:lnTo>
                    <a:pt x="11166" y="116914"/>
                  </a:lnTo>
                  <a:lnTo>
                    <a:pt x="25617" y="72924"/>
                  </a:lnTo>
                  <a:lnTo>
                    <a:pt x="46253" y="27089"/>
                  </a:lnTo>
                  <a:lnTo>
                    <a:pt x="58191" y="3911"/>
                  </a:lnTo>
                  <a:lnTo>
                    <a:pt x="61241" y="1141"/>
                  </a:lnTo>
                  <a:lnTo>
                    <a:pt x="63979" y="0"/>
                  </a:lnTo>
                  <a:lnTo>
                    <a:pt x="67921" y="2061"/>
                  </a:lnTo>
                  <a:lnTo>
                    <a:pt x="77946" y="11877"/>
                  </a:lnTo>
                  <a:lnTo>
                    <a:pt x="88748" y="36642"/>
                  </a:lnTo>
                  <a:lnTo>
                    <a:pt x="98719" y="81684"/>
                  </a:lnTo>
                  <a:lnTo>
                    <a:pt x="113906" y="1501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1" name="SMARTInkShape-Group759"/>
          <p:cNvGrpSpPr/>
          <p:nvPr/>
        </p:nvGrpSpPr>
        <p:grpSpPr>
          <a:xfrm>
            <a:off x="815447" y="819150"/>
            <a:ext cx="905404" cy="386452"/>
            <a:chOff x="815447" y="819150"/>
            <a:chExt cx="905404" cy="386452"/>
          </a:xfrm>
        </p:grpSpPr>
        <p:sp>
          <p:nvSpPr>
            <p:cNvPr id="293" name="SMARTInkShape-4080"/>
            <p:cNvSpPr/>
            <p:nvPr>
              <p:custDataLst>
                <p:tags r:id="rId4"/>
              </p:custDataLst>
            </p:nvPr>
          </p:nvSpPr>
          <p:spPr>
            <a:xfrm>
              <a:off x="820691" y="848708"/>
              <a:ext cx="169910" cy="287459"/>
            </a:xfrm>
            <a:custGeom>
              <a:avLst/>
              <a:gdLst/>
              <a:ahLst/>
              <a:cxnLst/>
              <a:rect l="0" t="0" r="0" b="0"/>
              <a:pathLst>
                <a:path w="169910" h="287459">
                  <a:moveTo>
                    <a:pt x="36559" y="72042"/>
                  </a:moveTo>
                  <a:lnTo>
                    <a:pt x="36559" y="72042"/>
                  </a:lnTo>
                  <a:lnTo>
                    <a:pt x="27721" y="110766"/>
                  </a:lnTo>
                  <a:lnTo>
                    <a:pt x="19552" y="155970"/>
                  </a:lnTo>
                  <a:lnTo>
                    <a:pt x="11145" y="201901"/>
                  </a:lnTo>
                  <a:lnTo>
                    <a:pt x="2689" y="248682"/>
                  </a:lnTo>
                  <a:lnTo>
                    <a:pt x="0" y="279429"/>
                  </a:lnTo>
                  <a:lnTo>
                    <a:pt x="2201" y="287216"/>
                  </a:lnTo>
                  <a:lnTo>
                    <a:pt x="3071" y="287458"/>
                  </a:lnTo>
                  <a:lnTo>
                    <a:pt x="7951" y="250301"/>
                  </a:lnTo>
                  <a:lnTo>
                    <a:pt x="11615" y="219002"/>
                  </a:lnTo>
                  <a:lnTo>
                    <a:pt x="15595" y="183218"/>
                  </a:lnTo>
                  <a:lnTo>
                    <a:pt x="19716" y="143796"/>
                  </a:lnTo>
                  <a:lnTo>
                    <a:pt x="26002" y="102161"/>
                  </a:lnTo>
                  <a:lnTo>
                    <a:pt x="35704" y="61838"/>
                  </a:lnTo>
                  <a:lnTo>
                    <a:pt x="50749" y="16893"/>
                  </a:lnTo>
                  <a:lnTo>
                    <a:pt x="58388" y="5198"/>
                  </a:lnTo>
                  <a:lnTo>
                    <a:pt x="66487" y="0"/>
                  </a:lnTo>
                  <a:lnTo>
                    <a:pt x="70622" y="1436"/>
                  </a:lnTo>
                  <a:lnTo>
                    <a:pt x="78979" y="10558"/>
                  </a:lnTo>
                  <a:lnTo>
                    <a:pt x="100070" y="58135"/>
                  </a:lnTo>
                  <a:lnTo>
                    <a:pt x="113623" y="99791"/>
                  </a:lnTo>
                  <a:lnTo>
                    <a:pt x="124226" y="138511"/>
                  </a:lnTo>
                  <a:lnTo>
                    <a:pt x="136304" y="178990"/>
                  </a:lnTo>
                  <a:lnTo>
                    <a:pt x="155998" y="224122"/>
                  </a:lnTo>
                  <a:lnTo>
                    <a:pt x="169909" y="2371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4081"/>
            <p:cNvSpPr/>
            <p:nvPr>
              <p:custDataLst>
                <p:tags r:id="rId5"/>
              </p:custDataLst>
            </p:nvPr>
          </p:nvSpPr>
          <p:spPr>
            <a:xfrm>
              <a:off x="815447" y="996950"/>
              <a:ext cx="156104" cy="44451"/>
            </a:xfrm>
            <a:custGeom>
              <a:avLst/>
              <a:gdLst/>
              <a:ahLst/>
              <a:cxnLst/>
              <a:rect l="0" t="0" r="0" b="0"/>
              <a:pathLst>
                <a:path w="156104" h="44451">
                  <a:moveTo>
                    <a:pt x="54503" y="44450"/>
                  </a:moveTo>
                  <a:lnTo>
                    <a:pt x="54503" y="44450"/>
                  </a:lnTo>
                  <a:lnTo>
                    <a:pt x="8668" y="44450"/>
                  </a:lnTo>
                  <a:lnTo>
                    <a:pt x="2780" y="44450"/>
                  </a:lnTo>
                  <a:lnTo>
                    <a:pt x="265" y="43744"/>
                  </a:lnTo>
                  <a:lnTo>
                    <a:pt x="0" y="42569"/>
                  </a:lnTo>
                  <a:lnTo>
                    <a:pt x="1234" y="41079"/>
                  </a:lnTo>
                  <a:lnTo>
                    <a:pt x="44823" y="26559"/>
                  </a:lnTo>
                  <a:lnTo>
                    <a:pt x="80798" y="17512"/>
                  </a:lnTo>
                  <a:lnTo>
                    <a:pt x="128312" y="7114"/>
                  </a:lnTo>
                  <a:lnTo>
                    <a:pt x="15610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4082"/>
            <p:cNvSpPr/>
            <p:nvPr>
              <p:custDataLst>
                <p:tags r:id="rId6"/>
              </p:custDataLst>
            </p:nvPr>
          </p:nvSpPr>
          <p:spPr>
            <a:xfrm>
              <a:off x="1074185" y="871210"/>
              <a:ext cx="157716" cy="235620"/>
            </a:xfrm>
            <a:custGeom>
              <a:avLst/>
              <a:gdLst/>
              <a:ahLst/>
              <a:cxnLst/>
              <a:rect l="0" t="0" r="0" b="0"/>
              <a:pathLst>
                <a:path w="157716" h="235620">
                  <a:moveTo>
                    <a:pt x="5315" y="93990"/>
                  </a:moveTo>
                  <a:lnTo>
                    <a:pt x="5315" y="93990"/>
                  </a:lnTo>
                  <a:lnTo>
                    <a:pt x="5315" y="90619"/>
                  </a:lnTo>
                  <a:lnTo>
                    <a:pt x="7197" y="87082"/>
                  </a:lnTo>
                  <a:lnTo>
                    <a:pt x="9679" y="83159"/>
                  </a:lnTo>
                  <a:lnTo>
                    <a:pt x="10782" y="79063"/>
                  </a:lnTo>
                  <a:lnTo>
                    <a:pt x="10371" y="79100"/>
                  </a:lnTo>
                  <a:lnTo>
                    <a:pt x="8032" y="82904"/>
                  </a:lnTo>
                  <a:lnTo>
                    <a:pt x="6120" y="96350"/>
                  </a:lnTo>
                  <a:lnTo>
                    <a:pt x="14908" y="140134"/>
                  </a:lnTo>
                  <a:lnTo>
                    <a:pt x="21249" y="179786"/>
                  </a:lnTo>
                  <a:lnTo>
                    <a:pt x="27326" y="225119"/>
                  </a:lnTo>
                  <a:lnTo>
                    <a:pt x="29711" y="235619"/>
                  </a:lnTo>
                  <a:lnTo>
                    <a:pt x="23675" y="225246"/>
                  </a:lnTo>
                  <a:lnTo>
                    <a:pt x="12950" y="187444"/>
                  </a:lnTo>
                  <a:lnTo>
                    <a:pt x="6827" y="155751"/>
                  </a:lnTo>
                  <a:lnTo>
                    <a:pt x="2459" y="123556"/>
                  </a:lnTo>
                  <a:lnTo>
                    <a:pt x="0" y="79780"/>
                  </a:lnTo>
                  <a:lnTo>
                    <a:pt x="1051" y="38632"/>
                  </a:lnTo>
                  <a:lnTo>
                    <a:pt x="7814" y="13853"/>
                  </a:lnTo>
                  <a:lnTo>
                    <a:pt x="11214" y="6698"/>
                  </a:lnTo>
                  <a:lnTo>
                    <a:pt x="16303" y="2634"/>
                  </a:lnTo>
                  <a:lnTo>
                    <a:pt x="29484" y="0"/>
                  </a:lnTo>
                  <a:lnTo>
                    <a:pt x="52771" y="5855"/>
                  </a:lnTo>
                  <a:lnTo>
                    <a:pt x="65447" y="20247"/>
                  </a:lnTo>
                  <a:lnTo>
                    <a:pt x="74374" y="40754"/>
                  </a:lnTo>
                  <a:lnTo>
                    <a:pt x="78341" y="63980"/>
                  </a:lnTo>
                  <a:lnTo>
                    <a:pt x="76341" y="82769"/>
                  </a:lnTo>
                  <a:lnTo>
                    <a:pt x="73833" y="90742"/>
                  </a:lnTo>
                  <a:lnTo>
                    <a:pt x="63519" y="105247"/>
                  </a:lnTo>
                  <a:lnTo>
                    <a:pt x="43727" y="121549"/>
                  </a:lnTo>
                  <a:lnTo>
                    <a:pt x="26339" y="128967"/>
                  </a:lnTo>
                  <a:lnTo>
                    <a:pt x="10644" y="131679"/>
                  </a:lnTo>
                  <a:lnTo>
                    <a:pt x="13798" y="131907"/>
                  </a:lnTo>
                  <a:lnTo>
                    <a:pt x="57644" y="153122"/>
                  </a:lnTo>
                  <a:lnTo>
                    <a:pt x="98489" y="172567"/>
                  </a:lnTo>
                  <a:lnTo>
                    <a:pt x="157715" y="2019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4083"/>
            <p:cNvSpPr/>
            <p:nvPr>
              <p:custDataLst>
                <p:tags r:id="rId7"/>
              </p:custDataLst>
            </p:nvPr>
          </p:nvSpPr>
          <p:spPr>
            <a:xfrm>
              <a:off x="1265299" y="868057"/>
              <a:ext cx="68202" cy="217794"/>
            </a:xfrm>
            <a:custGeom>
              <a:avLst/>
              <a:gdLst/>
              <a:ahLst/>
              <a:cxnLst/>
              <a:rect l="0" t="0" r="0" b="0"/>
              <a:pathLst>
                <a:path w="68202" h="217794">
                  <a:moveTo>
                    <a:pt x="49151" y="20943"/>
                  </a:moveTo>
                  <a:lnTo>
                    <a:pt x="49151" y="20943"/>
                  </a:lnTo>
                  <a:lnTo>
                    <a:pt x="42244" y="3984"/>
                  </a:lnTo>
                  <a:lnTo>
                    <a:pt x="40313" y="1170"/>
                  </a:lnTo>
                  <a:lnTo>
                    <a:pt x="37614" y="0"/>
                  </a:lnTo>
                  <a:lnTo>
                    <a:pt x="30853" y="581"/>
                  </a:lnTo>
                  <a:lnTo>
                    <a:pt x="23144" y="8836"/>
                  </a:lnTo>
                  <a:lnTo>
                    <a:pt x="6698" y="43873"/>
                  </a:lnTo>
                  <a:lnTo>
                    <a:pt x="0" y="89443"/>
                  </a:lnTo>
                  <a:lnTo>
                    <a:pt x="250" y="116028"/>
                  </a:lnTo>
                  <a:lnTo>
                    <a:pt x="10381" y="156220"/>
                  </a:lnTo>
                  <a:lnTo>
                    <a:pt x="22756" y="185169"/>
                  </a:lnTo>
                  <a:lnTo>
                    <a:pt x="41409" y="204834"/>
                  </a:lnTo>
                  <a:lnTo>
                    <a:pt x="68201" y="2177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4084"/>
            <p:cNvSpPr/>
            <p:nvPr>
              <p:custDataLst>
                <p:tags r:id="rId8"/>
              </p:custDataLst>
            </p:nvPr>
          </p:nvSpPr>
          <p:spPr>
            <a:xfrm>
              <a:off x="1409894" y="940843"/>
              <a:ext cx="82654" cy="264759"/>
            </a:xfrm>
            <a:custGeom>
              <a:avLst/>
              <a:gdLst/>
              <a:ahLst/>
              <a:cxnLst/>
              <a:rect l="0" t="0" r="0" b="0"/>
              <a:pathLst>
                <a:path w="82654" h="264759">
                  <a:moveTo>
                    <a:pt x="18856" y="62457"/>
                  </a:moveTo>
                  <a:lnTo>
                    <a:pt x="18856" y="62457"/>
                  </a:lnTo>
                  <a:lnTo>
                    <a:pt x="15485" y="65828"/>
                  </a:lnTo>
                  <a:lnTo>
                    <a:pt x="8731" y="97930"/>
                  </a:lnTo>
                  <a:lnTo>
                    <a:pt x="4783" y="140856"/>
                  </a:lnTo>
                  <a:lnTo>
                    <a:pt x="789" y="179778"/>
                  </a:lnTo>
                  <a:lnTo>
                    <a:pt x="0" y="226011"/>
                  </a:lnTo>
                  <a:lnTo>
                    <a:pt x="1726" y="258871"/>
                  </a:lnTo>
                  <a:lnTo>
                    <a:pt x="3203" y="263250"/>
                  </a:lnTo>
                  <a:lnTo>
                    <a:pt x="4187" y="264758"/>
                  </a:lnTo>
                  <a:lnTo>
                    <a:pt x="4843" y="264352"/>
                  </a:lnTo>
                  <a:lnTo>
                    <a:pt x="5573" y="258021"/>
                  </a:lnTo>
                  <a:lnTo>
                    <a:pt x="6041" y="219568"/>
                  </a:lnTo>
                  <a:lnTo>
                    <a:pt x="6122" y="181916"/>
                  </a:lnTo>
                  <a:lnTo>
                    <a:pt x="8028" y="143478"/>
                  </a:lnTo>
                  <a:lnTo>
                    <a:pt x="10516" y="111166"/>
                  </a:lnTo>
                  <a:lnTo>
                    <a:pt x="12622" y="68031"/>
                  </a:lnTo>
                  <a:lnTo>
                    <a:pt x="19297" y="29299"/>
                  </a:lnTo>
                  <a:lnTo>
                    <a:pt x="21267" y="19185"/>
                  </a:lnTo>
                  <a:lnTo>
                    <a:pt x="24697" y="11737"/>
                  </a:lnTo>
                  <a:lnTo>
                    <a:pt x="34152" y="1580"/>
                  </a:lnTo>
                  <a:lnTo>
                    <a:pt x="40342" y="0"/>
                  </a:lnTo>
                  <a:lnTo>
                    <a:pt x="54746" y="2007"/>
                  </a:lnTo>
                  <a:lnTo>
                    <a:pt x="66792" y="9485"/>
                  </a:lnTo>
                  <a:lnTo>
                    <a:pt x="71980" y="14442"/>
                  </a:lnTo>
                  <a:lnTo>
                    <a:pt x="82653" y="38274"/>
                  </a:lnTo>
                  <a:lnTo>
                    <a:pt x="82253" y="55707"/>
                  </a:lnTo>
                  <a:lnTo>
                    <a:pt x="70498" y="89895"/>
                  </a:lnTo>
                  <a:lnTo>
                    <a:pt x="57095" y="103109"/>
                  </a:lnTo>
                  <a:lnTo>
                    <a:pt x="48582" y="108608"/>
                  </a:lnTo>
                  <a:lnTo>
                    <a:pt x="40790" y="110863"/>
                  </a:lnTo>
                  <a:lnTo>
                    <a:pt x="26488" y="109606"/>
                  </a:lnTo>
                  <a:lnTo>
                    <a:pt x="21122" y="106590"/>
                  </a:lnTo>
                  <a:lnTo>
                    <a:pt x="6156" y="878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4085"/>
            <p:cNvSpPr/>
            <p:nvPr>
              <p:custDataLst>
                <p:tags r:id="rId9"/>
              </p:custDataLst>
            </p:nvPr>
          </p:nvSpPr>
          <p:spPr>
            <a:xfrm>
              <a:off x="1498600" y="819150"/>
              <a:ext cx="74344" cy="285751"/>
            </a:xfrm>
            <a:custGeom>
              <a:avLst/>
              <a:gdLst/>
              <a:ahLst/>
              <a:cxnLst/>
              <a:rect l="0" t="0" r="0" b="0"/>
              <a:pathLst>
                <a:path w="74344" h="285751">
                  <a:moveTo>
                    <a:pt x="0" y="0"/>
                  </a:moveTo>
                  <a:lnTo>
                    <a:pt x="0" y="0"/>
                  </a:lnTo>
                  <a:lnTo>
                    <a:pt x="10113" y="3371"/>
                  </a:lnTo>
                  <a:lnTo>
                    <a:pt x="26515" y="15580"/>
                  </a:lnTo>
                  <a:lnTo>
                    <a:pt x="44781" y="35974"/>
                  </a:lnTo>
                  <a:lnTo>
                    <a:pt x="60227" y="66633"/>
                  </a:lnTo>
                  <a:lnTo>
                    <a:pt x="70370" y="105899"/>
                  </a:lnTo>
                  <a:lnTo>
                    <a:pt x="74343" y="145958"/>
                  </a:lnTo>
                  <a:lnTo>
                    <a:pt x="71495" y="183809"/>
                  </a:lnTo>
                  <a:lnTo>
                    <a:pt x="68294" y="229238"/>
                  </a:lnTo>
                  <a:lnTo>
                    <a:pt x="61157" y="252308"/>
                  </a:lnTo>
                  <a:lnTo>
                    <a:pt x="53286" y="265242"/>
                  </a:lnTo>
                  <a:lnTo>
                    <a:pt x="31750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4086"/>
            <p:cNvSpPr/>
            <p:nvPr>
              <p:custDataLst>
                <p:tags r:id="rId10"/>
              </p:custDataLst>
            </p:nvPr>
          </p:nvSpPr>
          <p:spPr>
            <a:xfrm>
              <a:off x="1695450" y="914400"/>
              <a:ext cx="12701" cy="44451"/>
            </a:xfrm>
            <a:custGeom>
              <a:avLst/>
              <a:gdLst/>
              <a:ahLst/>
              <a:cxnLst/>
              <a:rect l="0" t="0" r="0" b="0"/>
              <a:pathLst>
                <a:path w="12701" h="44451">
                  <a:moveTo>
                    <a:pt x="12700" y="0"/>
                  </a:moveTo>
                  <a:lnTo>
                    <a:pt x="12700" y="0"/>
                  </a:lnTo>
                  <a:lnTo>
                    <a:pt x="12700" y="3371"/>
                  </a:lnTo>
                  <a:lnTo>
                    <a:pt x="10819" y="6907"/>
                  </a:lnTo>
                  <a:lnTo>
                    <a:pt x="3862" y="14927"/>
                  </a:lnTo>
                  <a:lnTo>
                    <a:pt x="1716" y="22862"/>
                  </a:lnTo>
                  <a:lnTo>
                    <a:pt x="0" y="4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4087"/>
            <p:cNvSpPr/>
            <p:nvPr>
              <p:custDataLst>
                <p:tags r:id="rId11"/>
              </p:custDataLst>
            </p:nvPr>
          </p:nvSpPr>
          <p:spPr>
            <a:xfrm>
              <a:off x="1708150" y="1028700"/>
              <a:ext cx="12701" cy="25401"/>
            </a:xfrm>
            <a:custGeom>
              <a:avLst/>
              <a:gdLst/>
              <a:ahLst/>
              <a:cxnLst/>
              <a:rect l="0" t="0" r="0" b="0"/>
              <a:pathLst>
                <a:path w="12701" h="25401">
                  <a:moveTo>
                    <a:pt x="12700" y="0"/>
                  </a:moveTo>
                  <a:lnTo>
                    <a:pt x="12700" y="0"/>
                  </a:lnTo>
                  <a:lnTo>
                    <a:pt x="5793" y="16959"/>
                  </a:lnTo>
                  <a:lnTo>
                    <a:pt x="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31528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544</dc:title>
  <dc:creator>anshul</dc:creator>
  <cp:lastModifiedBy>anshul</cp:lastModifiedBy>
  <cp:revision>146</cp:revision>
  <dcterms:created xsi:type="dcterms:W3CDTF">2006-08-16T00:00:00Z</dcterms:created>
  <dcterms:modified xsi:type="dcterms:W3CDTF">2018-07-30T18:59:13Z</dcterms:modified>
</cp:coreProperties>
</file>